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32253c2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32253c2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32253c2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32253c2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32253c2c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32253c2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32253c2c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32253c2c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32253c2c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32253c2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3bfaa0d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3bfaa0d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3bfaa0d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3bfaa0d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Boot and Init Process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20XW51 - Unix Architecture and Programming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153950" y="4745500"/>
            <a:ext cx="20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20pw16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Bootstrap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Loading a copy of the OS into the main memory for execution.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UNIX systems, the bootstrap procedure eventually reads the boot block (block 0) of a disk, and loads it into memory.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 contained in the boot block loads the kernel from the file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Kernel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863550"/>
            <a:ext cx="8520600" cy="3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kernel is loaded in memory, the boot program transfers control to the start address of the kernel, and the kernel starts running (algorithm start).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kernel initializes its internal data structures.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completing the initialization phase, it mounts the root file system onto root ("/") and fashions the environment for process 0, creating a u area, initializing slot 0 in the process table and making root the current directory of process 0, among other things.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1425"/>
            <a:ext cx="8520600" cy="4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In addition to the text, data, and stack segments, the operating system also maintains for each process a region called the u area (user area). The u area contains information specific to the process (e.g., open files, current directory, signal actions, accounting information) and a system stack segment for process use.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00">
                <a:highlight>
                  <a:srgbClr val="FFFFFF"/>
                </a:highlight>
              </a:rPr>
              <a:t> 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When the environment of process 0 is set up, the system is running as process 0. Process 0 forks,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00">
                <a:highlight>
                  <a:srgbClr val="FFFFFF"/>
                </a:highlight>
              </a:rPr>
              <a:t> 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The new process, process 1, running in kernel mode, creates its user-level context by allocating a data region and attaching it to its address space.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Process 1 is a user-level process. as opposed to process 0, which is a kernel-level process that executes in kernel mode. The text for process 1, copied from the kernel, consists of a call to the exec system call to execute the program "/etc/init". Process 1 calls exec and executes the program in the normal fashion. Process 1 is commonly called init because it is responsible for initialization of new processes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976" y="0"/>
            <a:ext cx="505404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250475" y="128675"/>
            <a:ext cx="85206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Init Process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632725"/>
            <a:ext cx="85206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 process is a process dispatcher, spawning processes that allow users to log in to the system, among others. /nit reads the file "/etc/inittab" for instructions about which processes to spawn. The file "/etc/inittab" contains lines that contain an "id," a state identifier (single user, multi-user, etc.), an "actio</a:t>
            </a:r>
            <a:r>
              <a:rPr lang="en"/>
              <a:t>n" </a:t>
            </a:r>
            <a:r>
              <a:rPr lang="en"/>
              <a:t>, and a program specification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init reads the file and, if the state in which it was invoked matches the state identifier of a line, creates a process that executes the given program specification.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Meanwhile, init executes the wait system call, monitoring the death of its child processes and the death of processes "orphaned" by exiting parents.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125" y="2032225"/>
            <a:ext cx="2609150" cy="3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02050"/>
            <a:ext cx="85206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315" y="0"/>
            <a:ext cx="436737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Thank You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75" y="1210475"/>
            <a:ext cx="4952675" cy="354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