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lstStyle/>
          <a:p>
            <a:r>
              <a:t>Customer Churn Analysis – Telecom Industry</a:t>
            </a:r>
          </a:p>
        </p:txBody>
      </p:sp>
      <p:sp>
        <p:nvSpPr>
          <p:cNvPr id="3" name="Subtitle 2"/>
          <p:cNvSpPr>
            <a:spLocks noGrp="1"/>
          </p:cNvSpPr>
          <p:nvPr>
            <p:ph type="subTitle" idx="1"/>
          </p:nvPr>
        </p:nvSpPr>
        <p:spPr/>
        <p:txBody>
          <a:bodyPr/>
          <a:lstStyle/>
          <a:p>
            <a:r>
              <a:t>Using Python, SQL, and Power BI</a:t>
            </a:r>
          </a:p>
          <a:p>
            <a:r>
              <a:t>By: Karthik Pabba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Introduction &amp; Abstract</a:t>
            </a:r>
          </a:p>
        </p:txBody>
      </p:sp>
      <p:sp>
        <p:nvSpPr>
          <p:cNvPr id="3" name="Content Placeholder 2"/>
          <p:cNvSpPr>
            <a:spLocks noGrp="1"/>
          </p:cNvSpPr>
          <p:nvPr>
            <p:ph idx="1"/>
          </p:nvPr>
        </p:nvSpPr>
        <p:spPr>
          <a:xfrm>
            <a:off x="457200" y="1223010"/>
            <a:ext cx="8229600" cy="4903470"/>
          </a:xfrm>
        </p:spPr>
        <p:txBody>
          <a:bodyPr>
            <a:normAutofit fontScale="90000" lnSpcReduction="20000"/>
          </a:bodyPr>
          <a:lstStyle/>
          <a:p>
            <a:pPr marL="0" indent="0">
              <a:buNone/>
            </a:pPr>
            <a:r>
              <a:t>• Objective: </a:t>
            </a:r>
          </a:p>
          <a:p>
            <a:pPr marL="0" indent="0">
              <a:buNone/>
            </a:pPr>
            <a:r>
              <a:t>Analyze and predict telecom customer churn.</a:t>
            </a:r>
          </a:p>
          <a:p>
            <a:pPr marL="0" indent="0">
              <a:buNone/>
            </a:pPr>
            <a:r>
              <a:t>•</a:t>
            </a:r>
            <a:r>
              <a:rPr lang="en-US"/>
              <a:t> </a:t>
            </a:r>
            <a:r>
              <a:t>Tools: </a:t>
            </a:r>
          </a:p>
          <a:p>
            <a:pPr marL="0" indent="0">
              <a:buNone/>
            </a:pPr>
            <a:r>
              <a:t>Python, SQL, and Power BI were integrated for an end-to-end workflow.</a:t>
            </a:r>
          </a:p>
          <a:p>
            <a:pPr marL="0" indent="0">
              <a:buNone/>
            </a:pPr>
            <a:r>
              <a:rPr>
                <a:sym typeface="+mn-ea"/>
              </a:rPr>
              <a:t>•</a:t>
            </a:r>
            <a:r>
              <a:rPr lang="en-US">
                <a:sym typeface="+mn-ea"/>
              </a:rPr>
              <a:t> </a:t>
            </a:r>
            <a:r>
              <a:t>Abstract:</a:t>
            </a:r>
          </a:p>
          <a:p>
            <a:pPr marL="0" indent="0">
              <a:buNone/>
            </a:pPr>
            <a:r>
              <a:t>The goal of this project was to uncover factors influencing customer churn and derive retention insights. Python handled cleaning and EDA, SQL supported structured analysis, and Power BI delivered interactive visualization.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Tools Used</a:t>
            </a:r>
          </a:p>
        </p:txBody>
      </p:sp>
      <p:sp>
        <p:nvSpPr>
          <p:cNvPr id="3" name="Content Placeholder 2"/>
          <p:cNvSpPr>
            <a:spLocks noGrp="1"/>
          </p:cNvSpPr>
          <p:nvPr>
            <p:ph idx="1"/>
          </p:nvPr>
        </p:nvSpPr>
        <p:spPr/>
        <p:txBody>
          <a:bodyPr/>
          <a:lstStyle/>
          <a:p>
            <a:pPr marL="0" indent="0">
              <a:buNone/>
            </a:pPr>
            <a:r>
              <a:t>• Python (pandas, numpy, matplotlib, seaborn) – data cleaning &amp; EDA</a:t>
            </a:r>
          </a:p>
          <a:p>
            <a:pPr marL="0" indent="0">
              <a:buNone/>
            </a:pPr>
            <a:r>
              <a:t>• SQL (MySQL) – data storage, queries, aggregations</a:t>
            </a:r>
          </a:p>
          <a:p>
            <a:pPr marL="0" indent="0">
              <a:buNone/>
            </a:pPr>
            <a:r>
              <a:t>• Power BI – dashboards &amp; KPI visualization</a:t>
            </a:r>
          </a:p>
          <a:p>
            <a:pPr marL="0" indent="0">
              <a:buNone/>
            </a:pPr>
            <a:r>
              <a:t>• </a:t>
            </a:r>
            <a:r>
              <a:rPr lang="en-US"/>
              <a:t>MYSQL Workbench</a:t>
            </a:r>
            <a:r>
              <a:t> + PyMySQL – data integration layer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Steps in Building the Project</a:t>
            </a:r>
          </a:p>
        </p:txBody>
      </p:sp>
      <p:sp>
        <p:nvSpPr>
          <p:cNvPr id="3" name="Content Placeholder 2"/>
          <p:cNvSpPr>
            <a:spLocks noGrp="1"/>
          </p:cNvSpPr>
          <p:nvPr>
            <p:ph idx="1"/>
          </p:nvPr>
        </p:nvSpPr>
        <p:spPr>
          <a:xfrm>
            <a:off x="457200" y="1215390"/>
            <a:ext cx="8229600" cy="4911090"/>
          </a:xfrm>
        </p:spPr>
        <p:txBody>
          <a:bodyPr>
            <a:normAutofit fontScale="90000" lnSpcReduction="20000"/>
          </a:bodyPr>
          <a:lstStyle/>
          <a:p>
            <a:r>
              <a:t>1. Data Ingestion: Loaded Telco Churn dataset in Python.</a:t>
            </a:r>
          </a:p>
          <a:p>
            <a:r>
              <a:t>2. Data Cleaning: Converted TotalCharges to numeric, dropped nulls.</a:t>
            </a:r>
          </a:p>
          <a:p>
            <a:r>
              <a:t>3. SQL Setup: Created database &amp; uploaded data via </a:t>
            </a:r>
            <a:r>
              <a:rPr lang="en-US"/>
              <a:t>MYSQL Workbench</a:t>
            </a:r>
            <a:r>
              <a:t>.</a:t>
            </a:r>
          </a:p>
          <a:p>
            <a:r>
              <a:t>4. SQL Queries: Count churn, average tenure, and payment method analysis.</a:t>
            </a:r>
          </a:p>
          <a:p>
            <a:r>
              <a:t>5. Power BI Dashboard: Created KPIs and visuals – Churn by Gender, Internet Type, Tenure.</a:t>
            </a:r>
          </a:p>
          <a:p>
            <a:r>
              <a:t>6. Formatting: Added slicers, colors, and layout adjustments.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Insights from Power BI Dashboard</a:t>
            </a:r>
          </a:p>
        </p:txBody>
      </p:sp>
      <p:sp>
        <p:nvSpPr>
          <p:cNvPr id="3" name="Content Placeholder 2"/>
          <p:cNvSpPr>
            <a:spLocks noGrp="1"/>
          </p:cNvSpPr>
          <p:nvPr>
            <p:ph idx="1"/>
          </p:nvPr>
        </p:nvSpPr>
        <p:spPr>
          <a:xfrm>
            <a:off x="457200" y="1223010"/>
            <a:ext cx="8229600" cy="4903470"/>
          </a:xfrm>
        </p:spPr>
        <p:txBody>
          <a:bodyPr>
            <a:normAutofit fontScale="90000" lnSpcReduction="20000"/>
          </a:bodyPr>
          <a:lstStyle/>
          <a:p>
            <a:pPr marL="0" indent="0">
              <a:buNone/>
            </a:pPr>
            <a:r>
              <a:t>• Online Backup (Yes): 6,352 vs No: 680 – Yes users significantly higher.</a:t>
            </a:r>
          </a:p>
          <a:p>
            <a:pPr marL="0" indent="0">
              <a:buNone/>
            </a:pPr>
            <a:r>
              <a:t>• No PhoneService category: Yes made up 46.47% of Online Backup.</a:t>
            </a:r>
          </a:p>
          <a:p>
            <a:pPr marL="0" indent="0">
              <a:buNone/>
            </a:pPr>
            <a:r>
              <a:t>• Partner = No: Divergence of 2,897 between Yes &amp; No in Online Backup.</a:t>
            </a:r>
          </a:p>
          <a:p>
            <a:pPr marL="0" indent="0">
              <a:buNone/>
            </a:pPr>
            <a:r>
              <a:t>• Male Churn Count: 3,549 (50.47% of total) vs Female: 3,483.</a:t>
            </a:r>
          </a:p>
          <a:p>
            <a:pPr marL="0" indent="0">
              <a:buNone/>
            </a:pPr>
            <a:r>
              <a:t>• Fiber Optic churn highest (3,096) – 103.68% higher than No Internet (1,520).</a:t>
            </a:r>
          </a:p>
          <a:p>
            <a:pPr marL="0" indent="0">
              <a:buNone/>
            </a:pPr>
            <a:r>
              <a:t>• DSL users had 2,416 churn count – moderate compared to others.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457200" y="1202690"/>
            <a:ext cx="8229600" cy="4923790"/>
          </a:xfrm>
        </p:spPr>
        <p:txBody>
          <a:bodyPr>
            <a:normAutofit fontScale="70000"/>
          </a:bodyPr>
          <a:lstStyle/>
          <a:p>
            <a:r>
              <a:t>The integration of Python, SQL, and Power BI provided a comprehensive approach to churn analysis.</a:t>
            </a:r>
          </a:p>
          <a:p>
            <a:r>
              <a:t>Key findings show Fiber Optic and month-to-month users have the highest churn risk. The dashboard enables management to track KPIs and target high-risk segments with retention strategies.</a:t>
            </a:r>
          </a:p>
          <a:p/>
          <a:p>
            <a:r>
              <a:t>Future Work:</a:t>
            </a:r>
          </a:p>
          <a:p>
            <a:pPr marL="0" indent="0">
              <a:buNone/>
            </a:pPr>
            <a:r>
              <a:t>• Integrate ML models to predict churn probabilities.</a:t>
            </a:r>
          </a:p>
          <a:p>
            <a:pPr marL="0" indent="0">
              <a:buNone/>
            </a:pPr>
            <a:r>
              <a:t>• Use SHAP/ELI5 for explainability.</a:t>
            </a:r>
          </a:p>
          <a:p>
            <a:pPr marL="0" indent="0">
              <a:buNone/>
            </a:pPr>
            <a:r>
              <a:t>• Enable real-time Power BI data refresh.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2023</Words>
  <Application>WPS Presentation</Application>
  <PresentationFormat>On-screen Show (4:3)</PresentationFormat>
  <Paragraphs>49</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Arial</vt:lpstr>
      <vt:lpstr>Calibri</vt:lpstr>
      <vt:lpstr>Microsoft YaHei</vt:lpstr>
      <vt:lpstr>Arial Unicode MS</vt:lpstr>
      <vt:lpstr>Office Theme</vt:lpstr>
      <vt:lpstr>Customer Churn Analysis – Telecom Industry</vt:lpstr>
      <vt:lpstr>Introduction &amp; Abstract</vt:lpstr>
      <vt:lpstr>Tools Used</vt:lpstr>
      <vt:lpstr>Steps in Building the Project</vt:lpstr>
      <vt:lpstr>Insights from Power BI Dashboard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User</cp:lastModifiedBy>
  <cp:revision>2</cp:revision>
  <dcterms:created xsi:type="dcterms:W3CDTF">2013-01-27T09:14:00Z</dcterms:created>
  <dcterms:modified xsi:type="dcterms:W3CDTF">2025-10-27T11:47:39Z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92316C3E49074523BC317FEAA6A4F817_12</vt:lpwstr>
  </property>
  <property fmtid="{D5CDD505-2E9C-101B-9397-08002B2CF9AE}" pid="3" name="KSOProductBuildVer">
    <vt:lpwstr>1033-12.2.0.23131</vt:lpwstr>
  </property>
</Properties>
</file>