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4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13D1-9501-4FCD-A79C-55378A8B336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4BF3-5E26-4D52-BFB1-4F76F8B4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5" y="139807"/>
            <a:ext cx="6490535" cy="4827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Elbow Connector 8"/>
          <p:cNvCxnSpPr/>
          <p:nvPr/>
        </p:nvCxnSpPr>
        <p:spPr>
          <a:xfrm flipV="1">
            <a:off x="2907957" y="832022"/>
            <a:ext cx="5560540" cy="197709"/>
          </a:xfrm>
          <a:prstGeom prst="bentConnector3">
            <a:avLst>
              <a:gd name="adj1" fmla="val 2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68497" y="616578"/>
            <a:ext cx="3599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section should be an image slider, connected to the thumbnails.</a:t>
            </a:r>
          </a:p>
          <a:p>
            <a:r>
              <a:rPr lang="en-US" sz="1100" dirty="0" smtClean="0"/>
              <a:t>The large image should change according to the thumbnail.</a:t>
            </a:r>
            <a:endParaRPr lang="en-US" sz="1100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3010930" y="3431059"/>
            <a:ext cx="5560540" cy="197709"/>
          </a:xfrm>
          <a:prstGeom prst="bentConnector3">
            <a:avLst>
              <a:gd name="adj1" fmla="val 2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352196" y="3431059"/>
            <a:ext cx="5219274" cy="187012"/>
          </a:xfrm>
          <a:prstGeom prst="bentConnector3">
            <a:avLst>
              <a:gd name="adj1" fmla="val 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1470" y="3130977"/>
            <a:ext cx="359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Both these sections should display a pop-up box, when clicked on them.</a:t>
            </a:r>
          </a:p>
          <a:p>
            <a:r>
              <a:rPr lang="en-US" sz="1100" dirty="0" smtClean="0"/>
              <a:t>You can use any large image or combination of image and text in the pop-up box.</a:t>
            </a:r>
            <a:endParaRPr lang="en-US" sz="1100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4343400" y="2092146"/>
            <a:ext cx="4228070" cy="111925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2998573" y="3318040"/>
            <a:ext cx="280086" cy="341046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33382" y="5208772"/>
            <a:ext cx="359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When clicked on any of these six boxes, it should display a drop-down box as shown in the next slide.</a:t>
            </a:r>
          </a:p>
          <a:p>
            <a:r>
              <a:rPr lang="en-US" sz="1100" dirty="0" smtClean="0"/>
              <a:t>You can use any image and text in the drop-down box.</a:t>
            </a:r>
          </a:p>
          <a:p>
            <a:endParaRPr lang="en-US" sz="1100" dirty="0"/>
          </a:p>
        </p:txBody>
      </p:sp>
      <p:cxnSp>
        <p:nvCxnSpPr>
          <p:cNvPr id="32" name="Elbow Connector 31"/>
          <p:cNvCxnSpPr/>
          <p:nvPr/>
        </p:nvCxnSpPr>
        <p:spPr>
          <a:xfrm>
            <a:off x="6040394" y="1532519"/>
            <a:ext cx="2428103" cy="287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68497" y="1689193"/>
            <a:ext cx="3380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should be a vertical scrolling section.</a:t>
            </a:r>
          </a:p>
          <a:p>
            <a:r>
              <a:rPr lang="en-US" sz="1100" dirty="0" smtClean="0"/>
              <a:t>News items should scroll from bottom to top.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324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1" y="139807"/>
            <a:ext cx="6412655" cy="4769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139950"/>
              </p:ext>
            </p:extLst>
          </p:nvPr>
        </p:nvGraphicFramePr>
        <p:xfrm>
          <a:off x="1470649" y="4696215"/>
          <a:ext cx="1092402" cy="172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2561760" imgH="4056840" progId="Photoshop.Image.16">
                  <p:embed/>
                </p:oleObj>
              </mc:Choice>
              <mc:Fallback>
                <p:oleObj name="Image" r:id="rId4" imgW="2561760" imgH="40568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0649" y="4696215"/>
                        <a:ext cx="1092402" cy="1729299"/>
                      </a:xfrm>
                      <a:prstGeom prst="rect">
                        <a:avLst/>
                      </a:prstGeom>
                      <a:ln w="63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83395" y="469557"/>
            <a:ext cx="3995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 things to be noted while sending the assignment back </a:t>
            </a:r>
            <a:r>
              <a:rPr lang="en-US" smtClean="0">
                <a:solidFill>
                  <a:srgbClr val="FF0000"/>
                </a:solidFill>
              </a:rPr>
              <a:t>to us: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Page should be responsive.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All the .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>
                <a:solidFill>
                  <a:srgbClr val="FF0000"/>
                </a:solidFill>
              </a:rPr>
              <a:t> files should be renamed as .txt files, while sending it through mail. (Outlook will not accept the script files to send through)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6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Image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Bairy, Anil</dc:creator>
  <cp:lastModifiedBy>Bairy, Anil</cp:lastModifiedBy>
  <cp:revision>7</cp:revision>
  <dcterms:created xsi:type="dcterms:W3CDTF">2017-02-27T13:24:37Z</dcterms:created>
  <dcterms:modified xsi:type="dcterms:W3CDTF">2017-02-27T14:18:16Z</dcterms:modified>
</cp:coreProperties>
</file>