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264"/>
    <a:srgbClr val="C5D5E9"/>
    <a:srgbClr val="D99593"/>
    <a:srgbClr val="5DFFA6"/>
    <a:srgbClr val="FFE38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24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0572FF-D89C-4DAA-9ACD-38ACAF398F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2F926-F4FF-400A-A747-B3CB8DF1DF0E}">
      <dgm:prSet phldrT="[Text]"/>
      <dgm:spPr>
        <a:solidFill>
          <a:srgbClr val="FFC000"/>
        </a:solidFill>
        <a:ln w="38100" cmpd="dbl"/>
      </dgm:spPr>
      <dgm:t>
        <a:bodyPr/>
        <a:lstStyle/>
        <a:p>
          <a:r>
            <a:rPr lang="en-US" dirty="0" smtClean="0"/>
            <a:t>0 Online Examination</a:t>
          </a:r>
          <a:endParaRPr lang="en-US" dirty="0"/>
        </a:p>
      </dgm:t>
    </dgm:pt>
    <dgm:pt modelId="{AFD0F530-67E7-440F-AD4D-EC9379EE86E7}" type="parTrans" cxnId="{4DB9ADDC-64B7-462F-8E1E-011C8DE69992}">
      <dgm:prSet/>
      <dgm:spPr/>
      <dgm:t>
        <a:bodyPr/>
        <a:lstStyle/>
        <a:p>
          <a:endParaRPr lang="en-US"/>
        </a:p>
      </dgm:t>
    </dgm:pt>
    <dgm:pt modelId="{7D56BED0-BB63-49E6-ADC8-8810E7A02564}" type="sibTrans" cxnId="{4DB9ADDC-64B7-462F-8E1E-011C8DE69992}">
      <dgm:prSet/>
      <dgm:spPr/>
      <dgm:t>
        <a:bodyPr/>
        <a:lstStyle/>
        <a:p>
          <a:endParaRPr lang="en-US"/>
        </a:p>
      </dgm:t>
    </dgm:pt>
    <dgm:pt modelId="{A7CCEAE4-AAC0-4C91-89FC-DB181D7509BF}">
      <dgm:prSet phldrT="[Text]"/>
      <dgm:spPr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25E831F0-9CA3-40D2-A73A-7EC776D3C9A8}" type="parTrans" cxnId="{1BB77C84-8004-498F-8A9E-C57C49CB8FC0}">
      <dgm:prSet/>
      <dgm:spPr/>
      <dgm:t>
        <a:bodyPr/>
        <a:lstStyle/>
        <a:p>
          <a:endParaRPr lang="en-US"/>
        </a:p>
      </dgm:t>
    </dgm:pt>
    <dgm:pt modelId="{394E5C93-A4B5-49FE-86C8-615390D38357}" type="sibTrans" cxnId="{1BB77C84-8004-498F-8A9E-C57C49CB8FC0}">
      <dgm:prSet/>
      <dgm:spPr/>
      <dgm:t>
        <a:bodyPr/>
        <a:lstStyle/>
        <a:p>
          <a:endParaRPr lang="en-US"/>
        </a:p>
      </dgm:t>
    </dgm:pt>
    <dgm:pt modelId="{AFA49920-8CE1-4BA5-A74D-E7D11B53794F}">
      <dgm:prSet phldrT="[Text]"/>
      <dgm:spPr>
        <a:solidFill>
          <a:srgbClr val="00B050"/>
        </a:solidFill>
        <a:ln w="38100" cmpd="dbl"/>
      </dgm:spPr>
      <dgm:t>
        <a:bodyPr/>
        <a:lstStyle/>
        <a:p>
          <a:r>
            <a:rPr lang="en-US" dirty="0" smtClean="0"/>
            <a:t>2 Student</a:t>
          </a:r>
          <a:endParaRPr lang="en-US" dirty="0"/>
        </a:p>
      </dgm:t>
    </dgm:pt>
    <dgm:pt modelId="{90D04318-3B98-4809-A36D-D3236BD4FF43}" type="parTrans" cxnId="{0E79FEDE-A53E-4D2C-8832-4D7065CBD691}">
      <dgm:prSet/>
      <dgm:spPr/>
      <dgm:t>
        <a:bodyPr/>
        <a:lstStyle/>
        <a:p>
          <a:endParaRPr lang="en-US"/>
        </a:p>
      </dgm:t>
    </dgm:pt>
    <dgm:pt modelId="{21C2257D-9821-4E67-A0CF-3F0ECC76266C}" type="sibTrans" cxnId="{0E79FEDE-A53E-4D2C-8832-4D7065CBD691}">
      <dgm:prSet/>
      <dgm:spPr/>
      <dgm:t>
        <a:bodyPr/>
        <a:lstStyle/>
        <a:p>
          <a:endParaRPr lang="en-US"/>
        </a:p>
      </dgm:t>
    </dgm:pt>
    <dgm:pt modelId="{2E341ABA-8529-4A1B-9C4A-6F6572C4BBC5}">
      <dgm:prSet phldrT="[Text]"/>
      <dgm:spPr>
        <a:solidFill>
          <a:schemeClr val="accent2"/>
        </a:solidFill>
        <a:ln w="38100" cmpd="dbl"/>
      </dgm:spPr>
      <dgm:t>
        <a:bodyPr/>
        <a:lstStyle/>
        <a:p>
          <a:r>
            <a:rPr lang="en-US" dirty="0" smtClean="0"/>
            <a:t>3 Admin</a:t>
          </a:r>
          <a:endParaRPr lang="en-US" dirty="0"/>
        </a:p>
      </dgm:t>
    </dgm:pt>
    <dgm:pt modelId="{9EBA13B4-F1C2-4448-9C95-1B0537A63F02}" type="parTrans" cxnId="{21706892-B703-4B6A-84F2-1ACFE56698E9}">
      <dgm:prSet/>
      <dgm:spPr/>
      <dgm:t>
        <a:bodyPr/>
        <a:lstStyle/>
        <a:p>
          <a:endParaRPr lang="en-US"/>
        </a:p>
      </dgm:t>
    </dgm:pt>
    <dgm:pt modelId="{D29B4C9A-79E8-4AD1-8C7E-3E400A6112DC}" type="sibTrans" cxnId="{21706892-B703-4B6A-84F2-1ACFE56698E9}">
      <dgm:prSet/>
      <dgm:spPr/>
      <dgm:t>
        <a:bodyPr/>
        <a:lstStyle/>
        <a:p>
          <a:endParaRPr lang="en-US"/>
        </a:p>
      </dgm:t>
    </dgm:pt>
    <dgm:pt modelId="{6F794812-63E7-4C0A-82AF-8D06A583C3B6}" type="pres">
      <dgm:prSet presAssocID="{720572FF-D89C-4DAA-9ACD-38ACAF398F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1EC4D9-D81F-4567-BDE6-F784C414B92B}" type="pres">
      <dgm:prSet presAssocID="{1162F926-F4FF-400A-A747-B3CB8DF1DF0E}" presName="hierRoot1" presStyleCnt="0">
        <dgm:presLayoutVars>
          <dgm:hierBranch val="init"/>
        </dgm:presLayoutVars>
      </dgm:prSet>
      <dgm:spPr/>
    </dgm:pt>
    <dgm:pt modelId="{BCBC73FC-CE09-4427-83C7-FABE8E20F2C7}" type="pres">
      <dgm:prSet presAssocID="{1162F926-F4FF-400A-A747-B3CB8DF1DF0E}" presName="rootComposite1" presStyleCnt="0"/>
      <dgm:spPr/>
    </dgm:pt>
    <dgm:pt modelId="{308346D3-57C3-4733-A2EE-3C4245E3D2F6}" type="pres">
      <dgm:prSet presAssocID="{1162F926-F4FF-400A-A747-B3CB8DF1DF0E}" presName="rootText1" presStyleLbl="node0" presStyleIdx="0" presStyleCnt="1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12186B-35CE-4C5B-942F-D55210E377EF}" type="pres">
      <dgm:prSet presAssocID="{1162F926-F4FF-400A-A747-B3CB8DF1DF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07FE1-E7D9-457A-B618-5F6AC478A78D}" type="pres">
      <dgm:prSet presAssocID="{1162F926-F4FF-400A-A747-B3CB8DF1DF0E}" presName="hierChild2" presStyleCnt="0"/>
      <dgm:spPr/>
    </dgm:pt>
    <dgm:pt modelId="{574B8019-C021-48A4-8668-57B376887525}" type="pres">
      <dgm:prSet presAssocID="{25E831F0-9CA3-40D2-A73A-7EC776D3C9A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EB5D0F83-56D8-4A8C-B14E-C6C943EC6C77}" type="pres">
      <dgm:prSet presAssocID="{A7CCEAE4-AAC0-4C91-89FC-DB181D7509BF}" presName="hierRoot2" presStyleCnt="0">
        <dgm:presLayoutVars>
          <dgm:hierBranch val="init"/>
        </dgm:presLayoutVars>
      </dgm:prSet>
      <dgm:spPr/>
    </dgm:pt>
    <dgm:pt modelId="{2FA7387A-FFEA-4C9D-A3C6-08C265F07457}" type="pres">
      <dgm:prSet presAssocID="{A7CCEAE4-AAC0-4C91-89FC-DB181D7509BF}" presName="rootComposite" presStyleCnt="0"/>
      <dgm:spPr/>
    </dgm:pt>
    <dgm:pt modelId="{1C33AC0B-2EB0-4CAD-911F-3ABE3FB486E9}" type="pres">
      <dgm:prSet presAssocID="{A7CCEAE4-AAC0-4C91-89FC-DB181D7509BF}" presName="rootText" presStyleLbl="node2" presStyleIdx="0" presStyleCnt="3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38D64-3E98-487B-88C0-782E5B6FB884}" type="pres">
      <dgm:prSet presAssocID="{A7CCEAE4-AAC0-4C91-89FC-DB181D7509BF}" presName="rootConnector" presStyleLbl="node2" presStyleIdx="0" presStyleCnt="3"/>
      <dgm:spPr/>
      <dgm:t>
        <a:bodyPr/>
        <a:lstStyle/>
        <a:p>
          <a:endParaRPr lang="en-US"/>
        </a:p>
      </dgm:t>
    </dgm:pt>
    <dgm:pt modelId="{8DBA4460-C425-43BA-8489-A79F1C05BA98}" type="pres">
      <dgm:prSet presAssocID="{A7CCEAE4-AAC0-4C91-89FC-DB181D7509BF}" presName="hierChild4" presStyleCnt="0"/>
      <dgm:spPr/>
    </dgm:pt>
    <dgm:pt modelId="{C8120923-447C-4CFA-A419-CEA352DB77A8}" type="pres">
      <dgm:prSet presAssocID="{A7CCEAE4-AAC0-4C91-89FC-DB181D7509BF}" presName="hierChild5" presStyleCnt="0"/>
      <dgm:spPr/>
    </dgm:pt>
    <dgm:pt modelId="{DEB28652-BC14-42C6-BAA8-91FAB73A5F8C}" type="pres">
      <dgm:prSet presAssocID="{90D04318-3B98-4809-A36D-D3236BD4FF4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505DEB50-9378-42AF-8B82-1D7629A0127B}" type="pres">
      <dgm:prSet presAssocID="{AFA49920-8CE1-4BA5-A74D-E7D11B53794F}" presName="hierRoot2" presStyleCnt="0">
        <dgm:presLayoutVars>
          <dgm:hierBranch val="init"/>
        </dgm:presLayoutVars>
      </dgm:prSet>
      <dgm:spPr/>
    </dgm:pt>
    <dgm:pt modelId="{F95A4908-FD0D-49AE-91ED-B4506432842C}" type="pres">
      <dgm:prSet presAssocID="{AFA49920-8CE1-4BA5-A74D-E7D11B53794F}" presName="rootComposite" presStyleCnt="0"/>
      <dgm:spPr/>
    </dgm:pt>
    <dgm:pt modelId="{ED528BC4-6D26-49DB-9BEA-7684E93BFB22}" type="pres">
      <dgm:prSet presAssocID="{AFA49920-8CE1-4BA5-A74D-E7D11B53794F}" presName="rootText" presStyleLbl="node2" presStyleIdx="1" presStyleCnt="3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C81AB2-7582-4EE3-B9B3-7CDD1E14F0BA}" type="pres">
      <dgm:prSet presAssocID="{AFA49920-8CE1-4BA5-A74D-E7D11B5379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BFC31E39-5D4F-46D4-B501-FACB45A40E9D}" type="pres">
      <dgm:prSet presAssocID="{AFA49920-8CE1-4BA5-A74D-E7D11B53794F}" presName="hierChild4" presStyleCnt="0"/>
      <dgm:spPr/>
    </dgm:pt>
    <dgm:pt modelId="{E66ED80A-BCF9-42EA-AF9A-1E39CC1A479A}" type="pres">
      <dgm:prSet presAssocID="{AFA49920-8CE1-4BA5-A74D-E7D11B53794F}" presName="hierChild5" presStyleCnt="0"/>
      <dgm:spPr/>
    </dgm:pt>
    <dgm:pt modelId="{F107CAA2-E43E-4B48-B5D9-E4FA1178D2AC}" type="pres">
      <dgm:prSet presAssocID="{9EBA13B4-F1C2-4448-9C95-1B0537A63F0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D5CE103-2471-453D-9D0F-32C2DDAF7050}" type="pres">
      <dgm:prSet presAssocID="{2E341ABA-8529-4A1B-9C4A-6F6572C4BBC5}" presName="hierRoot2" presStyleCnt="0">
        <dgm:presLayoutVars>
          <dgm:hierBranch val="init"/>
        </dgm:presLayoutVars>
      </dgm:prSet>
      <dgm:spPr/>
    </dgm:pt>
    <dgm:pt modelId="{DC487B99-E82C-412C-A2E4-F7344BCFD3A0}" type="pres">
      <dgm:prSet presAssocID="{2E341ABA-8529-4A1B-9C4A-6F6572C4BBC5}" presName="rootComposite" presStyleCnt="0"/>
      <dgm:spPr/>
    </dgm:pt>
    <dgm:pt modelId="{8F41A6B3-AA1E-466A-BE80-996C91F4C47F}" type="pres">
      <dgm:prSet presAssocID="{2E341ABA-8529-4A1B-9C4A-6F6572C4BBC5}" presName="rootText" presStyleLbl="node2" presStyleIdx="2" presStyleCnt="3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C81BE-DAC4-4D77-B6FC-3DDE61F9DA4D}" type="pres">
      <dgm:prSet presAssocID="{2E341ABA-8529-4A1B-9C4A-6F6572C4BBC5}" presName="rootConnector" presStyleLbl="node2" presStyleIdx="2" presStyleCnt="3"/>
      <dgm:spPr/>
      <dgm:t>
        <a:bodyPr/>
        <a:lstStyle/>
        <a:p>
          <a:endParaRPr lang="en-US"/>
        </a:p>
      </dgm:t>
    </dgm:pt>
    <dgm:pt modelId="{71D839AC-E8C0-425D-A9A0-2899DAF3BC14}" type="pres">
      <dgm:prSet presAssocID="{2E341ABA-8529-4A1B-9C4A-6F6572C4BBC5}" presName="hierChild4" presStyleCnt="0"/>
      <dgm:spPr/>
    </dgm:pt>
    <dgm:pt modelId="{CC2AA409-0BB2-411C-998D-0C47E39DACD8}" type="pres">
      <dgm:prSet presAssocID="{2E341ABA-8529-4A1B-9C4A-6F6572C4BBC5}" presName="hierChild5" presStyleCnt="0"/>
      <dgm:spPr/>
    </dgm:pt>
    <dgm:pt modelId="{0D06B8D4-1501-4424-8CAD-FB0C17C0BE46}" type="pres">
      <dgm:prSet presAssocID="{1162F926-F4FF-400A-A747-B3CB8DF1DF0E}" presName="hierChild3" presStyleCnt="0"/>
      <dgm:spPr/>
    </dgm:pt>
  </dgm:ptLst>
  <dgm:cxnLst>
    <dgm:cxn modelId="{D79ACB5F-FB10-4990-BE83-143C5816A03D}" type="presOf" srcId="{2E341ABA-8529-4A1B-9C4A-6F6572C4BBC5}" destId="{C0FC81BE-DAC4-4D77-B6FC-3DDE61F9DA4D}" srcOrd="1" destOrd="0" presId="urn:microsoft.com/office/officeart/2005/8/layout/orgChart1"/>
    <dgm:cxn modelId="{795E1B6E-F55E-45E2-A188-DF0B3690DF4F}" type="presOf" srcId="{AFA49920-8CE1-4BA5-A74D-E7D11B53794F}" destId="{17C81AB2-7582-4EE3-B9B3-7CDD1E14F0BA}" srcOrd="1" destOrd="0" presId="urn:microsoft.com/office/officeart/2005/8/layout/orgChart1"/>
    <dgm:cxn modelId="{C371B2EA-1D22-4ACC-9A8C-A6013D8B0C5A}" type="presOf" srcId="{1162F926-F4FF-400A-A747-B3CB8DF1DF0E}" destId="{7512186B-35CE-4C5B-942F-D55210E377EF}" srcOrd="1" destOrd="0" presId="urn:microsoft.com/office/officeart/2005/8/layout/orgChart1"/>
    <dgm:cxn modelId="{F6EE07FA-BC2A-4FA2-BBB5-F5FE4E59164B}" type="presOf" srcId="{AFA49920-8CE1-4BA5-A74D-E7D11B53794F}" destId="{ED528BC4-6D26-49DB-9BEA-7684E93BFB22}" srcOrd="0" destOrd="0" presId="urn:microsoft.com/office/officeart/2005/8/layout/orgChart1"/>
    <dgm:cxn modelId="{4DB9ADDC-64B7-462F-8E1E-011C8DE69992}" srcId="{720572FF-D89C-4DAA-9ACD-38ACAF398F5B}" destId="{1162F926-F4FF-400A-A747-B3CB8DF1DF0E}" srcOrd="0" destOrd="0" parTransId="{AFD0F530-67E7-440F-AD4D-EC9379EE86E7}" sibTransId="{7D56BED0-BB63-49E6-ADC8-8810E7A02564}"/>
    <dgm:cxn modelId="{129795CB-A68D-49F1-8ACA-0AEC9A2606DE}" type="presOf" srcId="{9EBA13B4-F1C2-4448-9C95-1B0537A63F02}" destId="{F107CAA2-E43E-4B48-B5D9-E4FA1178D2AC}" srcOrd="0" destOrd="0" presId="urn:microsoft.com/office/officeart/2005/8/layout/orgChart1"/>
    <dgm:cxn modelId="{B96F28D0-5433-41D0-BFED-C691D63A6E2C}" type="presOf" srcId="{A7CCEAE4-AAC0-4C91-89FC-DB181D7509BF}" destId="{48838D64-3E98-487B-88C0-782E5B6FB884}" srcOrd="1" destOrd="0" presId="urn:microsoft.com/office/officeart/2005/8/layout/orgChart1"/>
    <dgm:cxn modelId="{F387DA3F-BAB9-4FB2-8B95-103AE90AF1FD}" type="presOf" srcId="{1162F926-F4FF-400A-A747-B3CB8DF1DF0E}" destId="{308346D3-57C3-4733-A2EE-3C4245E3D2F6}" srcOrd="0" destOrd="0" presId="urn:microsoft.com/office/officeart/2005/8/layout/orgChart1"/>
    <dgm:cxn modelId="{0E79FEDE-A53E-4D2C-8832-4D7065CBD691}" srcId="{1162F926-F4FF-400A-A747-B3CB8DF1DF0E}" destId="{AFA49920-8CE1-4BA5-A74D-E7D11B53794F}" srcOrd="1" destOrd="0" parTransId="{90D04318-3B98-4809-A36D-D3236BD4FF43}" sibTransId="{21C2257D-9821-4E67-A0CF-3F0ECC76266C}"/>
    <dgm:cxn modelId="{247D9C31-B2B0-43CE-8719-82C176893F48}" type="presOf" srcId="{25E831F0-9CA3-40D2-A73A-7EC776D3C9A8}" destId="{574B8019-C021-48A4-8668-57B376887525}" srcOrd="0" destOrd="0" presId="urn:microsoft.com/office/officeart/2005/8/layout/orgChart1"/>
    <dgm:cxn modelId="{28F76489-53D4-42EB-AAE7-8E1B0980AEBA}" type="presOf" srcId="{A7CCEAE4-AAC0-4C91-89FC-DB181D7509BF}" destId="{1C33AC0B-2EB0-4CAD-911F-3ABE3FB486E9}" srcOrd="0" destOrd="0" presId="urn:microsoft.com/office/officeart/2005/8/layout/orgChart1"/>
    <dgm:cxn modelId="{21706892-B703-4B6A-84F2-1ACFE56698E9}" srcId="{1162F926-F4FF-400A-A747-B3CB8DF1DF0E}" destId="{2E341ABA-8529-4A1B-9C4A-6F6572C4BBC5}" srcOrd="2" destOrd="0" parTransId="{9EBA13B4-F1C2-4448-9C95-1B0537A63F02}" sibTransId="{D29B4C9A-79E8-4AD1-8C7E-3E400A6112DC}"/>
    <dgm:cxn modelId="{80CC2630-B825-4958-81DD-B685DB1C46BD}" type="presOf" srcId="{2E341ABA-8529-4A1B-9C4A-6F6572C4BBC5}" destId="{8F41A6B3-AA1E-466A-BE80-996C91F4C47F}" srcOrd="0" destOrd="0" presId="urn:microsoft.com/office/officeart/2005/8/layout/orgChart1"/>
    <dgm:cxn modelId="{28508085-AB23-4CE6-9B49-1CC2565BD3ED}" type="presOf" srcId="{90D04318-3B98-4809-A36D-D3236BD4FF43}" destId="{DEB28652-BC14-42C6-BAA8-91FAB73A5F8C}" srcOrd="0" destOrd="0" presId="urn:microsoft.com/office/officeart/2005/8/layout/orgChart1"/>
    <dgm:cxn modelId="{F51ABC60-CA37-4829-9ED3-33A88E7F052A}" type="presOf" srcId="{720572FF-D89C-4DAA-9ACD-38ACAF398F5B}" destId="{6F794812-63E7-4C0A-82AF-8D06A583C3B6}" srcOrd="0" destOrd="0" presId="urn:microsoft.com/office/officeart/2005/8/layout/orgChart1"/>
    <dgm:cxn modelId="{1BB77C84-8004-498F-8A9E-C57C49CB8FC0}" srcId="{1162F926-F4FF-400A-A747-B3CB8DF1DF0E}" destId="{A7CCEAE4-AAC0-4C91-89FC-DB181D7509BF}" srcOrd="0" destOrd="0" parTransId="{25E831F0-9CA3-40D2-A73A-7EC776D3C9A8}" sibTransId="{394E5C93-A4B5-49FE-86C8-615390D38357}"/>
    <dgm:cxn modelId="{3D04377C-EED5-4DC3-9559-6192821527C0}" type="presParOf" srcId="{6F794812-63E7-4C0A-82AF-8D06A583C3B6}" destId="{941EC4D9-D81F-4567-BDE6-F784C414B92B}" srcOrd="0" destOrd="0" presId="urn:microsoft.com/office/officeart/2005/8/layout/orgChart1"/>
    <dgm:cxn modelId="{36159E25-9BB9-4E17-944D-638179A6848E}" type="presParOf" srcId="{941EC4D9-D81F-4567-BDE6-F784C414B92B}" destId="{BCBC73FC-CE09-4427-83C7-FABE8E20F2C7}" srcOrd="0" destOrd="0" presId="urn:microsoft.com/office/officeart/2005/8/layout/orgChart1"/>
    <dgm:cxn modelId="{A9CDBD12-CD15-4110-B9CD-D1B993F54575}" type="presParOf" srcId="{BCBC73FC-CE09-4427-83C7-FABE8E20F2C7}" destId="{308346D3-57C3-4733-A2EE-3C4245E3D2F6}" srcOrd="0" destOrd="0" presId="urn:microsoft.com/office/officeart/2005/8/layout/orgChart1"/>
    <dgm:cxn modelId="{C726452A-35D5-464C-9AD3-48FCC680D110}" type="presParOf" srcId="{BCBC73FC-CE09-4427-83C7-FABE8E20F2C7}" destId="{7512186B-35CE-4C5B-942F-D55210E377EF}" srcOrd="1" destOrd="0" presId="urn:microsoft.com/office/officeart/2005/8/layout/orgChart1"/>
    <dgm:cxn modelId="{1C104129-F7C9-47E3-AAB9-CAD21FC9D528}" type="presParOf" srcId="{941EC4D9-D81F-4567-BDE6-F784C414B92B}" destId="{5F607FE1-E7D9-457A-B618-5F6AC478A78D}" srcOrd="1" destOrd="0" presId="urn:microsoft.com/office/officeart/2005/8/layout/orgChart1"/>
    <dgm:cxn modelId="{634D3965-41A3-404A-8CDE-58835ED686E4}" type="presParOf" srcId="{5F607FE1-E7D9-457A-B618-5F6AC478A78D}" destId="{574B8019-C021-48A4-8668-57B376887525}" srcOrd="0" destOrd="0" presId="urn:microsoft.com/office/officeart/2005/8/layout/orgChart1"/>
    <dgm:cxn modelId="{BDA24554-A44C-42B3-83C0-A5A6D7334E6D}" type="presParOf" srcId="{5F607FE1-E7D9-457A-B618-5F6AC478A78D}" destId="{EB5D0F83-56D8-4A8C-B14E-C6C943EC6C77}" srcOrd="1" destOrd="0" presId="urn:microsoft.com/office/officeart/2005/8/layout/orgChart1"/>
    <dgm:cxn modelId="{FEE4F22D-3300-46BD-925D-71669E9788D9}" type="presParOf" srcId="{EB5D0F83-56D8-4A8C-B14E-C6C943EC6C77}" destId="{2FA7387A-FFEA-4C9D-A3C6-08C265F07457}" srcOrd="0" destOrd="0" presId="urn:microsoft.com/office/officeart/2005/8/layout/orgChart1"/>
    <dgm:cxn modelId="{25558207-8156-400D-BABC-AEB1B388E8DF}" type="presParOf" srcId="{2FA7387A-FFEA-4C9D-A3C6-08C265F07457}" destId="{1C33AC0B-2EB0-4CAD-911F-3ABE3FB486E9}" srcOrd="0" destOrd="0" presId="urn:microsoft.com/office/officeart/2005/8/layout/orgChart1"/>
    <dgm:cxn modelId="{2C130653-9CCE-41B4-A674-2DF1B8D93A69}" type="presParOf" srcId="{2FA7387A-FFEA-4C9D-A3C6-08C265F07457}" destId="{48838D64-3E98-487B-88C0-782E5B6FB884}" srcOrd="1" destOrd="0" presId="urn:microsoft.com/office/officeart/2005/8/layout/orgChart1"/>
    <dgm:cxn modelId="{278B6BC6-498E-4D4C-82A3-1294C75D3E63}" type="presParOf" srcId="{EB5D0F83-56D8-4A8C-B14E-C6C943EC6C77}" destId="{8DBA4460-C425-43BA-8489-A79F1C05BA98}" srcOrd="1" destOrd="0" presId="urn:microsoft.com/office/officeart/2005/8/layout/orgChart1"/>
    <dgm:cxn modelId="{84C09A28-FBF6-4D0D-A284-978F399D0CEE}" type="presParOf" srcId="{EB5D0F83-56D8-4A8C-B14E-C6C943EC6C77}" destId="{C8120923-447C-4CFA-A419-CEA352DB77A8}" srcOrd="2" destOrd="0" presId="urn:microsoft.com/office/officeart/2005/8/layout/orgChart1"/>
    <dgm:cxn modelId="{541C5D01-F60C-400B-BD46-5634A34553CF}" type="presParOf" srcId="{5F607FE1-E7D9-457A-B618-5F6AC478A78D}" destId="{DEB28652-BC14-42C6-BAA8-91FAB73A5F8C}" srcOrd="2" destOrd="0" presId="urn:microsoft.com/office/officeart/2005/8/layout/orgChart1"/>
    <dgm:cxn modelId="{386E4801-B8D0-467C-B929-AC2241BCEF28}" type="presParOf" srcId="{5F607FE1-E7D9-457A-B618-5F6AC478A78D}" destId="{505DEB50-9378-42AF-8B82-1D7629A0127B}" srcOrd="3" destOrd="0" presId="urn:microsoft.com/office/officeart/2005/8/layout/orgChart1"/>
    <dgm:cxn modelId="{89799E26-8AEF-49C0-8B04-0D44A50AB9D6}" type="presParOf" srcId="{505DEB50-9378-42AF-8B82-1D7629A0127B}" destId="{F95A4908-FD0D-49AE-91ED-B4506432842C}" srcOrd="0" destOrd="0" presId="urn:microsoft.com/office/officeart/2005/8/layout/orgChart1"/>
    <dgm:cxn modelId="{68DCAE5A-A989-40BC-8D99-9C4D490E3C1A}" type="presParOf" srcId="{F95A4908-FD0D-49AE-91ED-B4506432842C}" destId="{ED528BC4-6D26-49DB-9BEA-7684E93BFB22}" srcOrd="0" destOrd="0" presId="urn:microsoft.com/office/officeart/2005/8/layout/orgChart1"/>
    <dgm:cxn modelId="{67701ACC-2764-4D85-AE53-CF68B4DFA34A}" type="presParOf" srcId="{F95A4908-FD0D-49AE-91ED-B4506432842C}" destId="{17C81AB2-7582-4EE3-B9B3-7CDD1E14F0BA}" srcOrd="1" destOrd="0" presId="urn:microsoft.com/office/officeart/2005/8/layout/orgChart1"/>
    <dgm:cxn modelId="{1D07F730-054F-4592-AC45-620EBF16A88B}" type="presParOf" srcId="{505DEB50-9378-42AF-8B82-1D7629A0127B}" destId="{BFC31E39-5D4F-46D4-B501-FACB45A40E9D}" srcOrd="1" destOrd="0" presId="urn:microsoft.com/office/officeart/2005/8/layout/orgChart1"/>
    <dgm:cxn modelId="{DDBA1E88-0AA3-40AD-AEDC-074425CE219D}" type="presParOf" srcId="{505DEB50-9378-42AF-8B82-1D7629A0127B}" destId="{E66ED80A-BCF9-42EA-AF9A-1E39CC1A479A}" srcOrd="2" destOrd="0" presId="urn:microsoft.com/office/officeart/2005/8/layout/orgChart1"/>
    <dgm:cxn modelId="{D66BC3BB-A2AD-44A4-984F-E4D5ED15979B}" type="presParOf" srcId="{5F607FE1-E7D9-457A-B618-5F6AC478A78D}" destId="{F107CAA2-E43E-4B48-B5D9-E4FA1178D2AC}" srcOrd="4" destOrd="0" presId="urn:microsoft.com/office/officeart/2005/8/layout/orgChart1"/>
    <dgm:cxn modelId="{1B4CDCDC-2FE3-4459-A533-806F2FADD93E}" type="presParOf" srcId="{5F607FE1-E7D9-457A-B618-5F6AC478A78D}" destId="{CD5CE103-2471-453D-9D0F-32C2DDAF7050}" srcOrd="5" destOrd="0" presId="urn:microsoft.com/office/officeart/2005/8/layout/orgChart1"/>
    <dgm:cxn modelId="{8F6EF3D2-88B5-48B7-A683-D6CD73B36881}" type="presParOf" srcId="{CD5CE103-2471-453D-9D0F-32C2DDAF7050}" destId="{DC487B99-E82C-412C-A2E4-F7344BCFD3A0}" srcOrd="0" destOrd="0" presId="urn:microsoft.com/office/officeart/2005/8/layout/orgChart1"/>
    <dgm:cxn modelId="{769FE0B2-A80F-48EE-AE7E-B6159F488E81}" type="presParOf" srcId="{DC487B99-E82C-412C-A2E4-F7344BCFD3A0}" destId="{8F41A6B3-AA1E-466A-BE80-996C91F4C47F}" srcOrd="0" destOrd="0" presId="urn:microsoft.com/office/officeart/2005/8/layout/orgChart1"/>
    <dgm:cxn modelId="{38AB5EDC-95C3-429E-A611-C37A6D7DBE10}" type="presParOf" srcId="{DC487B99-E82C-412C-A2E4-F7344BCFD3A0}" destId="{C0FC81BE-DAC4-4D77-B6FC-3DDE61F9DA4D}" srcOrd="1" destOrd="0" presId="urn:microsoft.com/office/officeart/2005/8/layout/orgChart1"/>
    <dgm:cxn modelId="{1E598A94-32B0-4685-B5B4-020304E0DA27}" type="presParOf" srcId="{CD5CE103-2471-453D-9D0F-32C2DDAF7050}" destId="{71D839AC-E8C0-425D-A9A0-2899DAF3BC14}" srcOrd="1" destOrd="0" presId="urn:microsoft.com/office/officeart/2005/8/layout/orgChart1"/>
    <dgm:cxn modelId="{CA5902B1-CB10-465C-983E-DA59743A049A}" type="presParOf" srcId="{CD5CE103-2471-453D-9D0F-32C2DDAF7050}" destId="{CC2AA409-0BB2-411C-998D-0C47E39DACD8}" srcOrd="2" destOrd="0" presId="urn:microsoft.com/office/officeart/2005/8/layout/orgChart1"/>
    <dgm:cxn modelId="{07DEE61E-2548-44C5-97EE-6B826F24EF37}" type="presParOf" srcId="{941EC4D9-D81F-4567-BDE6-F784C414B92B}" destId="{0D06B8D4-1501-4424-8CAD-FB0C17C0BE46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191EB3-DDF1-4CAD-A5BB-56C0FD9B12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87E19-5A4B-4007-8320-BC739085E78C}">
      <dgm:prSet phldrT="[Text]"/>
      <dgm:spPr/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45C13B9D-DEF1-49CF-AEFC-64CE474089ED}" type="parTrans" cxnId="{56EE05B1-0CBA-4BFC-A355-81FEAAE87D2A}">
      <dgm:prSet/>
      <dgm:spPr/>
      <dgm:t>
        <a:bodyPr/>
        <a:lstStyle/>
        <a:p>
          <a:endParaRPr lang="en-US"/>
        </a:p>
      </dgm:t>
    </dgm:pt>
    <dgm:pt modelId="{98F861A9-E223-41CD-ADE7-716081D0422D}" type="sibTrans" cxnId="{56EE05B1-0CBA-4BFC-A355-81FEAAE87D2A}">
      <dgm:prSet/>
      <dgm:spPr/>
      <dgm:t>
        <a:bodyPr/>
        <a:lstStyle/>
        <a:p>
          <a:endParaRPr lang="en-US"/>
        </a:p>
      </dgm:t>
    </dgm:pt>
    <dgm:pt modelId="{164EA658-7CDF-4BA9-802F-A5DB584FC85A}">
      <dgm:prSet phldrT="[Text]"/>
      <dgm:spPr/>
      <dgm:t>
        <a:bodyPr/>
        <a:lstStyle/>
        <a:p>
          <a:r>
            <a:rPr lang="en-US" dirty="0" smtClean="0"/>
            <a:t>1.1 Select Course</a:t>
          </a:r>
          <a:endParaRPr lang="en-US" dirty="0"/>
        </a:p>
      </dgm:t>
    </dgm:pt>
    <dgm:pt modelId="{50B9B4BC-7216-42E0-824F-CA005CC6427A}" type="parTrans" cxnId="{B88252AD-80B3-4785-BF3F-3EFB01ECA8AE}">
      <dgm:prSet/>
      <dgm:spPr/>
      <dgm:t>
        <a:bodyPr/>
        <a:lstStyle/>
        <a:p>
          <a:endParaRPr lang="en-US"/>
        </a:p>
      </dgm:t>
    </dgm:pt>
    <dgm:pt modelId="{B273EF17-56C7-49D4-B7B5-1F5452DDA655}" type="sibTrans" cxnId="{B88252AD-80B3-4785-BF3F-3EFB01ECA8AE}">
      <dgm:prSet/>
      <dgm:spPr/>
      <dgm:t>
        <a:bodyPr/>
        <a:lstStyle/>
        <a:p>
          <a:endParaRPr lang="en-US"/>
        </a:p>
      </dgm:t>
    </dgm:pt>
    <dgm:pt modelId="{4370BA0F-1A45-4D4F-A1B1-48D25A80D340}">
      <dgm:prSet phldrT="[Text]"/>
      <dgm:spPr>
        <a:ln w="38100" cmpd="dbl"/>
      </dgm:spPr>
      <dgm:t>
        <a:bodyPr/>
        <a:lstStyle/>
        <a:p>
          <a:r>
            <a:rPr lang="en-US" dirty="0" smtClean="0"/>
            <a:t>1.2 Create Question bank</a:t>
          </a:r>
          <a:endParaRPr lang="en-US" dirty="0"/>
        </a:p>
      </dgm:t>
    </dgm:pt>
    <dgm:pt modelId="{56D8B27B-4846-42F5-8F7C-93EE8E54FA03}" type="parTrans" cxnId="{2FCB377C-E84E-4940-B606-F49F5DB5D24C}">
      <dgm:prSet/>
      <dgm:spPr/>
      <dgm:t>
        <a:bodyPr/>
        <a:lstStyle/>
        <a:p>
          <a:endParaRPr lang="en-US"/>
        </a:p>
      </dgm:t>
    </dgm:pt>
    <dgm:pt modelId="{90B11226-618F-4C0C-8A7B-E28FCC6CA0BC}" type="sibTrans" cxnId="{2FCB377C-E84E-4940-B606-F49F5DB5D24C}">
      <dgm:prSet/>
      <dgm:spPr/>
      <dgm:t>
        <a:bodyPr/>
        <a:lstStyle/>
        <a:p>
          <a:endParaRPr lang="en-US"/>
        </a:p>
      </dgm:t>
    </dgm:pt>
    <dgm:pt modelId="{CA44D575-CD1B-4522-81F9-1A8126B59A07}">
      <dgm:prSet phldrT="[Text]"/>
      <dgm:spPr>
        <a:ln w="38100" cmpd="dbl"/>
      </dgm:spPr>
      <dgm:t>
        <a:bodyPr/>
        <a:lstStyle/>
        <a:p>
          <a:r>
            <a:rPr lang="en-US" dirty="0" smtClean="0"/>
            <a:t>1.3 Create Exam</a:t>
          </a:r>
          <a:endParaRPr lang="en-US" dirty="0"/>
        </a:p>
      </dgm:t>
    </dgm:pt>
    <dgm:pt modelId="{F7CECAA8-638F-4420-99F9-451FF2C0336C}" type="parTrans" cxnId="{DDB5A8CB-C9A5-4AAE-B072-8A97E04CB913}">
      <dgm:prSet/>
      <dgm:spPr/>
      <dgm:t>
        <a:bodyPr/>
        <a:lstStyle/>
        <a:p>
          <a:endParaRPr lang="en-US"/>
        </a:p>
      </dgm:t>
    </dgm:pt>
    <dgm:pt modelId="{DD6ED947-D128-4AD7-98F6-EDEDECFCCC0C}" type="sibTrans" cxnId="{DDB5A8CB-C9A5-4AAE-B072-8A97E04CB913}">
      <dgm:prSet/>
      <dgm:spPr/>
      <dgm:t>
        <a:bodyPr/>
        <a:lstStyle/>
        <a:p>
          <a:endParaRPr lang="en-US"/>
        </a:p>
      </dgm:t>
    </dgm:pt>
    <dgm:pt modelId="{38AAE7B1-F7E3-460A-B685-CE265CF51145}">
      <dgm:prSet/>
      <dgm:spPr/>
      <dgm:t>
        <a:bodyPr/>
        <a:lstStyle/>
        <a:p>
          <a:r>
            <a:rPr lang="en-US" dirty="0" smtClean="0"/>
            <a:t>1.4 Set No. of Questions </a:t>
          </a:r>
          <a:endParaRPr lang="en-US" dirty="0"/>
        </a:p>
      </dgm:t>
    </dgm:pt>
    <dgm:pt modelId="{18CFF2AD-79AB-441B-8AF7-7C7287A3C9C9}" type="parTrans" cxnId="{C41BF18F-52C3-437A-96CE-067EA7BE5522}">
      <dgm:prSet/>
      <dgm:spPr/>
      <dgm:t>
        <a:bodyPr/>
        <a:lstStyle/>
        <a:p>
          <a:endParaRPr lang="en-US"/>
        </a:p>
      </dgm:t>
    </dgm:pt>
    <dgm:pt modelId="{EA663892-89FD-495A-AF32-6319E6296396}" type="sibTrans" cxnId="{C41BF18F-52C3-437A-96CE-067EA7BE5522}">
      <dgm:prSet/>
      <dgm:spPr/>
      <dgm:t>
        <a:bodyPr/>
        <a:lstStyle/>
        <a:p>
          <a:endParaRPr lang="en-US"/>
        </a:p>
      </dgm:t>
    </dgm:pt>
    <dgm:pt modelId="{8DC0CC74-B3F1-49BA-AC42-F0A848B77028}">
      <dgm:prSet/>
      <dgm:spPr>
        <a:ln w="38100" cmpd="dbl"/>
      </dgm:spPr>
      <dgm:t>
        <a:bodyPr/>
        <a:lstStyle/>
        <a:p>
          <a:r>
            <a:rPr lang="en-US" dirty="0" smtClean="0"/>
            <a:t>1.5 Modify Exam</a:t>
          </a:r>
          <a:endParaRPr lang="en-US" dirty="0"/>
        </a:p>
      </dgm:t>
    </dgm:pt>
    <dgm:pt modelId="{5A50EC4C-9191-4D30-A90E-20828A4C3F27}" type="parTrans" cxnId="{10601660-97C0-44DD-BA05-FEEAB1A53947}">
      <dgm:prSet/>
      <dgm:spPr/>
      <dgm:t>
        <a:bodyPr/>
        <a:lstStyle/>
        <a:p>
          <a:endParaRPr lang="en-US"/>
        </a:p>
      </dgm:t>
    </dgm:pt>
    <dgm:pt modelId="{445D37FB-CEE2-472D-88F5-EDA220769781}" type="sibTrans" cxnId="{10601660-97C0-44DD-BA05-FEEAB1A53947}">
      <dgm:prSet/>
      <dgm:spPr/>
      <dgm:t>
        <a:bodyPr/>
        <a:lstStyle/>
        <a:p>
          <a:endParaRPr lang="en-US"/>
        </a:p>
      </dgm:t>
    </dgm:pt>
    <dgm:pt modelId="{ED4C7E7C-2B87-413C-8BCF-AF2B9811CE7B}">
      <dgm:prSet/>
      <dgm:spPr/>
      <dgm:t>
        <a:bodyPr/>
        <a:lstStyle/>
        <a:p>
          <a:r>
            <a:rPr lang="en-US" dirty="0" smtClean="0"/>
            <a:t>1.6 Set Exam Duration</a:t>
          </a:r>
          <a:endParaRPr lang="en-US" dirty="0"/>
        </a:p>
      </dgm:t>
    </dgm:pt>
    <dgm:pt modelId="{88C313D9-1764-4E62-BBB9-98ACDB3812B9}" type="parTrans" cxnId="{0597FF3B-374A-4B9D-939C-641A99B846A4}">
      <dgm:prSet/>
      <dgm:spPr/>
      <dgm:t>
        <a:bodyPr/>
        <a:lstStyle/>
        <a:p>
          <a:endParaRPr lang="en-US"/>
        </a:p>
      </dgm:t>
    </dgm:pt>
    <dgm:pt modelId="{5DC36327-8C1E-496A-B678-8FA7252C3362}" type="sibTrans" cxnId="{0597FF3B-374A-4B9D-939C-641A99B846A4}">
      <dgm:prSet/>
      <dgm:spPr/>
      <dgm:t>
        <a:bodyPr/>
        <a:lstStyle/>
        <a:p>
          <a:endParaRPr lang="en-US"/>
        </a:p>
      </dgm:t>
    </dgm:pt>
    <dgm:pt modelId="{42B98630-04A7-4320-B65D-B618DA50B713}">
      <dgm:prSet/>
      <dgm:spPr/>
      <dgm:t>
        <a:bodyPr/>
        <a:lstStyle/>
        <a:p>
          <a:r>
            <a:rPr lang="en-US" dirty="0" smtClean="0"/>
            <a:t>1.7 Set Exam Schedule</a:t>
          </a:r>
          <a:endParaRPr lang="en-US" dirty="0"/>
        </a:p>
      </dgm:t>
    </dgm:pt>
    <dgm:pt modelId="{5827C46B-063E-44AE-B6EE-50480B477D6B}" type="parTrans" cxnId="{00E5FA14-F837-44CF-BDF8-B2A2C3B5450B}">
      <dgm:prSet/>
      <dgm:spPr/>
      <dgm:t>
        <a:bodyPr/>
        <a:lstStyle/>
        <a:p>
          <a:endParaRPr lang="en-US"/>
        </a:p>
      </dgm:t>
    </dgm:pt>
    <dgm:pt modelId="{243E1839-0A2E-4F97-956A-13322F8B3E5D}" type="sibTrans" cxnId="{00E5FA14-F837-44CF-BDF8-B2A2C3B5450B}">
      <dgm:prSet/>
      <dgm:spPr/>
      <dgm:t>
        <a:bodyPr/>
        <a:lstStyle/>
        <a:p>
          <a:endParaRPr lang="en-US"/>
        </a:p>
      </dgm:t>
    </dgm:pt>
    <dgm:pt modelId="{C96FF166-3C24-4A32-B1FC-EC0DB6EA92A5}">
      <dgm:prSet/>
      <dgm:spPr>
        <a:ln w="38100" cmpd="dbl"/>
      </dgm:spPr>
      <dgm:t>
        <a:bodyPr/>
        <a:lstStyle/>
        <a:p>
          <a:r>
            <a:rPr lang="en-US" dirty="0" smtClean="0"/>
            <a:t>1.8 View Reports</a:t>
          </a:r>
          <a:endParaRPr lang="en-US" dirty="0"/>
        </a:p>
      </dgm:t>
    </dgm:pt>
    <dgm:pt modelId="{F8113BC6-C769-4127-922B-C8969531A2FD}" type="parTrans" cxnId="{19A9B13E-D64E-4C9D-8D20-675738B0A8F6}">
      <dgm:prSet/>
      <dgm:spPr/>
      <dgm:t>
        <a:bodyPr/>
        <a:lstStyle/>
        <a:p>
          <a:endParaRPr lang="en-US"/>
        </a:p>
      </dgm:t>
    </dgm:pt>
    <dgm:pt modelId="{85FDE035-8C24-4E20-B11D-66059085A0D5}" type="sibTrans" cxnId="{19A9B13E-D64E-4C9D-8D20-675738B0A8F6}">
      <dgm:prSet/>
      <dgm:spPr/>
      <dgm:t>
        <a:bodyPr/>
        <a:lstStyle/>
        <a:p>
          <a:endParaRPr lang="en-US"/>
        </a:p>
      </dgm:t>
    </dgm:pt>
    <dgm:pt modelId="{7759D0BE-23D3-4326-BB4C-3A9315D6FF53}" type="pres">
      <dgm:prSet presAssocID="{B3191EB3-DDF1-4CAD-A5BB-56C0FD9B1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4C3654-3AFB-4949-A2D3-FC9FABEB4415}" type="pres">
      <dgm:prSet presAssocID="{DFA87E19-5A4B-4007-8320-BC739085E78C}" presName="hierRoot1" presStyleCnt="0">
        <dgm:presLayoutVars>
          <dgm:hierBranch val="init"/>
        </dgm:presLayoutVars>
      </dgm:prSet>
      <dgm:spPr/>
    </dgm:pt>
    <dgm:pt modelId="{EC7BB139-35BC-422C-B9BD-D5F87BAA2B9D}" type="pres">
      <dgm:prSet presAssocID="{DFA87E19-5A4B-4007-8320-BC739085E78C}" presName="rootComposite1" presStyleCnt="0"/>
      <dgm:spPr/>
    </dgm:pt>
    <dgm:pt modelId="{8496AC36-21EB-45D7-A537-0311ADEF30D2}" type="pres">
      <dgm:prSet presAssocID="{DFA87E19-5A4B-4007-8320-BC739085E78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AF1A86-9FAD-4507-BB08-4F33AE2696B8}" type="pres">
      <dgm:prSet presAssocID="{DFA87E19-5A4B-4007-8320-BC739085E7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099F973-A952-495C-B8CD-19E01871A123}" type="pres">
      <dgm:prSet presAssocID="{DFA87E19-5A4B-4007-8320-BC739085E78C}" presName="hierChild2" presStyleCnt="0"/>
      <dgm:spPr/>
    </dgm:pt>
    <dgm:pt modelId="{67793239-7F2F-495C-8200-E116377B6768}" type="pres">
      <dgm:prSet presAssocID="{50B9B4BC-7216-42E0-824F-CA005CC6427A}" presName="Name37" presStyleLbl="parChTrans1D2" presStyleIdx="0" presStyleCnt="8"/>
      <dgm:spPr/>
      <dgm:t>
        <a:bodyPr/>
        <a:lstStyle/>
        <a:p>
          <a:endParaRPr lang="en-US"/>
        </a:p>
      </dgm:t>
    </dgm:pt>
    <dgm:pt modelId="{05FF8596-6DB3-497C-BF3B-2A61B4AB3EF8}" type="pres">
      <dgm:prSet presAssocID="{164EA658-7CDF-4BA9-802F-A5DB584FC85A}" presName="hierRoot2" presStyleCnt="0">
        <dgm:presLayoutVars>
          <dgm:hierBranch val="init"/>
        </dgm:presLayoutVars>
      </dgm:prSet>
      <dgm:spPr/>
    </dgm:pt>
    <dgm:pt modelId="{4BAF3878-F688-4F6A-8D7A-F0A03DD44DFC}" type="pres">
      <dgm:prSet presAssocID="{164EA658-7CDF-4BA9-802F-A5DB584FC85A}" presName="rootComposite" presStyleCnt="0"/>
      <dgm:spPr/>
    </dgm:pt>
    <dgm:pt modelId="{8BF306E1-AC1E-4A0D-A06C-A292885ACDBF}" type="pres">
      <dgm:prSet presAssocID="{164EA658-7CDF-4BA9-802F-A5DB584FC85A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6B4D5-7D94-48E3-BABD-A854FF23FA0C}" type="pres">
      <dgm:prSet presAssocID="{164EA658-7CDF-4BA9-802F-A5DB584FC85A}" presName="rootConnector" presStyleLbl="node2" presStyleIdx="0" presStyleCnt="8"/>
      <dgm:spPr/>
      <dgm:t>
        <a:bodyPr/>
        <a:lstStyle/>
        <a:p>
          <a:endParaRPr lang="en-US"/>
        </a:p>
      </dgm:t>
    </dgm:pt>
    <dgm:pt modelId="{E3BF8155-EA48-4A30-B650-6AFEA89F40A7}" type="pres">
      <dgm:prSet presAssocID="{164EA658-7CDF-4BA9-802F-A5DB584FC85A}" presName="hierChild4" presStyleCnt="0"/>
      <dgm:spPr/>
    </dgm:pt>
    <dgm:pt modelId="{99822DEA-17DA-42CC-B39B-ADA2D32765CC}" type="pres">
      <dgm:prSet presAssocID="{164EA658-7CDF-4BA9-802F-A5DB584FC85A}" presName="hierChild5" presStyleCnt="0"/>
      <dgm:spPr/>
    </dgm:pt>
    <dgm:pt modelId="{5BAEAEFD-AE4C-4377-A0FE-1F07D5AE5812}" type="pres">
      <dgm:prSet presAssocID="{56D8B27B-4846-42F5-8F7C-93EE8E54FA03}" presName="Name37" presStyleLbl="parChTrans1D2" presStyleIdx="1" presStyleCnt="8"/>
      <dgm:spPr/>
      <dgm:t>
        <a:bodyPr/>
        <a:lstStyle/>
        <a:p>
          <a:endParaRPr lang="en-US"/>
        </a:p>
      </dgm:t>
    </dgm:pt>
    <dgm:pt modelId="{1FAE37DE-1915-4C18-8B2C-FD6F64FE14CC}" type="pres">
      <dgm:prSet presAssocID="{4370BA0F-1A45-4D4F-A1B1-48D25A80D340}" presName="hierRoot2" presStyleCnt="0">
        <dgm:presLayoutVars>
          <dgm:hierBranch val="init"/>
        </dgm:presLayoutVars>
      </dgm:prSet>
      <dgm:spPr/>
    </dgm:pt>
    <dgm:pt modelId="{8F6A91C9-9733-47DC-AA60-5E0615E6E01B}" type="pres">
      <dgm:prSet presAssocID="{4370BA0F-1A45-4D4F-A1B1-48D25A80D340}" presName="rootComposite" presStyleCnt="0"/>
      <dgm:spPr/>
    </dgm:pt>
    <dgm:pt modelId="{73523001-7914-4D61-842F-65D50EA03496}" type="pres">
      <dgm:prSet presAssocID="{4370BA0F-1A45-4D4F-A1B1-48D25A80D340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E6ED27-D4FB-44DC-BE14-9575EC810E14}" type="pres">
      <dgm:prSet presAssocID="{4370BA0F-1A45-4D4F-A1B1-48D25A80D340}" presName="rootConnector" presStyleLbl="node2" presStyleIdx="1" presStyleCnt="8"/>
      <dgm:spPr/>
      <dgm:t>
        <a:bodyPr/>
        <a:lstStyle/>
        <a:p>
          <a:endParaRPr lang="en-US"/>
        </a:p>
      </dgm:t>
    </dgm:pt>
    <dgm:pt modelId="{4C237854-D575-4D02-A0A6-72556ABE350C}" type="pres">
      <dgm:prSet presAssocID="{4370BA0F-1A45-4D4F-A1B1-48D25A80D340}" presName="hierChild4" presStyleCnt="0"/>
      <dgm:spPr/>
    </dgm:pt>
    <dgm:pt modelId="{9E469E8F-E802-42E4-96AE-2E2B345E0C2E}" type="pres">
      <dgm:prSet presAssocID="{4370BA0F-1A45-4D4F-A1B1-48D25A80D340}" presName="hierChild5" presStyleCnt="0"/>
      <dgm:spPr/>
    </dgm:pt>
    <dgm:pt modelId="{FFCE5949-EE8F-4100-8580-4CA33A04E7E6}" type="pres">
      <dgm:prSet presAssocID="{F7CECAA8-638F-4420-99F9-451FF2C0336C}" presName="Name37" presStyleLbl="parChTrans1D2" presStyleIdx="2" presStyleCnt="8"/>
      <dgm:spPr/>
      <dgm:t>
        <a:bodyPr/>
        <a:lstStyle/>
        <a:p>
          <a:endParaRPr lang="en-US"/>
        </a:p>
      </dgm:t>
    </dgm:pt>
    <dgm:pt modelId="{09EAD96C-9BDC-45CE-99BD-3FAF46157129}" type="pres">
      <dgm:prSet presAssocID="{CA44D575-CD1B-4522-81F9-1A8126B59A07}" presName="hierRoot2" presStyleCnt="0">
        <dgm:presLayoutVars>
          <dgm:hierBranch val="init"/>
        </dgm:presLayoutVars>
      </dgm:prSet>
      <dgm:spPr/>
    </dgm:pt>
    <dgm:pt modelId="{F92D9AF3-951B-4DD3-ABE1-9963D7619E5F}" type="pres">
      <dgm:prSet presAssocID="{CA44D575-CD1B-4522-81F9-1A8126B59A07}" presName="rootComposite" presStyleCnt="0"/>
      <dgm:spPr/>
    </dgm:pt>
    <dgm:pt modelId="{7F8C2015-A01D-46DA-AD29-7DB3B4F68368}" type="pres">
      <dgm:prSet presAssocID="{CA44D575-CD1B-4522-81F9-1A8126B59A07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E0058-30CA-4A6F-87CE-17303459806C}" type="pres">
      <dgm:prSet presAssocID="{CA44D575-CD1B-4522-81F9-1A8126B59A07}" presName="rootConnector" presStyleLbl="node2" presStyleIdx="2" presStyleCnt="8"/>
      <dgm:spPr/>
      <dgm:t>
        <a:bodyPr/>
        <a:lstStyle/>
        <a:p>
          <a:endParaRPr lang="en-US"/>
        </a:p>
      </dgm:t>
    </dgm:pt>
    <dgm:pt modelId="{C923C8E2-7085-4189-894D-42E7CC74B8B9}" type="pres">
      <dgm:prSet presAssocID="{CA44D575-CD1B-4522-81F9-1A8126B59A07}" presName="hierChild4" presStyleCnt="0"/>
      <dgm:spPr/>
    </dgm:pt>
    <dgm:pt modelId="{BBA98EAE-3004-4AE2-8DD1-B3FC78FE1335}" type="pres">
      <dgm:prSet presAssocID="{CA44D575-CD1B-4522-81F9-1A8126B59A07}" presName="hierChild5" presStyleCnt="0"/>
      <dgm:spPr/>
    </dgm:pt>
    <dgm:pt modelId="{E3C0E834-1F6B-4DAA-A6ED-D2E80FD22A99}" type="pres">
      <dgm:prSet presAssocID="{18CFF2AD-79AB-441B-8AF7-7C7287A3C9C9}" presName="Name37" presStyleLbl="parChTrans1D2" presStyleIdx="3" presStyleCnt="8"/>
      <dgm:spPr/>
      <dgm:t>
        <a:bodyPr/>
        <a:lstStyle/>
        <a:p>
          <a:endParaRPr lang="en-US"/>
        </a:p>
      </dgm:t>
    </dgm:pt>
    <dgm:pt modelId="{C8FBAC79-F1DE-4F0D-A271-FCDB3B7CF754}" type="pres">
      <dgm:prSet presAssocID="{38AAE7B1-F7E3-460A-B685-CE265CF51145}" presName="hierRoot2" presStyleCnt="0">
        <dgm:presLayoutVars>
          <dgm:hierBranch val="init"/>
        </dgm:presLayoutVars>
      </dgm:prSet>
      <dgm:spPr/>
    </dgm:pt>
    <dgm:pt modelId="{1A6B2912-FFF7-4E2B-8D7B-515FECB316A5}" type="pres">
      <dgm:prSet presAssocID="{38AAE7B1-F7E3-460A-B685-CE265CF51145}" presName="rootComposite" presStyleCnt="0"/>
      <dgm:spPr/>
    </dgm:pt>
    <dgm:pt modelId="{26CD79AD-74C9-4A66-BCCF-33A99D150E7A}" type="pres">
      <dgm:prSet presAssocID="{38AAE7B1-F7E3-460A-B685-CE265CF51145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DBBA5B-1C27-4F01-90DD-E0E288CC508E}" type="pres">
      <dgm:prSet presAssocID="{38AAE7B1-F7E3-460A-B685-CE265CF51145}" presName="rootConnector" presStyleLbl="node2" presStyleIdx="3" presStyleCnt="8"/>
      <dgm:spPr/>
      <dgm:t>
        <a:bodyPr/>
        <a:lstStyle/>
        <a:p>
          <a:endParaRPr lang="en-US"/>
        </a:p>
      </dgm:t>
    </dgm:pt>
    <dgm:pt modelId="{8DB933C2-B6E7-4E1A-A1FF-5AE0FFF865D3}" type="pres">
      <dgm:prSet presAssocID="{38AAE7B1-F7E3-460A-B685-CE265CF51145}" presName="hierChild4" presStyleCnt="0"/>
      <dgm:spPr/>
    </dgm:pt>
    <dgm:pt modelId="{64BC5425-B5B5-4CCC-A8A5-FEF50A9E492A}" type="pres">
      <dgm:prSet presAssocID="{38AAE7B1-F7E3-460A-B685-CE265CF51145}" presName="hierChild5" presStyleCnt="0"/>
      <dgm:spPr/>
    </dgm:pt>
    <dgm:pt modelId="{73FC86E4-57C6-4F3C-87DC-297473A58ABA}" type="pres">
      <dgm:prSet presAssocID="{5A50EC4C-9191-4D30-A90E-20828A4C3F27}" presName="Name37" presStyleLbl="parChTrans1D2" presStyleIdx="4" presStyleCnt="8"/>
      <dgm:spPr/>
      <dgm:t>
        <a:bodyPr/>
        <a:lstStyle/>
        <a:p>
          <a:endParaRPr lang="en-US"/>
        </a:p>
      </dgm:t>
    </dgm:pt>
    <dgm:pt modelId="{C791FC4E-FCF3-4976-B953-BCF11213EE80}" type="pres">
      <dgm:prSet presAssocID="{8DC0CC74-B3F1-49BA-AC42-F0A848B77028}" presName="hierRoot2" presStyleCnt="0">
        <dgm:presLayoutVars>
          <dgm:hierBranch val="init"/>
        </dgm:presLayoutVars>
      </dgm:prSet>
      <dgm:spPr/>
    </dgm:pt>
    <dgm:pt modelId="{7A36A2D7-B1E2-4F56-99BF-FE38BB6B65CA}" type="pres">
      <dgm:prSet presAssocID="{8DC0CC74-B3F1-49BA-AC42-F0A848B77028}" presName="rootComposite" presStyleCnt="0"/>
      <dgm:spPr/>
    </dgm:pt>
    <dgm:pt modelId="{4AEAB54B-2413-4F48-96F5-B2F8E75E1648}" type="pres">
      <dgm:prSet presAssocID="{8DC0CC74-B3F1-49BA-AC42-F0A848B77028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D18AF-20FF-48F3-86F5-3C48C25B1B27}" type="pres">
      <dgm:prSet presAssocID="{8DC0CC74-B3F1-49BA-AC42-F0A848B77028}" presName="rootConnector" presStyleLbl="node2" presStyleIdx="4" presStyleCnt="8"/>
      <dgm:spPr/>
      <dgm:t>
        <a:bodyPr/>
        <a:lstStyle/>
        <a:p>
          <a:endParaRPr lang="en-US"/>
        </a:p>
      </dgm:t>
    </dgm:pt>
    <dgm:pt modelId="{86523EB8-77A8-436D-9E78-C5E755F6A363}" type="pres">
      <dgm:prSet presAssocID="{8DC0CC74-B3F1-49BA-AC42-F0A848B77028}" presName="hierChild4" presStyleCnt="0"/>
      <dgm:spPr/>
    </dgm:pt>
    <dgm:pt modelId="{227C2AC5-3EC4-40C6-B337-18A62781799D}" type="pres">
      <dgm:prSet presAssocID="{8DC0CC74-B3F1-49BA-AC42-F0A848B77028}" presName="hierChild5" presStyleCnt="0"/>
      <dgm:spPr/>
    </dgm:pt>
    <dgm:pt modelId="{47793EF6-9624-42F3-8772-F0C28CD37322}" type="pres">
      <dgm:prSet presAssocID="{88C313D9-1764-4E62-BBB9-98ACDB3812B9}" presName="Name37" presStyleLbl="parChTrans1D2" presStyleIdx="5" presStyleCnt="8"/>
      <dgm:spPr/>
      <dgm:t>
        <a:bodyPr/>
        <a:lstStyle/>
        <a:p>
          <a:endParaRPr lang="en-US"/>
        </a:p>
      </dgm:t>
    </dgm:pt>
    <dgm:pt modelId="{B5F9582A-A1B5-4343-B3F3-97E28C38CC7E}" type="pres">
      <dgm:prSet presAssocID="{ED4C7E7C-2B87-413C-8BCF-AF2B9811CE7B}" presName="hierRoot2" presStyleCnt="0">
        <dgm:presLayoutVars>
          <dgm:hierBranch val="init"/>
        </dgm:presLayoutVars>
      </dgm:prSet>
      <dgm:spPr/>
    </dgm:pt>
    <dgm:pt modelId="{C33A4EFF-B34A-4719-B815-745A2541A21B}" type="pres">
      <dgm:prSet presAssocID="{ED4C7E7C-2B87-413C-8BCF-AF2B9811CE7B}" presName="rootComposite" presStyleCnt="0"/>
      <dgm:spPr/>
    </dgm:pt>
    <dgm:pt modelId="{224DEE7B-024B-4A74-9BA7-6EF31FEBCC57}" type="pres">
      <dgm:prSet presAssocID="{ED4C7E7C-2B87-413C-8BCF-AF2B9811CE7B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FDBF90-238B-4DAC-B3BF-F57C2FF53C2D}" type="pres">
      <dgm:prSet presAssocID="{ED4C7E7C-2B87-413C-8BCF-AF2B9811CE7B}" presName="rootConnector" presStyleLbl="node2" presStyleIdx="5" presStyleCnt="8"/>
      <dgm:spPr/>
      <dgm:t>
        <a:bodyPr/>
        <a:lstStyle/>
        <a:p>
          <a:endParaRPr lang="en-US"/>
        </a:p>
      </dgm:t>
    </dgm:pt>
    <dgm:pt modelId="{C49842E2-7C35-47E1-B179-138D8FD50868}" type="pres">
      <dgm:prSet presAssocID="{ED4C7E7C-2B87-413C-8BCF-AF2B9811CE7B}" presName="hierChild4" presStyleCnt="0"/>
      <dgm:spPr/>
    </dgm:pt>
    <dgm:pt modelId="{8143DD51-044A-4681-AFB9-F9C332D8F880}" type="pres">
      <dgm:prSet presAssocID="{ED4C7E7C-2B87-413C-8BCF-AF2B9811CE7B}" presName="hierChild5" presStyleCnt="0"/>
      <dgm:spPr/>
    </dgm:pt>
    <dgm:pt modelId="{680612D3-7DF8-4018-B15C-A23D185F8D17}" type="pres">
      <dgm:prSet presAssocID="{5827C46B-063E-44AE-B6EE-50480B477D6B}" presName="Name37" presStyleLbl="parChTrans1D2" presStyleIdx="6" presStyleCnt="8"/>
      <dgm:spPr/>
      <dgm:t>
        <a:bodyPr/>
        <a:lstStyle/>
        <a:p>
          <a:endParaRPr lang="en-US"/>
        </a:p>
      </dgm:t>
    </dgm:pt>
    <dgm:pt modelId="{CFC04A90-C2E1-4C84-94AE-E3F606E15A56}" type="pres">
      <dgm:prSet presAssocID="{42B98630-04A7-4320-B65D-B618DA50B713}" presName="hierRoot2" presStyleCnt="0">
        <dgm:presLayoutVars>
          <dgm:hierBranch val="init"/>
        </dgm:presLayoutVars>
      </dgm:prSet>
      <dgm:spPr/>
    </dgm:pt>
    <dgm:pt modelId="{4B6A1F2B-1A1E-4A74-A90E-CDB5B6F25992}" type="pres">
      <dgm:prSet presAssocID="{42B98630-04A7-4320-B65D-B618DA50B713}" presName="rootComposite" presStyleCnt="0"/>
      <dgm:spPr/>
    </dgm:pt>
    <dgm:pt modelId="{DEDAD9C2-B2B5-4825-8592-8E37818E6162}" type="pres">
      <dgm:prSet presAssocID="{42B98630-04A7-4320-B65D-B618DA50B713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134AFC-DAA8-48B4-9E55-F47575C928FE}" type="pres">
      <dgm:prSet presAssocID="{42B98630-04A7-4320-B65D-B618DA50B713}" presName="rootConnector" presStyleLbl="node2" presStyleIdx="6" presStyleCnt="8"/>
      <dgm:spPr/>
      <dgm:t>
        <a:bodyPr/>
        <a:lstStyle/>
        <a:p>
          <a:endParaRPr lang="en-US"/>
        </a:p>
      </dgm:t>
    </dgm:pt>
    <dgm:pt modelId="{EE6F61D3-BE72-4DDD-9FA1-44760A4922C2}" type="pres">
      <dgm:prSet presAssocID="{42B98630-04A7-4320-B65D-B618DA50B713}" presName="hierChild4" presStyleCnt="0"/>
      <dgm:spPr/>
    </dgm:pt>
    <dgm:pt modelId="{D4EC5B82-EB2C-470C-A16C-96E0E02EE9AF}" type="pres">
      <dgm:prSet presAssocID="{42B98630-04A7-4320-B65D-B618DA50B713}" presName="hierChild5" presStyleCnt="0"/>
      <dgm:spPr/>
    </dgm:pt>
    <dgm:pt modelId="{5880C1D9-713E-4373-A96C-3826B55700EE}" type="pres">
      <dgm:prSet presAssocID="{F8113BC6-C769-4127-922B-C8969531A2FD}" presName="Name37" presStyleLbl="parChTrans1D2" presStyleIdx="7" presStyleCnt="8"/>
      <dgm:spPr/>
      <dgm:t>
        <a:bodyPr/>
        <a:lstStyle/>
        <a:p>
          <a:endParaRPr lang="en-US"/>
        </a:p>
      </dgm:t>
    </dgm:pt>
    <dgm:pt modelId="{1EE86904-669E-4BBC-BB3B-491D439D5056}" type="pres">
      <dgm:prSet presAssocID="{C96FF166-3C24-4A32-B1FC-EC0DB6EA92A5}" presName="hierRoot2" presStyleCnt="0">
        <dgm:presLayoutVars>
          <dgm:hierBranch val="init"/>
        </dgm:presLayoutVars>
      </dgm:prSet>
      <dgm:spPr/>
    </dgm:pt>
    <dgm:pt modelId="{E8EDFBCF-A326-4E32-BA4E-8BC45BF54940}" type="pres">
      <dgm:prSet presAssocID="{C96FF166-3C24-4A32-B1FC-EC0DB6EA92A5}" presName="rootComposite" presStyleCnt="0"/>
      <dgm:spPr/>
    </dgm:pt>
    <dgm:pt modelId="{DEE7F5FD-A300-47E5-AA0D-A8CB14AB37EB}" type="pres">
      <dgm:prSet presAssocID="{C96FF166-3C24-4A32-B1FC-EC0DB6EA92A5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147B86-19F1-495D-97D7-9EB50814D4B6}" type="pres">
      <dgm:prSet presAssocID="{C96FF166-3C24-4A32-B1FC-EC0DB6EA92A5}" presName="rootConnector" presStyleLbl="node2" presStyleIdx="7" presStyleCnt="8"/>
      <dgm:spPr/>
      <dgm:t>
        <a:bodyPr/>
        <a:lstStyle/>
        <a:p>
          <a:endParaRPr lang="en-US"/>
        </a:p>
      </dgm:t>
    </dgm:pt>
    <dgm:pt modelId="{5FF901FD-53FF-4106-84F3-0A203DE8324F}" type="pres">
      <dgm:prSet presAssocID="{C96FF166-3C24-4A32-B1FC-EC0DB6EA92A5}" presName="hierChild4" presStyleCnt="0"/>
      <dgm:spPr/>
    </dgm:pt>
    <dgm:pt modelId="{83A13EA2-4EE0-4BC2-8FC6-335647966C09}" type="pres">
      <dgm:prSet presAssocID="{C96FF166-3C24-4A32-B1FC-EC0DB6EA92A5}" presName="hierChild5" presStyleCnt="0"/>
      <dgm:spPr/>
    </dgm:pt>
    <dgm:pt modelId="{E9B97F53-C26E-4200-8192-009FCCC1B604}" type="pres">
      <dgm:prSet presAssocID="{DFA87E19-5A4B-4007-8320-BC739085E78C}" presName="hierChild3" presStyleCnt="0"/>
      <dgm:spPr/>
    </dgm:pt>
  </dgm:ptLst>
  <dgm:cxnLst>
    <dgm:cxn modelId="{8F53B477-DC30-48C5-9748-F0CBF360184F}" type="presOf" srcId="{F7CECAA8-638F-4420-99F9-451FF2C0336C}" destId="{FFCE5949-EE8F-4100-8580-4CA33A04E7E6}" srcOrd="0" destOrd="0" presId="urn:microsoft.com/office/officeart/2005/8/layout/orgChart1"/>
    <dgm:cxn modelId="{00E5FA14-F837-44CF-BDF8-B2A2C3B5450B}" srcId="{DFA87E19-5A4B-4007-8320-BC739085E78C}" destId="{42B98630-04A7-4320-B65D-B618DA50B713}" srcOrd="6" destOrd="0" parTransId="{5827C46B-063E-44AE-B6EE-50480B477D6B}" sibTransId="{243E1839-0A2E-4F97-956A-13322F8B3E5D}"/>
    <dgm:cxn modelId="{DDB5A8CB-C9A5-4AAE-B072-8A97E04CB913}" srcId="{DFA87E19-5A4B-4007-8320-BC739085E78C}" destId="{CA44D575-CD1B-4522-81F9-1A8126B59A07}" srcOrd="2" destOrd="0" parTransId="{F7CECAA8-638F-4420-99F9-451FF2C0336C}" sibTransId="{DD6ED947-D128-4AD7-98F6-EDEDECFCCC0C}"/>
    <dgm:cxn modelId="{22E6B992-2D4C-4E0A-AC97-2A00D687FE5B}" type="presOf" srcId="{DFA87E19-5A4B-4007-8320-BC739085E78C}" destId="{72AF1A86-9FAD-4507-BB08-4F33AE2696B8}" srcOrd="1" destOrd="0" presId="urn:microsoft.com/office/officeart/2005/8/layout/orgChart1"/>
    <dgm:cxn modelId="{B88252AD-80B3-4785-BF3F-3EFB01ECA8AE}" srcId="{DFA87E19-5A4B-4007-8320-BC739085E78C}" destId="{164EA658-7CDF-4BA9-802F-A5DB584FC85A}" srcOrd="0" destOrd="0" parTransId="{50B9B4BC-7216-42E0-824F-CA005CC6427A}" sibTransId="{B273EF17-56C7-49D4-B7B5-1F5452DDA655}"/>
    <dgm:cxn modelId="{35C19E17-B270-48BC-B710-B3426A36BB28}" type="presOf" srcId="{B3191EB3-DDF1-4CAD-A5BB-56C0FD9B12F9}" destId="{7759D0BE-23D3-4326-BB4C-3A9315D6FF53}" srcOrd="0" destOrd="0" presId="urn:microsoft.com/office/officeart/2005/8/layout/orgChart1"/>
    <dgm:cxn modelId="{C4D467BD-37C7-43B5-9961-09F37417ADC0}" type="presOf" srcId="{18CFF2AD-79AB-441B-8AF7-7C7287A3C9C9}" destId="{E3C0E834-1F6B-4DAA-A6ED-D2E80FD22A99}" srcOrd="0" destOrd="0" presId="urn:microsoft.com/office/officeart/2005/8/layout/orgChart1"/>
    <dgm:cxn modelId="{549C3E79-D267-4BA2-AE19-98777313028A}" type="presOf" srcId="{164EA658-7CDF-4BA9-802F-A5DB584FC85A}" destId="{BD86B4D5-7D94-48E3-BABD-A854FF23FA0C}" srcOrd="1" destOrd="0" presId="urn:microsoft.com/office/officeart/2005/8/layout/orgChart1"/>
    <dgm:cxn modelId="{A86ED660-AAF4-4C7E-8940-F431B4B7A36B}" type="presOf" srcId="{C96FF166-3C24-4A32-B1FC-EC0DB6EA92A5}" destId="{DEE7F5FD-A300-47E5-AA0D-A8CB14AB37EB}" srcOrd="0" destOrd="0" presId="urn:microsoft.com/office/officeart/2005/8/layout/orgChart1"/>
    <dgm:cxn modelId="{4FF7C000-0405-4504-AE20-FFCE966FAA33}" type="presOf" srcId="{8DC0CC74-B3F1-49BA-AC42-F0A848B77028}" destId="{4AEAB54B-2413-4F48-96F5-B2F8E75E1648}" srcOrd="0" destOrd="0" presId="urn:microsoft.com/office/officeart/2005/8/layout/orgChart1"/>
    <dgm:cxn modelId="{BAA8E38B-ED51-4B7B-8CA5-C3F2FAC410F9}" type="presOf" srcId="{88C313D9-1764-4E62-BBB9-98ACDB3812B9}" destId="{47793EF6-9624-42F3-8772-F0C28CD37322}" srcOrd="0" destOrd="0" presId="urn:microsoft.com/office/officeart/2005/8/layout/orgChart1"/>
    <dgm:cxn modelId="{10601660-97C0-44DD-BA05-FEEAB1A53947}" srcId="{DFA87E19-5A4B-4007-8320-BC739085E78C}" destId="{8DC0CC74-B3F1-49BA-AC42-F0A848B77028}" srcOrd="4" destOrd="0" parTransId="{5A50EC4C-9191-4D30-A90E-20828A4C3F27}" sibTransId="{445D37FB-CEE2-472D-88F5-EDA220769781}"/>
    <dgm:cxn modelId="{0227922B-FAEC-4460-8EE7-4CBE23AB53B2}" type="presOf" srcId="{42B98630-04A7-4320-B65D-B618DA50B713}" destId="{F1134AFC-DAA8-48B4-9E55-F47575C928FE}" srcOrd="1" destOrd="0" presId="urn:microsoft.com/office/officeart/2005/8/layout/orgChart1"/>
    <dgm:cxn modelId="{0C8F3968-8CB7-4BBD-ABF4-E0BCC2272E0D}" type="presOf" srcId="{4370BA0F-1A45-4D4F-A1B1-48D25A80D340}" destId="{73523001-7914-4D61-842F-65D50EA03496}" srcOrd="0" destOrd="0" presId="urn:microsoft.com/office/officeart/2005/8/layout/orgChart1"/>
    <dgm:cxn modelId="{31A6DD76-4AF8-4FC5-9D29-4437B7F5066A}" type="presOf" srcId="{38AAE7B1-F7E3-460A-B685-CE265CF51145}" destId="{B2DBBA5B-1C27-4F01-90DD-E0E288CC508E}" srcOrd="1" destOrd="0" presId="urn:microsoft.com/office/officeart/2005/8/layout/orgChart1"/>
    <dgm:cxn modelId="{9A7E2F44-FB52-460E-82B7-CB5AC207D49F}" type="presOf" srcId="{CA44D575-CD1B-4522-81F9-1A8126B59A07}" destId="{7F8C2015-A01D-46DA-AD29-7DB3B4F68368}" srcOrd="0" destOrd="0" presId="urn:microsoft.com/office/officeart/2005/8/layout/orgChart1"/>
    <dgm:cxn modelId="{DF4F9D43-FF10-4D50-A208-90974836A8BC}" type="presOf" srcId="{CA44D575-CD1B-4522-81F9-1A8126B59A07}" destId="{E3BE0058-30CA-4A6F-87CE-17303459806C}" srcOrd="1" destOrd="0" presId="urn:microsoft.com/office/officeart/2005/8/layout/orgChart1"/>
    <dgm:cxn modelId="{C41BF18F-52C3-437A-96CE-067EA7BE5522}" srcId="{DFA87E19-5A4B-4007-8320-BC739085E78C}" destId="{38AAE7B1-F7E3-460A-B685-CE265CF51145}" srcOrd="3" destOrd="0" parTransId="{18CFF2AD-79AB-441B-8AF7-7C7287A3C9C9}" sibTransId="{EA663892-89FD-495A-AF32-6319E6296396}"/>
    <dgm:cxn modelId="{51591253-BE3A-4BF2-9BB7-EAB518C44948}" type="presOf" srcId="{DFA87E19-5A4B-4007-8320-BC739085E78C}" destId="{8496AC36-21EB-45D7-A537-0311ADEF30D2}" srcOrd="0" destOrd="0" presId="urn:microsoft.com/office/officeart/2005/8/layout/orgChart1"/>
    <dgm:cxn modelId="{0597FF3B-374A-4B9D-939C-641A99B846A4}" srcId="{DFA87E19-5A4B-4007-8320-BC739085E78C}" destId="{ED4C7E7C-2B87-413C-8BCF-AF2B9811CE7B}" srcOrd="5" destOrd="0" parTransId="{88C313D9-1764-4E62-BBB9-98ACDB3812B9}" sibTransId="{5DC36327-8C1E-496A-B678-8FA7252C3362}"/>
    <dgm:cxn modelId="{39826126-E556-42CF-B3B3-C15B6C0DDB50}" type="presOf" srcId="{38AAE7B1-F7E3-460A-B685-CE265CF51145}" destId="{26CD79AD-74C9-4A66-BCCF-33A99D150E7A}" srcOrd="0" destOrd="0" presId="urn:microsoft.com/office/officeart/2005/8/layout/orgChart1"/>
    <dgm:cxn modelId="{3322AEF3-0E99-44A4-BB95-048D24D8F14F}" type="presOf" srcId="{42B98630-04A7-4320-B65D-B618DA50B713}" destId="{DEDAD9C2-B2B5-4825-8592-8E37818E6162}" srcOrd="0" destOrd="0" presId="urn:microsoft.com/office/officeart/2005/8/layout/orgChart1"/>
    <dgm:cxn modelId="{E02A50E3-4CA8-42DE-8C81-C4CA9EC959A1}" type="presOf" srcId="{ED4C7E7C-2B87-413C-8BCF-AF2B9811CE7B}" destId="{20FDBF90-238B-4DAC-B3BF-F57C2FF53C2D}" srcOrd="1" destOrd="0" presId="urn:microsoft.com/office/officeart/2005/8/layout/orgChart1"/>
    <dgm:cxn modelId="{CFAB653E-C34B-4203-957C-106ECEA82B27}" type="presOf" srcId="{F8113BC6-C769-4127-922B-C8969531A2FD}" destId="{5880C1D9-713E-4373-A96C-3826B55700EE}" srcOrd="0" destOrd="0" presId="urn:microsoft.com/office/officeart/2005/8/layout/orgChart1"/>
    <dgm:cxn modelId="{2FCB377C-E84E-4940-B606-F49F5DB5D24C}" srcId="{DFA87E19-5A4B-4007-8320-BC739085E78C}" destId="{4370BA0F-1A45-4D4F-A1B1-48D25A80D340}" srcOrd="1" destOrd="0" parTransId="{56D8B27B-4846-42F5-8F7C-93EE8E54FA03}" sibTransId="{90B11226-618F-4C0C-8A7B-E28FCC6CA0BC}"/>
    <dgm:cxn modelId="{A8EDE43B-F3BF-4ABA-AE7B-612507A39082}" type="presOf" srcId="{50B9B4BC-7216-42E0-824F-CA005CC6427A}" destId="{67793239-7F2F-495C-8200-E116377B6768}" srcOrd="0" destOrd="0" presId="urn:microsoft.com/office/officeart/2005/8/layout/orgChart1"/>
    <dgm:cxn modelId="{AC56993A-C0F7-497F-B7BE-A9CDB9863C37}" type="presOf" srcId="{8DC0CC74-B3F1-49BA-AC42-F0A848B77028}" destId="{CFFD18AF-20FF-48F3-86F5-3C48C25B1B27}" srcOrd="1" destOrd="0" presId="urn:microsoft.com/office/officeart/2005/8/layout/orgChart1"/>
    <dgm:cxn modelId="{41351297-723C-4A63-B22A-3C14565CCCE4}" type="presOf" srcId="{ED4C7E7C-2B87-413C-8BCF-AF2B9811CE7B}" destId="{224DEE7B-024B-4A74-9BA7-6EF31FEBCC57}" srcOrd="0" destOrd="0" presId="urn:microsoft.com/office/officeart/2005/8/layout/orgChart1"/>
    <dgm:cxn modelId="{B25986C1-68E7-456D-9CF3-1F6B4911D6F3}" type="presOf" srcId="{4370BA0F-1A45-4D4F-A1B1-48D25A80D340}" destId="{F5E6ED27-D4FB-44DC-BE14-9575EC810E14}" srcOrd="1" destOrd="0" presId="urn:microsoft.com/office/officeart/2005/8/layout/orgChart1"/>
    <dgm:cxn modelId="{114E14CD-17C6-4A09-9ACA-70B7561D7A13}" type="presOf" srcId="{5827C46B-063E-44AE-B6EE-50480B477D6B}" destId="{680612D3-7DF8-4018-B15C-A23D185F8D17}" srcOrd="0" destOrd="0" presId="urn:microsoft.com/office/officeart/2005/8/layout/orgChart1"/>
    <dgm:cxn modelId="{19A9B13E-D64E-4C9D-8D20-675738B0A8F6}" srcId="{DFA87E19-5A4B-4007-8320-BC739085E78C}" destId="{C96FF166-3C24-4A32-B1FC-EC0DB6EA92A5}" srcOrd="7" destOrd="0" parTransId="{F8113BC6-C769-4127-922B-C8969531A2FD}" sibTransId="{85FDE035-8C24-4E20-B11D-66059085A0D5}"/>
    <dgm:cxn modelId="{56EE05B1-0CBA-4BFC-A355-81FEAAE87D2A}" srcId="{B3191EB3-DDF1-4CAD-A5BB-56C0FD9B12F9}" destId="{DFA87E19-5A4B-4007-8320-BC739085E78C}" srcOrd="0" destOrd="0" parTransId="{45C13B9D-DEF1-49CF-AEFC-64CE474089ED}" sibTransId="{98F861A9-E223-41CD-ADE7-716081D0422D}"/>
    <dgm:cxn modelId="{63AD4FA2-A68B-4F79-AC35-ECFCAB3292D4}" type="presOf" srcId="{C96FF166-3C24-4A32-B1FC-EC0DB6EA92A5}" destId="{17147B86-19F1-495D-97D7-9EB50814D4B6}" srcOrd="1" destOrd="0" presId="urn:microsoft.com/office/officeart/2005/8/layout/orgChart1"/>
    <dgm:cxn modelId="{10720E30-A2D2-413D-8E9F-1CEEA059DF6B}" type="presOf" srcId="{5A50EC4C-9191-4D30-A90E-20828A4C3F27}" destId="{73FC86E4-57C6-4F3C-87DC-297473A58ABA}" srcOrd="0" destOrd="0" presId="urn:microsoft.com/office/officeart/2005/8/layout/orgChart1"/>
    <dgm:cxn modelId="{F6778664-14BB-45F3-9F9F-D29B6447F565}" type="presOf" srcId="{164EA658-7CDF-4BA9-802F-A5DB584FC85A}" destId="{8BF306E1-AC1E-4A0D-A06C-A292885ACDBF}" srcOrd="0" destOrd="0" presId="urn:microsoft.com/office/officeart/2005/8/layout/orgChart1"/>
    <dgm:cxn modelId="{04C99CBA-0E6E-4E91-964C-2AF36B880299}" type="presOf" srcId="{56D8B27B-4846-42F5-8F7C-93EE8E54FA03}" destId="{5BAEAEFD-AE4C-4377-A0FE-1F07D5AE5812}" srcOrd="0" destOrd="0" presId="urn:microsoft.com/office/officeart/2005/8/layout/orgChart1"/>
    <dgm:cxn modelId="{EA7C7D3D-77B5-42A0-BE6B-486F9DF2DC01}" type="presParOf" srcId="{7759D0BE-23D3-4326-BB4C-3A9315D6FF53}" destId="{734C3654-3AFB-4949-A2D3-FC9FABEB4415}" srcOrd="0" destOrd="0" presId="urn:microsoft.com/office/officeart/2005/8/layout/orgChart1"/>
    <dgm:cxn modelId="{A84BD361-374B-4205-9094-14272275E44D}" type="presParOf" srcId="{734C3654-3AFB-4949-A2D3-FC9FABEB4415}" destId="{EC7BB139-35BC-422C-B9BD-D5F87BAA2B9D}" srcOrd="0" destOrd="0" presId="urn:microsoft.com/office/officeart/2005/8/layout/orgChart1"/>
    <dgm:cxn modelId="{CB7E8C3B-9C1E-4D16-A98B-320118A740EB}" type="presParOf" srcId="{EC7BB139-35BC-422C-B9BD-D5F87BAA2B9D}" destId="{8496AC36-21EB-45D7-A537-0311ADEF30D2}" srcOrd="0" destOrd="0" presId="urn:microsoft.com/office/officeart/2005/8/layout/orgChart1"/>
    <dgm:cxn modelId="{6C894883-79E3-46F0-B1DB-10D523B50F41}" type="presParOf" srcId="{EC7BB139-35BC-422C-B9BD-D5F87BAA2B9D}" destId="{72AF1A86-9FAD-4507-BB08-4F33AE2696B8}" srcOrd="1" destOrd="0" presId="urn:microsoft.com/office/officeart/2005/8/layout/orgChart1"/>
    <dgm:cxn modelId="{05B7597A-D9F0-44EA-A763-6EA863608F2B}" type="presParOf" srcId="{734C3654-3AFB-4949-A2D3-FC9FABEB4415}" destId="{4099F973-A952-495C-B8CD-19E01871A123}" srcOrd="1" destOrd="0" presId="urn:microsoft.com/office/officeart/2005/8/layout/orgChart1"/>
    <dgm:cxn modelId="{FCBC2C1F-13CA-48AA-AE9F-27F6B9963A64}" type="presParOf" srcId="{4099F973-A952-495C-B8CD-19E01871A123}" destId="{67793239-7F2F-495C-8200-E116377B6768}" srcOrd="0" destOrd="0" presId="urn:microsoft.com/office/officeart/2005/8/layout/orgChart1"/>
    <dgm:cxn modelId="{D77AF6E6-7BC5-4A90-BE66-B044397A7B1B}" type="presParOf" srcId="{4099F973-A952-495C-B8CD-19E01871A123}" destId="{05FF8596-6DB3-497C-BF3B-2A61B4AB3EF8}" srcOrd="1" destOrd="0" presId="urn:microsoft.com/office/officeart/2005/8/layout/orgChart1"/>
    <dgm:cxn modelId="{EB05FB9A-BFBE-438F-AE31-939D55AEF031}" type="presParOf" srcId="{05FF8596-6DB3-497C-BF3B-2A61B4AB3EF8}" destId="{4BAF3878-F688-4F6A-8D7A-F0A03DD44DFC}" srcOrd="0" destOrd="0" presId="urn:microsoft.com/office/officeart/2005/8/layout/orgChart1"/>
    <dgm:cxn modelId="{944169F1-E814-436B-84B2-75D62FD8A696}" type="presParOf" srcId="{4BAF3878-F688-4F6A-8D7A-F0A03DD44DFC}" destId="{8BF306E1-AC1E-4A0D-A06C-A292885ACDBF}" srcOrd="0" destOrd="0" presId="urn:microsoft.com/office/officeart/2005/8/layout/orgChart1"/>
    <dgm:cxn modelId="{879090D4-5E8B-4353-A0C9-A22C018F19EC}" type="presParOf" srcId="{4BAF3878-F688-4F6A-8D7A-F0A03DD44DFC}" destId="{BD86B4D5-7D94-48E3-BABD-A854FF23FA0C}" srcOrd="1" destOrd="0" presId="urn:microsoft.com/office/officeart/2005/8/layout/orgChart1"/>
    <dgm:cxn modelId="{540A3F3F-5624-4CE2-AB2D-16591A814993}" type="presParOf" srcId="{05FF8596-6DB3-497C-BF3B-2A61B4AB3EF8}" destId="{E3BF8155-EA48-4A30-B650-6AFEA89F40A7}" srcOrd="1" destOrd="0" presId="urn:microsoft.com/office/officeart/2005/8/layout/orgChart1"/>
    <dgm:cxn modelId="{D5D7EF29-916B-4BF2-9766-E03CDC75593C}" type="presParOf" srcId="{05FF8596-6DB3-497C-BF3B-2A61B4AB3EF8}" destId="{99822DEA-17DA-42CC-B39B-ADA2D32765CC}" srcOrd="2" destOrd="0" presId="urn:microsoft.com/office/officeart/2005/8/layout/orgChart1"/>
    <dgm:cxn modelId="{798DFAF7-E003-4EE2-B193-E6C7721BF213}" type="presParOf" srcId="{4099F973-A952-495C-B8CD-19E01871A123}" destId="{5BAEAEFD-AE4C-4377-A0FE-1F07D5AE5812}" srcOrd="2" destOrd="0" presId="urn:microsoft.com/office/officeart/2005/8/layout/orgChart1"/>
    <dgm:cxn modelId="{AAA488C6-BD15-445B-B78E-914B9FF90BF7}" type="presParOf" srcId="{4099F973-A952-495C-B8CD-19E01871A123}" destId="{1FAE37DE-1915-4C18-8B2C-FD6F64FE14CC}" srcOrd="3" destOrd="0" presId="urn:microsoft.com/office/officeart/2005/8/layout/orgChart1"/>
    <dgm:cxn modelId="{F85CA92A-2802-47E5-9F65-65715EC57708}" type="presParOf" srcId="{1FAE37DE-1915-4C18-8B2C-FD6F64FE14CC}" destId="{8F6A91C9-9733-47DC-AA60-5E0615E6E01B}" srcOrd="0" destOrd="0" presId="urn:microsoft.com/office/officeart/2005/8/layout/orgChart1"/>
    <dgm:cxn modelId="{F7B44AD1-703E-4CFB-A89E-BBD4A55F00FD}" type="presParOf" srcId="{8F6A91C9-9733-47DC-AA60-5E0615E6E01B}" destId="{73523001-7914-4D61-842F-65D50EA03496}" srcOrd="0" destOrd="0" presId="urn:microsoft.com/office/officeart/2005/8/layout/orgChart1"/>
    <dgm:cxn modelId="{7C837317-9933-441A-B12C-545340C86076}" type="presParOf" srcId="{8F6A91C9-9733-47DC-AA60-5E0615E6E01B}" destId="{F5E6ED27-D4FB-44DC-BE14-9575EC810E14}" srcOrd="1" destOrd="0" presId="urn:microsoft.com/office/officeart/2005/8/layout/orgChart1"/>
    <dgm:cxn modelId="{936EE1F6-9A79-4F20-BC3D-B01D10FDD674}" type="presParOf" srcId="{1FAE37DE-1915-4C18-8B2C-FD6F64FE14CC}" destId="{4C237854-D575-4D02-A0A6-72556ABE350C}" srcOrd="1" destOrd="0" presId="urn:microsoft.com/office/officeart/2005/8/layout/orgChart1"/>
    <dgm:cxn modelId="{79081141-E6B6-406D-8DAD-52CC642CA7C5}" type="presParOf" srcId="{1FAE37DE-1915-4C18-8B2C-FD6F64FE14CC}" destId="{9E469E8F-E802-42E4-96AE-2E2B345E0C2E}" srcOrd="2" destOrd="0" presId="urn:microsoft.com/office/officeart/2005/8/layout/orgChart1"/>
    <dgm:cxn modelId="{B43C26AE-7C94-44AA-AD8D-5D33C88C0C58}" type="presParOf" srcId="{4099F973-A952-495C-B8CD-19E01871A123}" destId="{FFCE5949-EE8F-4100-8580-4CA33A04E7E6}" srcOrd="4" destOrd="0" presId="urn:microsoft.com/office/officeart/2005/8/layout/orgChart1"/>
    <dgm:cxn modelId="{61E9DD07-9344-4CAE-B63A-6E07031487E3}" type="presParOf" srcId="{4099F973-A952-495C-B8CD-19E01871A123}" destId="{09EAD96C-9BDC-45CE-99BD-3FAF46157129}" srcOrd="5" destOrd="0" presId="urn:microsoft.com/office/officeart/2005/8/layout/orgChart1"/>
    <dgm:cxn modelId="{3D796CDE-5350-4674-9A2E-632D29EEB717}" type="presParOf" srcId="{09EAD96C-9BDC-45CE-99BD-3FAF46157129}" destId="{F92D9AF3-951B-4DD3-ABE1-9963D7619E5F}" srcOrd="0" destOrd="0" presId="urn:microsoft.com/office/officeart/2005/8/layout/orgChart1"/>
    <dgm:cxn modelId="{0C5DB8F9-BD2E-42AB-9152-8B5AD1090B07}" type="presParOf" srcId="{F92D9AF3-951B-4DD3-ABE1-9963D7619E5F}" destId="{7F8C2015-A01D-46DA-AD29-7DB3B4F68368}" srcOrd="0" destOrd="0" presId="urn:microsoft.com/office/officeart/2005/8/layout/orgChart1"/>
    <dgm:cxn modelId="{1F1656F4-D98A-4EB9-B712-D868551F08C9}" type="presParOf" srcId="{F92D9AF3-951B-4DD3-ABE1-9963D7619E5F}" destId="{E3BE0058-30CA-4A6F-87CE-17303459806C}" srcOrd="1" destOrd="0" presId="urn:microsoft.com/office/officeart/2005/8/layout/orgChart1"/>
    <dgm:cxn modelId="{864D8C50-D21F-4F23-8558-834417FDED16}" type="presParOf" srcId="{09EAD96C-9BDC-45CE-99BD-3FAF46157129}" destId="{C923C8E2-7085-4189-894D-42E7CC74B8B9}" srcOrd="1" destOrd="0" presId="urn:microsoft.com/office/officeart/2005/8/layout/orgChart1"/>
    <dgm:cxn modelId="{884137F3-24FB-4D63-918E-2FBFBBC6826F}" type="presParOf" srcId="{09EAD96C-9BDC-45CE-99BD-3FAF46157129}" destId="{BBA98EAE-3004-4AE2-8DD1-B3FC78FE1335}" srcOrd="2" destOrd="0" presId="urn:microsoft.com/office/officeart/2005/8/layout/orgChart1"/>
    <dgm:cxn modelId="{043831BE-FEE1-4D50-9B55-CD2B3355D196}" type="presParOf" srcId="{4099F973-A952-495C-B8CD-19E01871A123}" destId="{E3C0E834-1F6B-4DAA-A6ED-D2E80FD22A99}" srcOrd="6" destOrd="0" presId="urn:microsoft.com/office/officeart/2005/8/layout/orgChart1"/>
    <dgm:cxn modelId="{42B740B2-1ACF-4E75-A3F4-8633D09677B1}" type="presParOf" srcId="{4099F973-A952-495C-B8CD-19E01871A123}" destId="{C8FBAC79-F1DE-4F0D-A271-FCDB3B7CF754}" srcOrd="7" destOrd="0" presId="urn:microsoft.com/office/officeart/2005/8/layout/orgChart1"/>
    <dgm:cxn modelId="{50572D9C-F977-41BD-81EA-F55D1834E865}" type="presParOf" srcId="{C8FBAC79-F1DE-4F0D-A271-FCDB3B7CF754}" destId="{1A6B2912-FFF7-4E2B-8D7B-515FECB316A5}" srcOrd="0" destOrd="0" presId="urn:microsoft.com/office/officeart/2005/8/layout/orgChart1"/>
    <dgm:cxn modelId="{48A090CC-C03D-4956-BF71-371833A70E1B}" type="presParOf" srcId="{1A6B2912-FFF7-4E2B-8D7B-515FECB316A5}" destId="{26CD79AD-74C9-4A66-BCCF-33A99D150E7A}" srcOrd="0" destOrd="0" presId="urn:microsoft.com/office/officeart/2005/8/layout/orgChart1"/>
    <dgm:cxn modelId="{A73C2CDD-6827-4970-88E0-D9BB37BBC99B}" type="presParOf" srcId="{1A6B2912-FFF7-4E2B-8D7B-515FECB316A5}" destId="{B2DBBA5B-1C27-4F01-90DD-E0E288CC508E}" srcOrd="1" destOrd="0" presId="urn:microsoft.com/office/officeart/2005/8/layout/orgChart1"/>
    <dgm:cxn modelId="{87385988-A178-4D8B-86D0-F6EE01BA546A}" type="presParOf" srcId="{C8FBAC79-F1DE-4F0D-A271-FCDB3B7CF754}" destId="{8DB933C2-B6E7-4E1A-A1FF-5AE0FFF865D3}" srcOrd="1" destOrd="0" presId="urn:microsoft.com/office/officeart/2005/8/layout/orgChart1"/>
    <dgm:cxn modelId="{2B1A35C1-A3F4-4BF3-8498-2A8F21A5755A}" type="presParOf" srcId="{C8FBAC79-F1DE-4F0D-A271-FCDB3B7CF754}" destId="{64BC5425-B5B5-4CCC-A8A5-FEF50A9E492A}" srcOrd="2" destOrd="0" presId="urn:microsoft.com/office/officeart/2005/8/layout/orgChart1"/>
    <dgm:cxn modelId="{0A9D57F5-F07C-4FF6-9ACB-0C8A9EA2297D}" type="presParOf" srcId="{4099F973-A952-495C-B8CD-19E01871A123}" destId="{73FC86E4-57C6-4F3C-87DC-297473A58ABA}" srcOrd="8" destOrd="0" presId="urn:microsoft.com/office/officeart/2005/8/layout/orgChart1"/>
    <dgm:cxn modelId="{4908FF69-FB10-4A5B-93FD-FB9261DB5794}" type="presParOf" srcId="{4099F973-A952-495C-B8CD-19E01871A123}" destId="{C791FC4E-FCF3-4976-B953-BCF11213EE80}" srcOrd="9" destOrd="0" presId="urn:microsoft.com/office/officeart/2005/8/layout/orgChart1"/>
    <dgm:cxn modelId="{EEF1448D-6420-4826-BDDF-B45AC65DF851}" type="presParOf" srcId="{C791FC4E-FCF3-4976-B953-BCF11213EE80}" destId="{7A36A2D7-B1E2-4F56-99BF-FE38BB6B65CA}" srcOrd="0" destOrd="0" presId="urn:microsoft.com/office/officeart/2005/8/layout/orgChart1"/>
    <dgm:cxn modelId="{02BDEF90-FBBB-4AC4-B39F-416BE158BE53}" type="presParOf" srcId="{7A36A2D7-B1E2-4F56-99BF-FE38BB6B65CA}" destId="{4AEAB54B-2413-4F48-96F5-B2F8E75E1648}" srcOrd="0" destOrd="0" presId="urn:microsoft.com/office/officeart/2005/8/layout/orgChart1"/>
    <dgm:cxn modelId="{94A23F91-AD38-4066-AF85-37EC5DAA00DD}" type="presParOf" srcId="{7A36A2D7-B1E2-4F56-99BF-FE38BB6B65CA}" destId="{CFFD18AF-20FF-48F3-86F5-3C48C25B1B27}" srcOrd="1" destOrd="0" presId="urn:microsoft.com/office/officeart/2005/8/layout/orgChart1"/>
    <dgm:cxn modelId="{55A66DAE-2A77-42CD-85D8-499875A0D606}" type="presParOf" srcId="{C791FC4E-FCF3-4976-B953-BCF11213EE80}" destId="{86523EB8-77A8-436D-9E78-C5E755F6A363}" srcOrd="1" destOrd="0" presId="urn:microsoft.com/office/officeart/2005/8/layout/orgChart1"/>
    <dgm:cxn modelId="{8D67DB17-F5A4-4AD7-A791-279632D778F4}" type="presParOf" srcId="{C791FC4E-FCF3-4976-B953-BCF11213EE80}" destId="{227C2AC5-3EC4-40C6-B337-18A62781799D}" srcOrd="2" destOrd="0" presId="urn:microsoft.com/office/officeart/2005/8/layout/orgChart1"/>
    <dgm:cxn modelId="{977FE789-4F9E-4F09-BE7C-029CB5D80B35}" type="presParOf" srcId="{4099F973-A952-495C-B8CD-19E01871A123}" destId="{47793EF6-9624-42F3-8772-F0C28CD37322}" srcOrd="10" destOrd="0" presId="urn:microsoft.com/office/officeart/2005/8/layout/orgChart1"/>
    <dgm:cxn modelId="{DDFB8D77-8FC7-440A-A0A4-EC5B5FB96DE0}" type="presParOf" srcId="{4099F973-A952-495C-B8CD-19E01871A123}" destId="{B5F9582A-A1B5-4343-B3F3-97E28C38CC7E}" srcOrd="11" destOrd="0" presId="urn:microsoft.com/office/officeart/2005/8/layout/orgChart1"/>
    <dgm:cxn modelId="{977EFEB7-72DA-4011-A43B-7380988C3D23}" type="presParOf" srcId="{B5F9582A-A1B5-4343-B3F3-97E28C38CC7E}" destId="{C33A4EFF-B34A-4719-B815-745A2541A21B}" srcOrd="0" destOrd="0" presId="urn:microsoft.com/office/officeart/2005/8/layout/orgChart1"/>
    <dgm:cxn modelId="{56433314-454B-4337-8811-4FC5543DDD72}" type="presParOf" srcId="{C33A4EFF-B34A-4719-B815-745A2541A21B}" destId="{224DEE7B-024B-4A74-9BA7-6EF31FEBCC57}" srcOrd="0" destOrd="0" presId="urn:microsoft.com/office/officeart/2005/8/layout/orgChart1"/>
    <dgm:cxn modelId="{8F0B5322-8092-41FC-99D5-32B23BCF6EB8}" type="presParOf" srcId="{C33A4EFF-B34A-4719-B815-745A2541A21B}" destId="{20FDBF90-238B-4DAC-B3BF-F57C2FF53C2D}" srcOrd="1" destOrd="0" presId="urn:microsoft.com/office/officeart/2005/8/layout/orgChart1"/>
    <dgm:cxn modelId="{E850A2F3-D9F7-4EDE-9F46-9331A17E69EC}" type="presParOf" srcId="{B5F9582A-A1B5-4343-B3F3-97E28C38CC7E}" destId="{C49842E2-7C35-47E1-B179-138D8FD50868}" srcOrd="1" destOrd="0" presId="urn:microsoft.com/office/officeart/2005/8/layout/orgChart1"/>
    <dgm:cxn modelId="{2F188628-5149-49BA-A1FF-9834E81EF999}" type="presParOf" srcId="{B5F9582A-A1B5-4343-B3F3-97E28C38CC7E}" destId="{8143DD51-044A-4681-AFB9-F9C332D8F880}" srcOrd="2" destOrd="0" presId="urn:microsoft.com/office/officeart/2005/8/layout/orgChart1"/>
    <dgm:cxn modelId="{1906F02F-14F6-4047-A88F-BCD9CE135EB6}" type="presParOf" srcId="{4099F973-A952-495C-B8CD-19E01871A123}" destId="{680612D3-7DF8-4018-B15C-A23D185F8D17}" srcOrd="12" destOrd="0" presId="urn:microsoft.com/office/officeart/2005/8/layout/orgChart1"/>
    <dgm:cxn modelId="{F230BDC3-ACE2-44C3-B689-2B0860DF7609}" type="presParOf" srcId="{4099F973-A952-495C-B8CD-19E01871A123}" destId="{CFC04A90-C2E1-4C84-94AE-E3F606E15A56}" srcOrd="13" destOrd="0" presId="urn:microsoft.com/office/officeart/2005/8/layout/orgChart1"/>
    <dgm:cxn modelId="{C5453042-D2A4-4678-82CA-2C3AD70D220D}" type="presParOf" srcId="{CFC04A90-C2E1-4C84-94AE-E3F606E15A56}" destId="{4B6A1F2B-1A1E-4A74-A90E-CDB5B6F25992}" srcOrd="0" destOrd="0" presId="urn:microsoft.com/office/officeart/2005/8/layout/orgChart1"/>
    <dgm:cxn modelId="{7FCD2B35-2701-4F99-8BF9-42AB0EAA2E0F}" type="presParOf" srcId="{4B6A1F2B-1A1E-4A74-A90E-CDB5B6F25992}" destId="{DEDAD9C2-B2B5-4825-8592-8E37818E6162}" srcOrd="0" destOrd="0" presId="urn:microsoft.com/office/officeart/2005/8/layout/orgChart1"/>
    <dgm:cxn modelId="{9A190809-2C73-47F9-B3E7-6FD871E7D1B6}" type="presParOf" srcId="{4B6A1F2B-1A1E-4A74-A90E-CDB5B6F25992}" destId="{F1134AFC-DAA8-48B4-9E55-F47575C928FE}" srcOrd="1" destOrd="0" presId="urn:microsoft.com/office/officeart/2005/8/layout/orgChart1"/>
    <dgm:cxn modelId="{2A0BFB24-0452-4D58-B921-C3FDCF398D73}" type="presParOf" srcId="{CFC04A90-C2E1-4C84-94AE-E3F606E15A56}" destId="{EE6F61D3-BE72-4DDD-9FA1-44760A4922C2}" srcOrd="1" destOrd="0" presId="urn:microsoft.com/office/officeart/2005/8/layout/orgChart1"/>
    <dgm:cxn modelId="{C2C7561E-0051-4213-B453-EECFE9A2C4C5}" type="presParOf" srcId="{CFC04A90-C2E1-4C84-94AE-E3F606E15A56}" destId="{D4EC5B82-EB2C-470C-A16C-96E0E02EE9AF}" srcOrd="2" destOrd="0" presId="urn:microsoft.com/office/officeart/2005/8/layout/orgChart1"/>
    <dgm:cxn modelId="{B14AB777-F2DD-40FC-B331-0F720E1CAA7A}" type="presParOf" srcId="{4099F973-A952-495C-B8CD-19E01871A123}" destId="{5880C1D9-713E-4373-A96C-3826B55700EE}" srcOrd="14" destOrd="0" presId="urn:microsoft.com/office/officeart/2005/8/layout/orgChart1"/>
    <dgm:cxn modelId="{D3E61DFE-DEDC-4C23-B375-E3DE56267ED7}" type="presParOf" srcId="{4099F973-A952-495C-B8CD-19E01871A123}" destId="{1EE86904-669E-4BBC-BB3B-491D439D5056}" srcOrd="15" destOrd="0" presId="urn:microsoft.com/office/officeart/2005/8/layout/orgChart1"/>
    <dgm:cxn modelId="{B3B12CE3-55BE-4C0F-A155-234B1872089E}" type="presParOf" srcId="{1EE86904-669E-4BBC-BB3B-491D439D5056}" destId="{E8EDFBCF-A326-4E32-BA4E-8BC45BF54940}" srcOrd="0" destOrd="0" presId="urn:microsoft.com/office/officeart/2005/8/layout/orgChart1"/>
    <dgm:cxn modelId="{F51003DA-C39B-4398-8F49-4A00314E6498}" type="presParOf" srcId="{E8EDFBCF-A326-4E32-BA4E-8BC45BF54940}" destId="{DEE7F5FD-A300-47E5-AA0D-A8CB14AB37EB}" srcOrd="0" destOrd="0" presId="urn:microsoft.com/office/officeart/2005/8/layout/orgChart1"/>
    <dgm:cxn modelId="{6FEE0711-4E29-4C67-A541-5B597DD9D831}" type="presParOf" srcId="{E8EDFBCF-A326-4E32-BA4E-8BC45BF54940}" destId="{17147B86-19F1-495D-97D7-9EB50814D4B6}" srcOrd="1" destOrd="0" presId="urn:microsoft.com/office/officeart/2005/8/layout/orgChart1"/>
    <dgm:cxn modelId="{4DAF13CE-C0F1-450D-A08A-64EAC6E58F94}" type="presParOf" srcId="{1EE86904-669E-4BBC-BB3B-491D439D5056}" destId="{5FF901FD-53FF-4106-84F3-0A203DE8324F}" srcOrd="1" destOrd="0" presId="urn:microsoft.com/office/officeart/2005/8/layout/orgChart1"/>
    <dgm:cxn modelId="{A8E7C2C8-92AE-4FFD-859C-B9F0698A2653}" type="presParOf" srcId="{1EE86904-669E-4BBC-BB3B-491D439D5056}" destId="{83A13EA2-4EE0-4BC2-8FC6-335647966C09}" srcOrd="2" destOrd="0" presId="urn:microsoft.com/office/officeart/2005/8/layout/orgChart1"/>
    <dgm:cxn modelId="{9423078C-6673-4DCB-BD45-0139DD02E97E}" type="presParOf" srcId="{734C3654-3AFB-4949-A2D3-FC9FABEB4415}" destId="{E9B97F53-C26E-4200-8192-009FCCC1B604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0572FF-D89C-4DAA-9ACD-38ACAF398F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2F926-F4FF-400A-A747-B3CB8DF1DF0E}">
      <dgm:prSet phldrT="[Text]"/>
      <dgm:spPr>
        <a:solidFill>
          <a:srgbClr val="C5D5E9"/>
        </a:solidFill>
        <a:ln w="38100" cmpd="dbl"/>
      </dgm:spPr>
      <dgm:t>
        <a:bodyPr/>
        <a:lstStyle/>
        <a:p>
          <a:r>
            <a:rPr lang="en-US" dirty="0" smtClean="0"/>
            <a:t>0 Online Examination</a:t>
          </a:r>
          <a:endParaRPr lang="en-US" dirty="0"/>
        </a:p>
      </dgm:t>
    </dgm:pt>
    <dgm:pt modelId="{AFD0F530-67E7-440F-AD4D-EC9379EE86E7}" type="parTrans" cxnId="{4DB9ADDC-64B7-462F-8E1E-011C8DE69992}">
      <dgm:prSet/>
      <dgm:spPr/>
      <dgm:t>
        <a:bodyPr/>
        <a:lstStyle/>
        <a:p>
          <a:endParaRPr lang="en-US"/>
        </a:p>
      </dgm:t>
    </dgm:pt>
    <dgm:pt modelId="{7D56BED0-BB63-49E6-ADC8-8810E7A02564}" type="sibTrans" cxnId="{4DB9ADDC-64B7-462F-8E1E-011C8DE69992}">
      <dgm:prSet/>
      <dgm:spPr/>
      <dgm:t>
        <a:bodyPr/>
        <a:lstStyle/>
        <a:p>
          <a:endParaRPr lang="en-US"/>
        </a:p>
      </dgm:t>
    </dgm:pt>
    <dgm:pt modelId="{A7CCEAE4-AAC0-4C91-89FC-DB181D7509BF}">
      <dgm:prSet phldrT="[Text]"/>
      <dgm:spPr>
        <a:solidFill>
          <a:srgbClr val="C5D5E9"/>
        </a:solidFill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25E831F0-9CA3-40D2-A73A-7EC776D3C9A8}" type="parTrans" cxnId="{1BB77C84-8004-498F-8A9E-C57C49CB8FC0}">
      <dgm:prSet/>
      <dgm:spPr/>
      <dgm:t>
        <a:bodyPr/>
        <a:lstStyle/>
        <a:p>
          <a:endParaRPr lang="en-US"/>
        </a:p>
      </dgm:t>
    </dgm:pt>
    <dgm:pt modelId="{394E5C93-A4B5-49FE-86C8-615390D38357}" type="sibTrans" cxnId="{1BB77C84-8004-498F-8A9E-C57C49CB8FC0}">
      <dgm:prSet/>
      <dgm:spPr/>
      <dgm:t>
        <a:bodyPr/>
        <a:lstStyle/>
        <a:p>
          <a:endParaRPr lang="en-US"/>
        </a:p>
      </dgm:t>
    </dgm:pt>
    <dgm:pt modelId="{AFA49920-8CE1-4BA5-A74D-E7D11B53794F}">
      <dgm:prSet phldrT="[Text]"/>
      <dgm:spPr>
        <a:solidFill>
          <a:srgbClr val="264264"/>
        </a:solidFill>
        <a:ln w="38100" cmpd="dbl"/>
      </dgm:spPr>
      <dgm:t>
        <a:bodyPr/>
        <a:lstStyle/>
        <a:p>
          <a:r>
            <a:rPr lang="en-US" dirty="0" smtClean="0"/>
            <a:t>2 Student</a:t>
          </a:r>
          <a:endParaRPr lang="en-US" dirty="0"/>
        </a:p>
      </dgm:t>
    </dgm:pt>
    <dgm:pt modelId="{90D04318-3B98-4809-A36D-D3236BD4FF43}" type="parTrans" cxnId="{0E79FEDE-A53E-4D2C-8832-4D7065CBD691}">
      <dgm:prSet/>
      <dgm:spPr/>
      <dgm:t>
        <a:bodyPr/>
        <a:lstStyle/>
        <a:p>
          <a:endParaRPr lang="en-US"/>
        </a:p>
      </dgm:t>
    </dgm:pt>
    <dgm:pt modelId="{21C2257D-9821-4E67-A0CF-3F0ECC76266C}" type="sibTrans" cxnId="{0E79FEDE-A53E-4D2C-8832-4D7065CBD691}">
      <dgm:prSet/>
      <dgm:spPr/>
      <dgm:t>
        <a:bodyPr/>
        <a:lstStyle/>
        <a:p>
          <a:endParaRPr lang="en-US"/>
        </a:p>
      </dgm:t>
    </dgm:pt>
    <dgm:pt modelId="{2E341ABA-8529-4A1B-9C4A-6F6572C4BBC5}">
      <dgm:prSet phldrT="[Text]"/>
      <dgm:spPr>
        <a:solidFill>
          <a:srgbClr val="C5D5E9"/>
        </a:solidFill>
        <a:ln w="38100" cmpd="dbl"/>
      </dgm:spPr>
      <dgm:t>
        <a:bodyPr/>
        <a:lstStyle/>
        <a:p>
          <a:r>
            <a:rPr lang="en-US" dirty="0" smtClean="0"/>
            <a:t>3 Admin</a:t>
          </a:r>
          <a:endParaRPr lang="en-US" dirty="0"/>
        </a:p>
      </dgm:t>
    </dgm:pt>
    <dgm:pt modelId="{9EBA13B4-F1C2-4448-9C95-1B0537A63F02}" type="parTrans" cxnId="{21706892-B703-4B6A-84F2-1ACFE56698E9}">
      <dgm:prSet/>
      <dgm:spPr/>
      <dgm:t>
        <a:bodyPr/>
        <a:lstStyle/>
        <a:p>
          <a:endParaRPr lang="en-US"/>
        </a:p>
      </dgm:t>
    </dgm:pt>
    <dgm:pt modelId="{D29B4C9A-79E8-4AD1-8C7E-3E400A6112DC}" type="sibTrans" cxnId="{21706892-B703-4B6A-84F2-1ACFE56698E9}">
      <dgm:prSet/>
      <dgm:spPr/>
      <dgm:t>
        <a:bodyPr/>
        <a:lstStyle/>
        <a:p>
          <a:endParaRPr lang="en-US"/>
        </a:p>
      </dgm:t>
    </dgm:pt>
    <dgm:pt modelId="{6F794812-63E7-4C0A-82AF-8D06A583C3B6}" type="pres">
      <dgm:prSet presAssocID="{720572FF-D89C-4DAA-9ACD-38ACAF398F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1EC4D9-D81F-4567-BDE6-F784C414B92B}" type="pres">
      <dgm:prSet presAssocID="{1162F926-F4FF-400A-A747-B3CB8DF1DF0E}" presName="hierRoot1" presStyleCnt="0">
        <dgm:presLayoutVars>
          <dgm:hierBranch val="init"/>
        </dgm:presLayoutVars>
      </dgm:prSet>
      <dgm:spPr/>
    </dgm:pt>
    <dgm:pt modelId="{BCBC73FC-CE09-4427-83C7-FABE8E20F2C7}" type="pres">
      <dgm:prSet presAssocID="{1162F926-F4FF-400A-A747-B3CB8DF1DF0E}" presName="rootComposite1" presStyleCnt="0"/>
      <dgm:spPr/>
    </dgm:pt>
    <dgm:pt modelId="{308346D3-57C3-4733-A2EE-3C4245E3D2F6}" type="pres">
      <dgm:prSet presAssocID="{1162F926-F4FF-400A-A747-B3CB8DF1DF0E}" presName="rootText1" presStyleLbl="node0" presStyleIdx="0" presStyleCnt="1" custLinFactNeighborX="38008" custLinFactNeighborY="-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12186B-35CE-4C5B-942F-D55210E377EF}" type="pres">
      <dgm:prSet presAssocID="{1162F926-F4FF-400A-A747-B3CB8DF1DF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07FE1-E7D9-457A-B618-5F6AC478A78D}" type="pres">
      <dgm:prSet presAssocID="{1162F926-F4FF-400A-A747-B3CB8DF1DF0E}" presName="hierChild2" presStyleCnt="0"/>
      <dgm:spPr/>
    </dgm:pt>
    <dgm:pt modelId="{574B8019-C021-48A4-8668-57B376887525}" type="pres">
      <dgm:prSet presAssocID="{25E831F0-9CA3-40D2-A73A-7EC776D3C9A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EB5D0F83-56D8-4A8C-B14E-C6C943EC6C77}" type="pres">
      <dgm:prSet presAssocID="{A7CCEAE4-AAC0-4C91-89FC-DB181D7509BF}" presName="hierRoot2" presStyleCnt="0">
        <dgm:presLayoutVars>
          <dgm:hierBranch val="init"/>
        </dgm:presLayoutVars>
      </dgm:prSet>
      <dgm:spPr/>
    </dgm:pt>
    <dgm:pt modelId="{2FA7387A-FFEA-4C9D-A3C6-08C265F07457}" type="pres">
      <dgm:prSet presAssocID="{A7CCEAE4-AAC0-4C91-89FC-DB181D7509BF}" presName="rootComposite" presStyleCnt="0"/>
      <dgm:spPr/>
    </dgm:pt>
    <dgm:pt modelId="{1C33AC0B-2EB0-4CAD-911F-3ABE3FB486E9}" type="pres">
      <dgm:prSet presAssocID="{A7CCEAE4-AAC0-4C91-89FC-DB181D7509BF}" presName="rootText" presStyleLbl="node2" presStyleIdx="0" presStyleCnt="3" custLinFactNeighborX="38008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38D64-3E98-487B-88C0-782E5B6FB884}" type="pres">
      <dgm:prSet presAssocID="{A7CCEAE4-AAC0-4C91-89FC-DB181D7509BF}" presName="rootConnector" presStyleLbl="node2" presStyleIdx="0" presStyleCnt="3"/>
      <dgm:spPr/>
      <dgm:t>
        <a:bodyPr/>
        <a:lstStyle/>
        <a:p>
          <a:endParaRPr lang="en-US"/>
        </a:p>
      </dgm:t>
    </dgm:pt>
    <dgm:pt modelId="{8DBA4460-C425-43BA-8489-A79F1C05BA98}" type="pres">
      <dgm:prSet presAssocID="{A7CCEAE4-AAC0-4C91-89FC-DB181D7509BF}" presName="hierChild4" presStyleCnt="0"/>
      <dgm:spPr/>
    </dgm:pt>
    <dgm:pt modelId="{C8120923-447C-4CFA-A419-CEA352DB77A8}" type="pres">
      <dgm:prSet presAssocID="{A7CCEAE4-AAC0-4C91-89FC-DB181D7509BF}" presName="hierChild5" presStyleCnt="0"/>
      <dgm:spPr/>
    </dgm:pt>
    <dgm:pt modelId="{DEB28652-BC14-42C6-BAA8-91FAB73A5F8C}" type="pres">
      <dgm:prSet presAssocID="{90D04318-3B98-4809-A36D-D3236BD4FF4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505DEB50-9378-42AF-8B82-1D7629A0127B}" type="pres">
      <dgm:prSet presAssocID="{AFA49920-8CE1-4BA5-A74D-E7D11B53794F}" presName="hierRoot2" presStyleCnt="0">
        <dgm:presLayoutVars>
          <dgm:hierBranch val="init"/>
        </dgm:presLayoutVars>
      </dgm:prSet>
      <dgm:spPr/>
    </dgm:pt>
    <dgm:pt modelId="{F95A4908-FD0D-49AE-91ED-B4506432842C}" type="pres">
      <dgm:prSet presAssocID="{AFA49920-8CE1-4BA5-A74D-E7D11B53794F}" presName="rootComposite" presStyleCnt="0"/>
      <dgm:spPr/>
    </dgm:pt>
    <dgm:pt modelId="{ED528BC4-6D26-49DB-9BEA-7684E93BFB22}" type="pres">
      <dgm:prSet presAssocID="{AFA49920-8CE1-4BA5-A74D-E7D11B53794F}" presName="rootText" presStyleLbl="node2" presStyleIdx="1" presStyleCnt="3" custLinFactNeighborX="38008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C81AB2-7582-4EE3-B9B3-7CDD1E14F0BA}" type="pres">
      <dgm:prSet presAssocID="{AFA49920-8CE1-4BA5-A74D-E7D11B5379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BFC31E39-5D4F-46D4-B501-FACB45A40E9D}" type="pres">
      <dgm:prSet presAssocID="{AFA49920-8CE1-4BA5-A74D-E7D11B53794F}" presName="hierChild4" presStyleCnt="0"/>
      <dgm:spPr/>
    </dgm:pt>
    <dgm:pt modelId="{E66ED80A-BCF9-42EA-AF9A-1E39CC1A479A}" type="pres">
      <dgm:prSet presAssocID="{AFA49920-8CE1-4BA5-A74D-E7D11B53794F}" presName="hierChild5" presStyleCnt="0"/>
      <dgm:spPr/>
    </dgm:pt>
    <dgm:pt modelId="{F107CAA2-E43E-4B48-B5D9-E4FA1178D2AC}" type="pres">
      <dgm:prSet presAssocID="{9EBA13B4-F1C2-4448-9C95-1B0537A63F0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D5CE103-2471-453D-9D0F-32C2DDAF7050}" type="pres">
      <dgm:prSet presAssocID="{2E341ABA-8529-4A1B-9C4A-6F6572C4BBC5}" presName="hierRoot2" presStyleCnt="0">
        <dgm:presLayoutVars>
          <dgm:hierBranch val="init"/>
        </dgm:presLayoutVars>
      </dgm:prSet>
      <dgm:spPr/>
    </dgm:pt>
    <dgm:pt modelId="{DC487B99-E82C-412C-A2E4-F7344BCFD3A0}" type="pres">
      <dgm:prSet presAssocID="{2E341ABA-8529-4A1B-9C4A-6F6572C4BBC5}" presName="rootComposite" presStyleCnt="0"/>
      <dgm:spPr/>
    </dgm:pt>
    <dgm:pt modelId="{8F41A6B3-AA1E-466A-BE80-996C91F4C47F}" type="pres">
      <dgm:prSet presAssocID="{2E341ABA-8529-4A1B-9C4A-6F6572C4BBC5}" presName="rootText" presStyleLbl="node2" presStyleIdx="2" presStyleCnt="3" custLinFactNeighborX="38008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C81BE-DAC4-4D77-B6FC-3DDE61F9DA4D}" type="pres">
      <dgm:prSet presAssocID="{2E341ABA-8529-4A1B-9C4A-6F6572C4BBC5}" presName="rootConnector" presStyleLbl="node2" presStyleIdx="2" presStyleCnt="3"/>
      <dgm:spPr/>
      <dgm:t>
        <a:bodyPr/>
        <a:lstStyle/>
        <a:p>
          <a:endParaRPr lang="en-US"/>
        </a:p>
      </dgm:t>
    </dgm:pt>
    <dgm:pt modelId="{71D839AC-E8C0-425D-A9A0-2899DAF3BC14}" type="pres">
      <dgm:prSet presAssocID="{2E341ABA-8529-4A1B-9C4A-6F6572C4BBC5}" presName="hierChild4" presStyleCnt="0"/>
      <dgm:spPr/>
    </dgm:pt>
    <dgm:pt modelId="{CC2AA409-0BB2-411C-998D-0C47E39DACD8}" type="pres">
      <dgm:prSet presAssocID="{2E341ABA-8529-4A1B-9C4A-6F6572C4BBC5}" presName="hierChild5" presStyleCnt="0"/>
      <dgm:spPr/>
    </dgm:pt>
    <dgm:pt modelId="{0D06B8D4-1501-4424-8CAD-FB0C17C0BE46}" type="pres">
      <dgm:prSet presAssocID="{1162F926-F4FF-400A-A747-B3CB8DF1DF0E}" presName="hierChild3" presStyleCnt="0"/>
      <dgm:spPr/>
    </dgm:pt>
  </dgm:ptLst>
  <dgm:cxnLst>
    <dgm:cxn modelId="{D2EC08BC-5363-4502-8243-C542AF33F6C6}" type="presOf" srcId="{2E341ABA-8529-4A1B-9C4A-6F6572C4BBC5}" destId="{C0FC81BE-DAC4-4D77-B6FC-3DDE61F9DA4D}" srcOrd="1" destOrd="0" presId="urn:microsoft.com/office/officeart/2005/8/layout/orgChart1"/>
    <dgm:cxn modelId="{8D323AF8-5BA2-4894-A449-5BBEED3CA3D5}" type="presOf" srcId="{2E341ABA-8529-4A1B-9C4A-6F6572C4BBC5}" destId="{8F41A6B3-AA1E-466A-BE80-996C91F4C47F}" srcOrd="0" destOrd="0" presId="urn:microsoft.com/office/officeart/2005/8/layout/orgChart1"/>
    <dgm:cxn modelId="{055BDE30-F22A-4BD3-9C30-2CD4E9FBC69E}" type="presOf" srcId="{1162F926-F4FF-400A-A747-B3CB8DF1DF0E}" destId="{308346D3-57C3-4733-A2EE-3C4245E3D2F6}" srcOrd="0" destOrd="0" presId="urn:microsoft.com/office/officeart/2005/8/layout/orgChart1"/>
    <dgm:cxn modelId="{91613746-4C97-4F79-B398-9BEE2A5A6CD9}" type="presOf" srcId="{1162F926-F4FF-400A-A747-B3CB8DF1DF0E}" destId="{7512186B-35CE-4C5B-942F-D55210E377EF}" srcOrd="1" destOrd="0" presId="urn:microsoft.com/office/officeart/2005/8/layout/orgChart1"/>
    <dgm:cxn modelId="{1BB77C84-8004-498F-8A9E-C57C49CB8FC0}" srcId="{1162F926-F4FF-400A-A747-B3CB8DF1DF0E}" destId="{A7CCEAE4-AAC0-4C91-89FC-DB181D7509BF}" srcOrd="0" destOrd="0" parTransId="{25E831F0-9CA3-40D2-A73A-7EC776D3C9A8}" sibTransId="{394E5C93-A4B5-49FE-86C8-615390D38357}"/>
    <dgm:cxn modelId="{DDAC12AC-8602-4365-8AEF-E03B90EF6220}" type="presOf" srcId="{25E831F0-9CA3-40D2-A73A-7EC776D3C9A8}" destId="{574B8019-C021-48A4-8668-57B376887525}" srcOrd="0" destOrd="0" presId="urn:microsoft.com/office/officeart/2005/8/layout/orgChart1"/>
    <dgm:cxn modelId="{1FA21D55-A687-461A-BD44-77BE5F386AA5}" type="presOf" srcId="{A7CCEAE4-AAC0-4C91-89FC-DB181D7509BF}" destId="{1C33AC0B-2EB0-4CAD-911F-3ABE3FB486E9}" srcOrd="0" destOrd="0" presId="urn:microsoft.com/office/officeart/2005/8/layout/orgChart1"/>
    <dgm:cxn modelId="{02BB4C7D-1DA3-46C9-91A2-C84BE0033F5A}" type="presOf" srcId="{A7CCEAE4-AAC0-4C91-89FC-DB181D7509BF}" destId="{48838D64-3E98-487B-88C0-782E5B6FB884}" srcOrd="1" destOrd="0" presId="urn:microsoft.com/office/officeart/2005/8/layout/orgChart1"/>
    <dgm:cxn modelId="{1BE9D400-A154-42DC-82C2-F56FD53427EF}" type="presOf" srcId="{AFA49920-8CE1-4BA5-A74D-E7D11B53794F}" destId="{ED528BC4-6D26-49DB-9BEA-7684E93BFB22}" srcOrd="0" destOrd="0" presId="urn:microsoft.com/office/officeart/2005/8/layout/orgChart1"/>
    <dgm:cxn modelId="{3D9DDFBB-ADF8-4244-A6F2-A96FA7298647}" type="presOf" srcId="{9EBA13B4-F1C2-4448-9C95-1B0537A63F02}" destId="{F107CAA2-E43E-4B48-B5D9-E4FA1178D2AC}" srcOrd="0" destOrd="0" presId="urn:microsoft.com/office/officeart/2005/8/layout/orgChart1"/>
    <dgm:cxn modelId="{B7128A99-4802-414A-96B3-419AD867274C}" type="presOf" srcId="{720572FF-D89C-4DAA-9ACD-38ACAF398F5B}" destId="{6F794812-63E7-4C0A-82AF-8D06A583C3B6}" srcOrd="0" destOrd="0" presId="urn:microsoft.com/office/officeart/2005/8/layout/orgChart1"/>
    <dgm:cxn modelId="{9480242D-8509-4B10-B1A8-6988D0D2CB85}" type="presOf" srcId="{90D04318-3B98-4809-A36D-D3236BD4FF43}" destId="{DEB28652-BC14-42C6-BAA8-91FAB73A5F8C}" srcOrd="0" destOrd="0" presId="urn:microsoft.com/office/officeart/2005/8/layout/orgChart1"/>
    <dgm:cxn modelId="{4DB9ADDC-64B7-462F-8E1E-011C8DE69992}" srcId="{720572FF-D89C-4DAA-9ACD-38ACAF398F5B}" destId="{1162F926-F4FF-400A-A747-B3CB8DF1DF0E}" srcOrd="0" destOrd="0" parTransId="{AFD0F530-67E7-440F-AD4D-EC9379EE86E7}" sibTransId="{7D56BED0-BB63-49E6-ADC8-8810E7A02564}"/>
    <dgm:cxn modelId="{C1AA1052-72EC-4A12-81CF-C3381A0AED15}" type="presOf" srcId="{AFA49920-8CE1-4BA5-A74D-E7D11B53794F}" destId="{17C81AB2-7582-4EE3-B9B3-7CDD1E14F0BA}" srcOrd="1" destOrd="0" presId="urn:microsoft.com/office/officeart/2005/8/layout/orgChart1"/>
    <dgm:cxn modelId="{0E79FEDE-A53E-4D2C-8832-4D7065CBD691}" srcId="{1162F926-F4FF-400A-A747-B3CB8DF1DF0E}" destId="{AFA49920-8CE1-4BA5-A74D-E7D11B53794F}" srcOrd="1" destOrd="0" parTransId="{90D04318-3B98-4809-A36D-D3236BD4FF43}" sibTransId="{21C2257D-9821-4E67-A0CF-3F0ECC76266C}"/>
    <dgm:cxn modelId="{21706892-B703-4B6A-84F2-1ACFE56698E9}" srcId="{1162F926-F4FF-400A-A747-B3CB8DF1DF0E}" destId="{2E341ABA-8529-4A1B-9C4A-6F6572C4BBC5}" srcOrd="2" destOrd="0" parTransId="{9EBA13B4-F1C2-4448-9C95-1B0537A63F02}" sibTransId="{D29B4C9A-79E8-4AD1-8C7E-3E400A6112DC}"/>
    <dgm:cxn modelId="{1DD01437-72F8-4A30-B577-8022B9196D1D}" type="presParOf" srcId="{6F794812-63E7-4C0A-82AF-8D06A583C3B6}" destId="{941EC4D9-D81F-4567-BDE6-F784C414B92B}" srcOrd="0" destOrd="0" presId="urn:microsoft.com/office/officeart/2005/8/layout/orgChart1"/>
    <dgm:cxn modelId="{8BA81832-4D78-48A8-AB79-94C7FB319FA0}" type="presParOf" srcId="{941EC4D9-D81F-4567-BDE6-F784C414B92B}" destId="{BCBC73FC-CE09-4427-83C7-FABE8E20F2C7}" srcOrd="0" destOrd="0" presId="urn:microsoft.com/office/officeart/2005/8/layout/orgChart1"/>
    <dgm:cxn modelId="{F98E2AAE-1C24-4784-94E7-AAE8A9D5E8E0}" type="presParOf" srcId="{BCBC73FC-CE09-4427-83C7-FABE8E20F2C7}" destId="{308346D3-57C3-4733-A2EE-3C4245E3D2F6}" srcOrd="0" destOrd="0" presId="urn:microsoft.com/office/officeart/2005/8/layout/orgChart1"/>
    <dgm:cxn modelId="{36AAE97A-2D53-4045-96CF-180A10EB6C75}" type="presParOf" srcId="{BCBC73FC-CE09-4427-83C7-FABE8E20F2C7}" destId="{7512186B-35CE-4C5B-942F-D55210E377EF}" srcOrd="1" destOrd="0" presId="urn:microsoft.com/office/officeart/2005/8/layout/orgChart1"/>
    <dgm:cxn modelId="{DB814F29-FC92-4AB0-A555-57A496E606EB}" type="presParOf" srcId="{941EC4D9-D81F-4567-BDE6-F784C414B92B}" destId="{5F607FE1-E7D9-457A-B618-5F6AC478A78D}" srcOrd="1" destOrd="0" presId="urn:microsoft.com/office/officeart/2005/8/layout/orgChart1"/>
    <dgm:cxn modelId="{60FB2F84-DC68-4E2B-964F-4840B74CF196}" type="presParOf" srcId="{5F607FE1-E7D9-457A-B618-5F6AC478A78D}" destId="{574B8019-C021-48A4-8668-57B376887525}" srcOrd="0" destOrd="0" presId="urn:microsoft.com/office/officeart/2005/8/layout/orgChart1"/>
    <dgm:cxn modelId="{B4D4C822-7F3B-43A1-BF72-15C7224DCD07}" type="presParOf" srcId="{5F607FE1-E7D9-457A-B618-5F6AC478A78D}" destId="{EB5D0F83-56D8-4A8C-B14E-C6C943EC6C77}" srcOrd="1" destOrd="0" presId="urn:microsoft.com/office/officeart/2005/8/layout/orgChart1"/>
    <dgm:cxn modelId="{91A3BD98-3C6F-46FC-9A1A-CFD9C4A8679B}" type="presParOf" srcId="{EB5D0F83-56D8-4A8C-B14E-C6C943EC6C77}" destId="{2FA7387A-FFEA-4C9D-A3C6-08C265F07457}" srcOrd="0" destOrd="0" presId="urn:microsoft.com/office/officeart/2005/8/layout/orgChart1"/>
    <dgm:cxn modelId="{6CF0338F-FEAA-440C-8966-1D26FCEFF2E3}" type="presParOf" srcId="{2FA7387A-FFEA-4C9D-A3C6-08C265F07457}" destId="{1C33AC0B-2EB0-4CAD-911F-3ABE3FB486E9}" srcOrd="0" destOrd="0" presId="urn:microsoft.com/office/officeart/2005/8/layout/orgChart1"/>
    <dgm:cxn modelId="{F040C66B-4B44-457E-88B1-44468782BAA6}" type="presParOf" srcId="{2FA7387A-FFEA-4C9D-A3C6-08C265F07457}" destId="{48838D64-3E98-487B-88C0-782E5B6FB884}" srcOrd="1" destOrd="0" presId="urn:microsoft.com/office/officeart/2005/8/layout/orgChart1"/>
    <dgm:cxn modelId="{CC269F88-FE70-4EDF-BB9D-EEBFE86986B2}" type="presParOf" srcId="{EB5D0F83-56D8-4A8C-B14E-C6C943EC6C77}" destId="{8DBA4460-C425-43BA-8489-A79F1C05BA98}" srcOrd="1" destOrd="0" presId="urn:microsoft.com/office/officeart/2005/8/layout/orgChart1"/>
    <dgm:cxn modelId="{846347B4-7857-4184-B348-1073460B682B}" type="presParOf" srcId="{EB5D0F83-56D8-4A8C-B14E-C6C943EC6C77}" destId="{C8120923-447C-4CFA-A419-CEA352DB77A8}" srcOrd="2" destOrd="0" presId="urn:microsoft.com/office/officeart/2005/8/layout/orgChart1"/>
    <dgm:cxn modelId="{EEE5677E-B571-488B-9AAF-3EC1BEC2B45C}" type="presParOf" srcId="{5F607FE1-E7D9-457A-B618-5F6AC478A78D}" destId="{DEB28652-BC14-42C6-BAA8-91FAB73A5F8C}" srcOrd="2" destOrd="0" presId="urn:microsoft.com/office/officeart/2005/8/layout/orgChart1"/>
    <dgm:cxn modelId="{C5FF4A21-2E65-44D4-924C-375DFDC6783A}" type="presParOf" srcId="{5F607FE1-E7D9-457A-B618-5F6AC478A78D}" destId="{505DEB50-9378-42AF-8B82-1D7629A0127B}" srcOrd="3" destOrd="0" presId="urn:microsoft.com/office/officeart/2005/8/layout/orgChart1"/>
    <dgm:cxn modelId="{C5285028-7B18-4E28-B232-96C52F2360DF}" type="presParOf" srcId="{505DEB50-9378-42AF-8B82-1D7629A0127B}" destId="{F95A4908-FD0D-49AE-91ED-B4506432842C}" srcOrd="0" destOrd="0" presId="urn:microsoft.com/office/officeart/2005/8/layout/orgChart1"/>
    <dgm:cxn modelId="{72D93B2E-6AC4-44B7-92F3-08E8FC6900B4}" type="presParOf" srcId="{F95A4908-FD0D-49AE-91ED-B4506432842C}" destId="{ED528BC4-6D26-49DB-9BEA-7684E93BFB22}" srcOrd="0" destOrd="0" presId="urn:microsoft.com/office/officeart/2005/8/layout/orgChart1"/>
    <dgm:cxn modelId="{335333AF-F73F-4CBD-81E2-41CC0D2E4C6D}" type="presParOf" srcId="{F95A4908-FD0D-49AE-91ED-B4506432842C}" destId="{17C81AB2-7582-4EE3-B9B3-7CDD1E14F0BA}" srcOrd="1" destOrd="0" presId="urn:microsoft.com/office/officeart/2005/8/layout/orgChart1"/>
    <dgm:cxn modelId="{FEBECA2F-9318-432F-8A2D-A4AE764055A1}" type="presParOf" srcId="{505DEB50-9378-42AF-8B82-1D7629A0127B}" destId="{BFC31E39-5D4F-46D4-B501-FACB45A40E9D}" srcOrd="1" destOrd="0" presId="urn:microsoft.com/office/officeart/2005/8/layout/orgChart1"/>
    <dgm:cxn modelId="{86294CDE-C6C2-4002-86B5-B19ED23E2D12}" type="presParOf" srcId="{505DEB50-9378-42AF-8B82-1D7629A0127B}" destId="{E66ED80A-BCF9-42EA-AF9A-1E39CC1A479A}" srcOrd="2" destOrd="0" presId="urn:microsoft.com/office/officeart/2005/8/layout/orgChart1"/>
    <dgm:cxn modelId="{3DD31DE8-D3F3-437E-A478-BACC1CDC5D52}" type="presParOf" srcId="{5F607FE1-E7D9-457A-B618-5F6AC478A78D}" destId="{F107CAA2-E43E-4B48-B5D9-E4FA1178D2AC}" srcOrd="4" destOrd="0" presId="urn:microsoft.com/office/officeart/2005/8/layout/orgChart1"/>
    <dgm:cxn modelId="{CF2FBE08-F379-4044-AC75-242248AE7B8B}" type="presParOf" srcId="{5F607FE1-E7D9-457A-B618-5F6AC478A78D}" destId="{CD5CE103-2471-453D-9D0F-32C2DDAF7050}" srcOrd="5" destOrd="0" presId="urn:microsoft.com/office/officeart/2005/8/layout/orgChart1"/>
    <dgm:cxn modelId="{233D7638-3DE5-4E0C-887A-9EF482235A3A}" type="presParOf" srcId="{CD5CE103-2471-453D-9D0F-32C2DDAF7050}" destId="{DC487B99-E82C-412C-A2E4-F7344BCFD3A0}" srcOrd="0" destOrd="0" presId="urn:microsoft.com/office/officeart/2005/8/layout/orgChart1"/>
    <dgm:cxn modelId="{6A32FFE8-E02D-48F4-ABEC-68E86C327A2F}" type="presParOf" srcId="{DC487B99-E82C-412C-A2E4-F7344BCFD3A0}" destId="{8F41A6B3-AA1E-466A-BE80-996C91F4C47F}" srcOrd="0" destOrd="0" presId="urn:microsoft.com/office/officeart/2005/8/layout/orgChart1"/>
    <dgm:cxn modelId="{F2E2DA7C-EF44-4E7B-83B8-FCCBB7A921C9}" type="presParOf" srcId="{DC487B99-E82C-412C-A2E4-F7344BCFD3A0}" destId="{C0FC81BE-DAC4-4D77-B6FC-3DDE61F9DA4D}" srcOrd="1" destOrd="0" presId="urn:microsoft.com/office/officeart/2005/8/layout/orgChart1"/>
    <dgm:cxn modelId="{D32010A8-14B2-4B59-A0D0-DE2845880DF3}" type="presParOf" srcId="{CD5CE103-2471-453D-9D0F-32C2DDAF7050}" destId="{71D839AC-E8C0-425D-A9A0-2899DAF3BC14}" srcOrd="1" destOrd="0" presId="urn:microsoft.com/office/officeart/2005/8/layout/orgChart1"/>
    <dgm:cxn modelId="{8FB32D70-92EB-4DEE-8251-23782286D934}" type="presParOf" srcId="{CD5CE103-2471-453D-9D0F-32C2DDAF7050}" destId="{CC2AA409-0BB2-411C-998D-0C47E39DACD8}" srcOrd="2" destOrd="0" presId="urn:microsoft.com/office/officeart/2005/8/layout/orgChart1"/>
    <dgm:cxn modelId="{6AD0B73D-3A8C-468C-8236-CEAEC6349E4C}" type="presParOf" srcId="{941EC4D9-D81F-4567-BDE6-F784C414B92B}" destId="{0D06B8D4-1501-4424-8CAD-FB0C17C0BE46}" srcOrd="2" destOrd="0" presId="urn:microsoft.com/office/officeart/2005/8/layout/orgChar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191EB3-DDF1-4CAD-A5BB-56C0FD9B12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59D0BE-23D3-4326-BB4C-3A9315D6FF53}" type="pres">
      <dgm:prSet presAssocID="{B3191EB3-DDF1-4CAD-A5BB-56C0FD9B1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0DB0A0CB-C7CC-492E-B604-CDCC37BB7D6C}" type="presOf" srcId="{B3191EB3-DDF1-4CAD-A5BB-56C0FD9B12F9}" destId="{7759D0BE-23D3-4326-BB4C-3A9315D6FF53}" srcOrd="0" destOrd="0" presId="urn:microsoft.com/office/officeart/2005/8/layout/orgChar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580FF1-2C16-412B-8564-286F06D37DF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37AD6-B412-4FC9-A238-566C1BF1B34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2 Student</a:t>
          </a:r>
          <a:endParaRPr lang="en-US" dirty="0"/>
        </a:p>
      </dgm:t>
    </dgm:pt>
    <dgm:pt modelId="{B5BCE2D3-A93B-4CEA-9EFF-F6CD0DCB2AC9}" type="parTrans" cxnId="{033507AF-26F2-446F-B21A-67DA06FDABA1}">
      <dgm:prSet/>
      <dgm:spPr/>
      <dgm:t>
        <a:bodyPr/>
        <a:lstStyle/>
        <a:p>
          <a:endParaRPr lang="en-US"/>
        </a:p>
      </dgm:t>
    </dgm:pt>
    <dgm:pt modelId="{8DF88807-2355-42B6-9132-70C2BE502A44}" type="sibTrans" cxnId="{033507AF-26F2-446F-B21A-67DA06FDABA1}">
      <dgm:prSet/>
      <dgm:spPr/>
      <dgm:t>
        <a:bodyPr/>
        <a:lstStyle/>
        <a:p>
          <a:endParaRPr lang="en-US"/>
        </a:p>
      </dgm:t>
    </dgm:pt>
    <dgm:pt modelId="{F54C803A-9EAF-4AB1-B231-A59E5145EB0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2.1 </a:t>
          </a:r>
        </a:p>
        <a:p>
          <a:r>
            <a:rPr lang="en-US" dirty="0" smtClean="0"/>
            <a:t>Registration</a:t>
          </a:r>
          <a:endParaRPr lang="en-US" dirty="0"/>
        </a:p>
      </dgm:t>
    </dgm:pt>
    <dgm:pt modelId="{A91F0F1F-9429-4D5D-BA34-49A778301B35}" type="parTrans" cxnId="{0CA1B0DE-696E-4645-8F76-32B958336B6B}">
      <dgm:prSet/>
      <dgm:spPr/>
      <dgm:t>
        <a:bodyPr/>
        <a:lstStyle/>
        <a:p>
          <a:endParaRPr lang="en-US"/>
        </a:p>
      </dgm:t>
    </dgm:pt>
    <dgm:pt modelId="{0EE30B98-A6AF-4891-8ED0-A54E05C04F6F}" type="sibTrans" cxnId="{0CA1B0DE-696E-4645-8F76-32B958336B6B}">
      <dgm:prSet/>
      <dgm:spPr/>
      <dgm:t>
        <a:bodyPr/>
        <a:lstStyle/>
        <a:p>
          <a:endParaRPr lang="en-US"/>
        </a:p>
      </dgm:t>
    </dgm:pt>
    <dgm:pt modelId="{CBCA427D-7A9C-4E1C-AAEA-61532D382DFF}">
      <dgm:prSet phldrT="[Text]"/>
      <dgm:spPr>
        <a:solidFill>
          <a:srgbClr val="00B050"/>
        </a:solidFill>
        <a:ln w="38100" cmpd="dbl"/>
      </dgm:spPr>
      <dgm:t>
        <a:bodyPr/>
        <a:lstStyle/>
        <a:p>
          <a:r>
            <a:rPr lang="en-US" dirty="0" smtClean="0"/>
            <a:t>2.2</a:t>
          </a:r>
        </a:p>
        <a:p>
          <a:r>
            <a:rPr lang="en-US" dirty="0" smtClean="0"/>
            <a:t> Take Exam</a:t>
          </a:r>
          <a:endParaRPr lang="en-US" dirty="0"/>
        </a:p>
      </dgm:t>
    </dgm:pt>
    <dgm:pt modelId="{AD007415-01F9-4E8E-AA69-D3B3F3811B5E}" type="parTrans" cxnId="{711D94C2-1CC8-4ABB-9625-4B5A81F45C4E}">
      <dgm:prSet/>
      <dgm:spPr/>
      <dgm:t>
        <a:bodyPr/>
        <a:lstStyle/>
        <a:p>
          <a:endParaRPr lang="en-US"/>
        </a:p>
      </dgm:t>
    </dgm:pt>
    <dgm:pt modelId="{1B6158BE-203C-4B36-B708-D931B455C557}" type="sibTrans" cxnId="{711D94C2-1CC8-4ABB-9625-4B5A81F45C4E}">
      <dgm:prSet/>
      <dgm:spPr/>
      <dgm:t>
        <a:bodyPr/>
        <a:lstStyle/>
        <a:p>
          <a:endParaRPr lang="en-US"/>
        </a:p>
      </dgm:t>
    </dgm:pt>
    <dgm:pt modelId="{26675E0A-057C-4307-9CBE-8446DBEA9CBD}">
      <dgm:prSet phldrT="[Text]"/>
      <dgm:spPr>
        <a:solidFill>
          <a:srgbClr val="00B050"/>
        </a:solidFill>
        <a:ln w="38100" cmpd="dbl"/>
      </dgm:spPr>
      <dgm:t>
        <a:bodyPr/>
        <a:lstStyle/>
        <a:p>
          <a:r>
            <a:rPr lang="en-US" dirty="0" smtClean="0"/>
            <a:t>2.3 </a:t>
          </a:r>
        </a:p>
        <a:p>
          <a:r>
            <a:rPr lang="en-US" dirty="0" smtClean="0"/>
            <a:t>View Grades</a:t>
          </a:r>
          <a:endParaRPr lang="en-US" dirty="0"/>
        </a:p>
      </dgm:t>
    </dgm:pt>
    <dgm:pt modelId="{06FCC162-CA85-448F-A411-7A81C19A0BC7}" type="parTrans" cxnId="{F81D44F7-23C5-4BBB-93B0-4190C951708B}">
      <dgm:prSet/>
      <dgm:spPr/>
      <dgm:t>
        <a:bodyPr/>
        <a:lstStyle/>
        <a:p>
          <a:endParaRPr lang="en-US"/>
        </a:p>
      </dgm:t>
    </dgm:pt>
    <dgm:pt modelId="{A6A687DD-C022-4BCA-8AE1-B7C142FE94D8}" type="sibTrans" cxnId="{F81D44F7-23C5-4BBB-93B0-4190C951708B}">
      <dgm:prSet/>
      <dgm:spPr/>
      <dgm:t>
        <a:bodyPr/>
        <a:lstStyle/>
        <a:p>
          <a:endParaRPr lang="en-US"/>
        </a:p>
      </dgm:t>
    </dgm:pt>
    <dgm:pt modelId="{983CCB01-5407-4E74-AD27-427A27AC125D}" type="pres">
      <dgm:prSet presAssocID="{E8580FF1-2C16-412B-8564-286F06D37D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37628E-0E72-4111-9955-B82ECD0AB30C}" type="pres">
      <dgm:prSet presAssocID="{81F37AD6-B412-4FC9-A238-566C1BF1B340}" presName="hierRoot1" presStyleCnt="0">
        <dgm:presLayoutVars>
          <dgm:hierBranch val="init"/>
        </dgm:presLayoutVars>
      </dgm:prSet>
      <dgm:spPr/>
    </dgm:pt>
    <dgm:pt modelId="{B6141B00-69D1-412A-B5A1-E4177381A5F9}" type="pres">
      <dgm:prSet presAssocID="{81F37AD6-B412-4FC9-A238-566C1BF1B340}" presName="rootComposite1" presStyleCnt="0"/>
      <dgm:spPr/>
    </dgm:pt>
    <dgm:pt modelId="{8513D4AA-49B6-4E74-AB2F-44953943E2C2}" type="pres">
      <dgm:prSet presAssocID="{81F37AD6-B412-4FC9-A238-566C1BF1B340}" presName="rootText1" presStyleLbl="node0" presStyleIdx="0" presStyleCnt="1">
        <dgm:presLayoutVars>
          <dgm:chPref val="3"/>
        </dgm:presLayoutVars>
      </dgm:prSet>
      <dgm:spPr/>
    </dgm:pt>
    <dgm:pt modelId="{1B139D2B-89DD-41A4-88C6-932213683C03}" type="pres">
      <dgm:prSet presAssocID="{81F37AD6-B412-4FC9-A238-566C1BF1B340}" presName="rootConnector1" presStyleLbl="node1" presStyleIdx="0" presStyleCnt="0"/>
      <dgm:spPr/>
    </dgm:pt>
    <dgm:pt modelId="{B5F7D012-CCA6-4F58-A46B-B17073371A54}" type="pres">
      <dgm:prSet presAssocID="{81F37AD6-B412-4FC9-A238-566C1BF1B340}" presName="hierChild2" presStyleCnt="0"/>
      <dgm:spPr/>
    </dgm:pt>
    <dgm:pt modelId="{20CE831A-A7D8-49D2-A668-1D389243E00E}" type="pres">
      <dgm:prSet presAssocID="{A91F0F1F-9429-4D5D-BA34-49A778301B35}" presName="Name37" presStyleLbl="parChTrans1D2" presStyleIdx="0" presStyleCnt="3"/>
      <dgm:spPr/>
    </dgm:pt>
    <dgm:pt modelId="{D8A7CC76-1E88-4122-8723-E8812BFE708F}" type="pres">
      <dgm:prSet presAssocID="{F54C803A-9EAF-4AB1-B231-A59E5145EB0A}" presName="hierRoot2" presStyleCnt="0">
        <dgm:presLayoutVars>
          <dgm:hierBranch val="init"/>
        </dgm:presLayoutVars>
      </dgm:prSet>
      <dgm:spPr/>
    </dgm:pt>
    <dgm:pt modelId="{738B2660-F65F-45F7-9782-D45589D3B642}" type="pres">
      <dgm:prSet presAssocID="{F54C803A-9EAF-4AB1-B231-A59E5145EB0A}" presName="rootComposite" presStyleCnt="0"/>
      <dgm:spPr/>
    </dgm:pt>
    <dgm:pt modelId="{E75DBBC1-17A6-4A97-B76D-73172B6572C6}" type="pres">
      <dgm:prSet presAssocID="{F54C803A-9EAF-4AB1-B231-A59E5145EB0A}" presName="rootText" presStyleLbl="node2" presStyleIdx="0" presStyleCnt="3">
        <dgm:presLayoutVars>
          <dgm:chPref val="3"/>
        </dgm:presLayoutVars>
      </dgm:prSet>
      <dgm:spPr/>
    </dgm:pt>
    <dgm:pt modelId="{35F92FD1-5809-479F-A02B-AF4C1A17716A}" type="pres">
      <dgm:prSet presAssocID="{F54C803A-9EAF-4AB1-B231-A59E5145EB0A}" presName="rootConnector" presStyleLbl="node2" presStyleIdx="0" presStyleCnt="3"/>
      <dgm:spPr/>
    </dgm:pt>
    <dgm:pt modelId="{6CD82847-37F3-4DD9-B3E8-A8C544B1D3A6}" type="pres">
      <dgm:prSet presAssocID="{F54C803A-9EAF-4AB1-B231-A59E5145EB0A}" presName="hierChild4" presStyleCnt="0"/>
      <dgm:spPr/>
    </dgm:pt>
    <dgm:pt modelId="{ECA1352D-CB85-4521-AB4F-053D3FF18EB0}" type="pres">
      <dgm:prSet presAssocID="{F54C803A-9EAF-4AB1-B231-A59E5145EB0A}" presName="hierChild5" presStyleCnt="0"/>
      <dgm:spPr/>
    </dgm:pt>
    <dgm:pt modelId="{141313E2-55C3-4BBB-BC43-D67869F462E0}" type="pres">
      <dgm:prSet presAssocID="{AD007415-01F9-4E8E-AA69-D3B3F3811B5E}" presName="Name37" presStyleLbl="parChTrans1D2" presStyleIdx="1" presStyleCnt="3"/>
      <dgm:spPr/>
    </dgm:pt>
    <dgm:pt modelId="{4C6E645E-D4E3-4B32-857C-22FD6FF60A24}" type="pres">
      <dgm:prSet presAssocID="{CBCA427D-7A9C-4E1C-AAEA-61532D382DFF}" presName="hierRoot2" presStyleCnt="0">
        <dgm:presLayoutVars>
          <dgm:hierBranch val="init"/>
        </dgm:presLayoutVars>
      </dgm:prSet>
      <dgm:spPr/>
    </dgm:pt>
    <dgm:pt modelId="{3A084EBA-1419-4969-B2BE-A1FF294DF7AB}" type="pres">
      <dgm:prSet presAssocID="{CBCA427D-7A9C-4E1C-AAEA-61532D382DFF}" presName="rootComposite" presStyleCnt="0"/>
      <dgm:spPr/>
    </dgm:pt>
    <dgm:pt modelId="{F4E8AB48-7FE4-41DD-9FCA-9A3464927071}" type="pres">
      <dgm:prSet presAssocID="{CBCA427D-7A9C-4E1C-AAEA-61532D382DF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1A109-6A06-4A85-BF98-6EA060A875E8}" type="pres">
      <dgm:prSet presAssocID="{CBCA427D-7A9C-4E1C-AAEA-61532D382DFF}" presName="rootConnector" presStyleLbl="node2" presStyleIdx="1" presStyleCnt="3"/>
      <dgm:spPr/>
    </dgm:pt>
    <dgm:pt modelId="{C0B9158F-691F-4525-888C-904D5FA72619}" type="pres">
      <dgm:prSet presAssocID="{CBCA427D-7A9C-4E1C-AAEA-61532D382DFF}" presName="hierChild4" presStyleCnt="0"/>
      <dgm:spPr/>
    </dgm:pt>
    <dgm:pt modelId="{9A8DDD69-3856-4306-89FE-8B7F2256DA22}" type="pres">
      <dgm:prSet presAssocID="{CBCA427D-7A9C-4E1C-AAEA-61532D382DFF}" presName="hierChild5" presStyleCnt="0"/>
      <dgm:spPr/>
    </dgm:pt>
    <dgm:pt modelId="{22030C55-3F14-475D-BE87-D78FEE7AC259}" type="pres">
      <dgm:prSet presAssocID="{06FCC162-CA85-448F-A411-7A81C19A0BC7}" presName="Name37" presStyleLbl="parChTrans1D2" presStyleIdx="2" presStyleCnt="3"/>
      <dgm:spPr/>
    </dgm:pt>
    <dgm:pt modelId="{5F83D658-612D-48D9-9167-E369AEA48C4E}" type="pres">
      <dgm:prSet presAssocID="{26675E0A-057C-4307-9CBE-8446DBEA9CBD}" presName="hierRoot2" presStyleCnt="0">
        <dgm:presLayoutVars>
          <dgm:hierBranch val="init"/>
        </dgm:presLayoutVars>
      </dgm:prSet>
      <dgm:spPr/>
    </dgm:pt>
    <dgm:pt modelId="{BE0EA5F0-A202-4440-BCDB-EBFA2B33B65B}" type="pres">
      <dgm:prSet presAssocID="{26675E0A-057C-4307-9CBE-8446DBEA9CBD}" presName="rootComposite" presStyleCnt="0"/>
      <dgm:spPr/>
    </dgm:pt>
    <dgm:pt modelId="{1AC7BA22-941B-42D8-9E79-6C7169D51203}" type="pres">
      <dgm:prSet presAssocID="{26675E0A-057C-4307-9CBE-8446DBEA9CBD}" presName="rootText" presStyleLbl="node2" presStyleIdx="2" presStyleCnt="3">
        <dgm:presLayoutVars>
          <dgm:chPref val="3"/>
        </dgm:presLayoutVars>
      </dgm:prSet>
      <dgm:spPr/>
    </dgm:pt>
    <dgm:pt modelId="{FA7225EC-B088-4722-B05E-9E4AA8FCDE78}" type="pres">
      <dgm:prSet presAssocID="{26675E0A-057C-4307-9CBE-8446DBEA9CBD}" presName="rootConnector" presStyleLbl="node2" presStyleIdx="2" presStyleCnt="3"/>
      <dgm:spPr/>
    </dgm:pt>
    <dgm:pt modelId="{44807972-D052-4DA8-8511-60A5F6E97B67}" type="pres">
      <dgm:prSet presAssocID="{26675E0A-057C-4307-9CBE-8446DBEA9CBD}" presName="hierChild4" presStyleCnt="0"/>
      <dgm:spPr/>
    </dgm:pt>
    <dgm:pt modelId="{5D8FBBC0-5C84-4276-ABA1-A262384F1FFD}" type="pres">
      <dgm:prSet presAssocID="{26675E0A-057C-4307-9CBE-8446DBEA9CBD}" presName="hierChild5" presStyleCnt="0"/>
      <dgm:spPr/>
    </dgm:pt>
    <dgm:pt modelId="{B392B949-787F-4085-8B7E-5CA82E60C455}" type="pres">
      <dgm:prSet presAssocID="{81F37AD6-B412-4FC9-A238-566C1BF1B340}" presName="hierChild3" presStyleCnt="0"/>
      <dgm:spPr/>
    </dgm:pt>
  </dgm:ptLst>
  <dgm:cxnLst>
    <dgm:cxn modelId="{7DAF351D-AA0E-477E-8F90-EE4AD74FED92}" type="presOf" srcId="{AD007415-01F9-4E8E-AA69-D3B3F3811B5E}" destId="{141313E2-55C3-4BBB-BC43-D67869F462E0}" srcOrd="0" destOrd="0" presId="urn:microsoft.com/office/officeart/2005/8/layout/orgChart1"/>
    <dgm:cxn modelId="{0CA1B0DE-696E-4645-8F76-32B958336B6B}" srcId="{81F37AD6-B412-4FC9-A238-566C1BF1B340}" destId="{F54C803A-9EAF-4AB1-B231-A59E5145EB0A}" srcOrd="0" destOrd="0" parTransId="{A91F0F1F-9429-4D5D-BA34-49A778301B35}" sibTransId="{0EE30B98-A6AF-4891-8ED0-A54E05C04F6F}"/>
    <dgm:cxn modelId="{FD218FE1-B781-400E-A3CA-3F77B34FF5BB}" type="presOf" srcId="{81F37AD6-B412-4FC9-A238-566C1BF1B340}" destId="{1B139D2B-89DD-41A4-88C6-932213683C03}" srcOrd="1" destOrd="0" presId="urn:microsoft.com/office/officeart/2005/8/layout/orgChart1"/>
    <dgm:cxn modelId="{711D94C2-1CC8-4ABB-9625-4B5A81F45C4E}" srcId="{81F37AD6-B412-4FC9-A238-566C1BF1B340}" destId="{CBCA427D-7A9C-4E1C-AAEA-61532D382DFF}" srcOrd="1" destOrd="0" parTransId="{AD007415-01F9-4E8E-AA69-D3B3F3811B5E}" sibTransId="{1B6158BE-203C-4B36-B708-D931B455C557}"/>
    <dgm:cxn modelId="{2D6ED00D-E02C-464C-85BE-33396F937C65}" type="presOf" srcId="{26675E0A-057C-4307-9CBE-8446DBEA9CBD}" destId="{1AC7BA22-941B-42D8-9E79-6C7169D51203}" srcOrd="0" destOrd="0" presId="urn:microsoft.com/office/officeart/2005/8/layout/orgChart1"/>
    <dgm:cxn modelId="{C394EE5A-666E-499B-AD67-A1891D01DEEC}" type="presOf" srcId="{06FCC162-CA85-448F-A411-7A81C19A0BC7}" destId="{22030C55-3F14-475D-BE87-D78FEE7AC259}" srcOrd="0" destOrd="0" presId="urn:microsoft.com/office/officeart/2005/8/layout/orgChart1"/>
    <dgm:cxn modelId="{332EB14B-56EE-4A25-A454-4F34ECECEAC4}" type="presOf" srcId="{E8580FF1-2C16-412B-8564-286F06D37DF4}" destId="{983CCB01-5407-4E74-AD27-427A27AC125D}" srcOrd="0" destOrd="0" presId="urn:microsoft.com/office/officeart/2005/8/layout/orgChart1"/>
    <dgm:cxn modelId="{033507AF-26F2-446F-B21A-67DA06FDABA1}" srcId="{E8580FF1-2C16-412B-8564-286F06D37DF4}" destId="{81F37AD6-B412-4FC9-A238-566C1BF1B340}" srcOrd="0" destOrd="0" parTransId="{B5BCE2D3-A93B-4CEA-9EFF-F6CD0DCB2AC9}" sibTransId="{8DF88807-2355-42B6-9132-70C2BE502A44}"/>
    <dgm:cxn modelId="{9E6607E5-3933-4E4F-99E7-38CF371109AB}" type="presOf" srcId="{F54C803A-9EAF-4AB1-B231-A59E5145EB0A}" destId="{E75DBBC1-17A6-4A97-B76D-73172B6572C6}" srcOrd="0" destOrd="0" presId="urn:microsoft.com/office/officeart/2005/8/layout/orgChart1"/>
    <dgm:cxn modelId="{F4723784-B7E4-4F6D-8F6E-B11F9727E096}" type="presOf" srcId="{F54C803A-9EAF-4AB1-B231-A59E5145EB0A}" destId="{35F92FD1-5809-479F-A02B-AF4C1A17716A}" srcOrd="1" destOrd="0" presId="urn:microsoft.com/office/officeart/2005/8/layout/orgChart1"/>
    <dgm:cxn modelId="{F1084FD0-0085-4602-AE5D-F411D503A1F5}" type="presOf" srcId="{A91F0F1F-9429-4D5D-BA34-49A778301B35}" destId="{20CE831A-A7D8-49D2-A668-1D389243E00E}" srcOrd="0" destOrd="0" presId="urn:microsoft.com/office/officeart/2005/8/layout/orgChart1"/>
    <dgm:cxn modelId="{5E1A8C44-9682-43A3-954F-9BD3D25A9A9C}" type="presOf" srcId="{CBCA427D-7A9C-4E1C-AAEA-61532D382DFF}" destId="{3DD1A109-6A06-4A85-BF98-6EA060A875E8}" srcOrd="1" destOrd="0" presId="urn:microsoft.com/office/officeart/2005/8/layout/orgChart1"/>
    <dgm:cxn modelId="{47753FEA-D8B7-4F8A-9FD6-E401557CE0A1}" type="presOf" srcId="{CBCA427D-7A9C-4E1C-AAEA-61532D382DFF}" destId="{F4E8AB48-7FE4-41DD-9FCA-9A3464927071}" srcOrd="0" destOrd="0" presId="urn:microsoft.com/office/officeart/2005/8/layout/orgChart1"/>
    <dgm:cxn modelId="{54DD4CE1-A093-46C1-BF42-569F8A072959}" type="presOf" srcId="{81F37AD6-B412-4FC9-A238-566C1BF1B340}" destId="{8513D4AA-49B6-4E74-AB2F-44953943E2C2}" srcOrd="0" destOrd="0" presId="urn:microsoft.com/office/officeart/2005/8/layout/orgChart1"/>
    <dgm:cxn modelId="{B79E6D09-0636-4F04-BF93-76E6EB7CF5DA}" type="presOf" srcId="{26675E0A-057C-4307-9CBE-8446DBEA9CBD}" destId="{FA7225EC-B088-4722-B05E-9E4AA8FCDE78}" srcOrd="1" destOrd="0" presId="urn:microsoft.com/office/officeart/2005/8/layout/orgChart1"/>
    <dgm:cxn modelId="{F81D44F7-23C5-4BBB-93B0-4190C951708B}" srcId="{81F37AD6-B412-4FC9-A238-566C1BF1B340}" destId="{26675E0A-057C-4307-9CBE-8446DBEA9CBD}" srcOrd="2" destOrd="0" parTransId="{06FCC162-CA85-448F-A411-7A81C19A0BC7}" sibTransId="{A6A687DD-C022-4BCA-8AE1-B7C142FE94D8}"/>
    <dgm:cxn modelId="{CDA14A66-15C2-471A-9BB3-A9010A021388}" type="presParOf" srcId="{983CCB01-5407-4E74-AD27-427A27AC125D}" destId="{C237628E-0E72-4111-9955-B82ECD0AB30C}" srcOrd="0" destOrd="0" presId="urn:microsoft.com/office/officeart/2005/8/layout/orgChart1"/>
    <dgm:cxn modelId="{55A1C6B9-1492-47E5-8631-CE39C5FE2880}" type="presParOf" srcId="{C237628E-0E72-4111-9955-B82ECD0AB30C}" destId="{B6141B00-69D1-412A-B5A1-E4177381A5F9}" srcOrd="0" destOrd="0" presId="urn:microsoft.com/office/officeart/2005/8/layout/orgChart1"/>
    <dgm:cxn modelId="{732D5024-E9CC-4A3D-82D8-418D8FFD0047}" type="presParOf" srcId="{B6141B00-69D1-412A-B5A1-E4177381A5F9}" destId="{8513D4AA-49B6-4E74-AB2F-44953943E2C2}" srcOrd="0" destOrd="0" presId="urn:microsoft.com/office/officeart/2005/8/layout/orgChart1"/>
    <dgm:cxn modelId="{5B819D34-EB43-4DE3-83A2-03D9265D7FBD}" type="presParOf" srcId="{B6141B00-69D1-412A-B5A1-E4177381A5F9}" destId="{1B139D2B-89DD-41A4-88C6-932213683C03}" srcOrd="1" destOrd="0" presId="urn:microsoft.com/office/officeart/2005/8/layout/orgChart1"/>
    <dgm:cxn modelId="{E3AFB063-E880-4E27-9E7B-72874F906585}" type="presParOf" srcId="{C237628E-0E72-4111-9955-B82ECD0AB30C}" destId="{B5F7D012-CCA6-4F58-A46B-B17073371A54}" srcOrd="1" destOrd="0" presId="urn:microsoft.com/office/officeart/2005/8/layout/orgChart1"/>
    <dgm:cxn modelId="{507A3210-B354-4446-94AB-7002BB3B7E10}" type="presParOf" srcId="{B5F7D012-CCA6-4F58-A46B-B17073371A54}" destId="{20CE831A-A7D8-49D2-A668-1D389243E00E}" srcOrd="0" destOrd="0" presId="urn:microsoft.com/office/officeart/2005/8/layout/orgChart1"/>
    <dgm:cxn modelId="{E33D2209-43DD-4EAA-A712-D694945B0FCE}" type="presParOf" srcId="{B5F7D012-CCA6-4F58-A46B-B17073371A54}" destId="{D8A7CC76-1E88-4122-8723-E8812BFE708F}" srcOrd="1" destOrd="0" presId="urn:microsoft.com/office/officeart/2005/8/layout/orgChart1"/>
    <dgm:cxn modelId="{BC0A6905-2966-4A5D-AADC-EA185E83AEC6}" type="presParOf" srcId="{D8A7CC76-1E88-4122-8723-E8812BFE708F}" destId="{738B2660-F65F-45F7-9782-D45589D3B642}" srcOrd="0" destOrd="0" presId="urn:microsoft.com/office/officeart/2005/8/layout/orgChart1"/>
    <dgm:cxn modelId="{64C03CB1-679A-45D4-8BE4-5A8CDEE02795}" type="presParOf" srcId="{738B2660-F65F-45F7-9782-D45589D3B642}" destId="{E75DBBC1-17A6-4A97-B76D-73172B6572C6}" srcOrd="0" destOrd="0" presId="urn:microsoft.com/office/officeart/2005/8/layout/orgChart1"/>
    <dgm:cxn modelId="{83752241-2AD1-485F-A48F-92B14606912D}" type="presParOf" srcId="{738B2660-F65F-45F7-9782-D45589D3B642}" destId="{35F92FD1-5809-479F-A02B-AF4C1A17716A}" srcOrd="1" destOrd="0" presId="urn:microsoft.com/office/officeart/2005/8/layout/orgChart1"/>
    <dgm:cxn modelId="{41079957-A017-4E45-9928-7F6D3FB2045E}" type="presParOf" srcId="{D8A7CC76-1E88-4122-8723-E8812BFE708F}" destId="{6CD82847-37F3-4DD9-B3E8-A8C544B1D3A6}" srcOrd="1" destOrd="0" presId="urn:microsoft.com/office/officeart/2005/8/layout/orgChart1"/>
    <dgm:cxn modelId="{7875689A-F7CA-4FC9-9BC3-8B622DB1CE6B}" type="presParOf" srcId="{D8A7CC76-1E88-4122-8723-E8812BFE708F}" destId="{ECA1352D-CB85-4521-AB4F-053D3FF18EB0}" srcOrd="2" destOrd="0" presId="urn:microsoft.com/office/officeart/2005/8/layout/orgChart1"/>
    <dgm:cxn modelId="{8E629C40-734E-465A-8943-12003C22F812}" type="presParOf" srcId="{B5F7D012-CCA6-4F58-A46B-B17073371A54}" destId="{141313E2-55C3-4BBB-BC43-D67869F462E0}" srcOrd="2" destOrd="0" presId="urn:microsoft.com/office/officeart/2005/8/layout/orgChart1"/>
    <dgm:cxn modelId="{6DDA7434-AF23-4AF6-9105-6ABE690F1419}" type="presParOf" srcId="{B5F7D012-CCA6-4F58-A46B-B17073371A54}" destId="{4C6E645E-D4E3-4B32-857C-22FD6FF60A24}" srcOrd="3" destOrd="0" presId="urn:microsoft.com/office/officeart/2005/8/layout/orgChart1"/>
    <dgm:cxn modelId="{2774217D-BC8A-4433-91AA-7DF7023A4B87}" type="presParOf" srcId="{4C6E645E-D4E3-4B32-857C-22FD6FF60A24}" destId="{3A084EBA-1419-4969-B2BE-A1FF294DF7AB}" srcOrd="0" destOrd="0" presId="urn:microsoft.com/office/officeart/2005/8/layout/orgChart1"/>
    <dgm:cxn modelId="{9B61FFD6-03AF-478F-BE9B-E0A9FCC52527}" type="presParOf" srcId="{3A084EBA-1419-4969-B2BE-A1FF294DF7AB}" destId="{F4E8AB48-7FE4-41DD-9FCA-9A3464927071}" srcOrd="0" destOrd="0" presId="urn:microsoft.com/office/officeart/2005/8/layout/orgChart1"/>
    <dgm:cxn modelId="{C6B84298-01AB-4D9D-B00F-DBEA45A49607}" type="presParOf" srcId="{3A084EBA-1419-4969-B2BE-A1FF294DF7AB}" destId="{3DD1A109-6A06-4A85-BF98-6EA060A875E8}" srcOrd="1" destOrd="0" presId="urn:microsoft.com/office/officeart/2005/8/layout/orgChart1"/>
    <dgm:cxn modelId="{37D6A675-A15A-405C-8A22-AE222D6CEF07}" type="presParOf" srcId="{4C6E645E-D4E3-4B32-857C-22FD6FF60A24}" destId="{C0B9158F-691F-4525-888C-904D5FA72619}" srcOrd="1" destOrd="0" presId="urn:microsoft.com/office/officeart/2005/8/layout/orgChart1"/>
    <dgm:cxn modelId="{DA382F2B-32EF-48EF-80DA-089BA95F9663}" type="presParOf" srcId="{4C6E645E-D4E3-4B32-857C-22FD6FF60A24}" destId="{9A8DDD69-3856-4306-89FE-8B7F2256DA22}" srcOrd="2" destOrd="0" presId="urn:microsoft.com/office/officeart/2005/8/layout/orgChart1"/>
    <dgm:cxn modelId="{421C3504-8A8A-4E7A-8ED1-FEDA0F5032C7}" type="presParOf" srcId="{B5F7D012-CCA6-4F58-A46B-B17073371A54}" destId="{22030C55-3F14-475D-BE87-D78FEE7AC259}" srcOrd="4" destOrd="0" presId="urn:microsoft.com/office/officeart/2005/8/layout/orgChart1"/>
    <dgm:cxn modelId="{67375F9C-5EA8-406C-8BAA-D19B77199450}" type="presParOf" srcId="{B5F7D012-CCA6-4F58-A46B-B17073371A54}" destId="{5F83D658-612D-48D9-9167-E369AEA48C4E}" srcOrd="5" destOrd="0" presId="urn:microsoft.com/office/officeart/2005/8/layout/orgChart1"/>
    <dgm:cxn modelId="{BD04B762-4C74-48FE-8045-3DE63C38C15D}" type="presParOf" srcId="{5F83D658-612D-48D9-9167-E369AEA48C4E}" destId="{BE0EA5F0-A202-4440-BCDB-EBFA2B33B65B}" srcOrd="0" destOrd="0" presId="urn:microsoft.com/office/officeart/2005/8/layout/orgChart1"/>
    <dgm:cxn modelId="{6887C67F-58E3-457A-A156-6059BCAD1B5B}" type="presParOf" srcId="{BE0EA5F0-A202-4440-BCDB-EBFA2B33B65B}" destId="{1AC7BA22-941B-42D8-9E79-6C7169D51203}" srcOrd="0" destOrd="0" presId="urn:microsoft.com/office/officeart/2005/8/layout/orgChart1"/>
    <dgm:cxn modelId="{BC6B7CBE-2339-4F93-809E-A6B643E9E6F9}" type="presParOf" srcId="{BE0EA5F0-A202-4440-BCDB-EBFA2B33B65B}" destId="{FA7225EC-B088-4722-B05E-9E4AA8FCDE78}" srcOrd="1" destOrd="0" presId="urn:microsoft.com/office/officeart/2005/8/layout/orgChart1"/>
    <dgm:cxn modelId="{CC8169E3-781D-438B-8BE2-DBBCA5245C03}" type="presParOf" srcId="{5F83D658-612D-48D9-9167-E369AEA48C4E}" destId="{44807972-D052-4DA8-8511-60A5F6E97B67}" srcOrd="1" destOrd="0" presId="urn:microsoft.com/office/officeart/2005/8/layout/orgChart1"/>
    <dgm:cxn modelId="{FC1F84FD-1653-42D2-B531-64E8EA983AD1}" type="presParOf" srcId="{5F83D658-612D-48D9-9167-E369AEA48C4E}" destId="{5D8FBBC0-5C84-4276-ABA1-A262384F1FFD}" srcOrd="2" destOrd="0" presId="urn:microsoft.com/office/officeart/2005/8/layout/orgChart1"/>
    <dgm:cxn modelId="{8C5FDFA0-5222-4872-A421-CA985712D3B7}" type="presParOf" srcId="{C237628E-0E72-4111-9955-B82ECD0AB30C}" destId="{B392B949-787F-4085-8B7E-5CA82E60C455}" srcOrd="2" destOrd="0" presId="urn:microsoft.com/office/officeart/2005/8/layout/orgChar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7C16C2-B30E-4EED-91A5-813AA667C24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15A241-6341-4242-AD75-8C7AD7E2D6C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3 Admin</a:t>
          </a:r>
          <a:endParaRPr lang="en-US" dirty="0"/>
        </a:p>
      </dgm:t>
    </dgm:pt>
    <dgm:pt modelId="{80CE10CF-AFB4-479F-9AAD-E8516B0963F4}" type="parTrans" cxnId="{D4E64A3D-1817-422F-B54F-7E4EC9877584}">
      <dgm:prSet/>
      <dgm:spPr/>
      <dgm:t>
        <a:bodyPr/>
        <a:lstStyle/>
        <a:p>
          <a:endParaRPr lang="en-US"/>
        </a:p>
      </dgm:t>
    </dgm:pt>
    <dgm:pt modelId="{4BAD7644-E043-411A-8C84-86D237F751D6}" type="sibTrans" cxnId="{D4E64A3D-1817-422F-B54F-7E4EC9877584}">
      <dgm:prSet/>
      <dgm:spPr/>
      <dgm:t>
        <a:bodyPr/>
        <a:lstStyle/>
        <a:p>
          <a:endParaRPr lang="en-US"/>
        </a:p>
      </dgm:t>
    </dgm:pt>
    <dgm:pt modelId="{A4EA0284-E7DB-4940-AB2F-9AF4EF9C273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3.1 Add departments</a:t>
          </a:r>
          <a:endParaRPr lang="en-US" dirty="0"/>
        </a:p>
      </dgm:t>
    </dgm:pt>
    <dgm:pt modelId="{4740A511-F11C-486E-9DFE-74FDF799D2F8}" type="parTrans" cxnId="{F3F64171-A47D-4A77-AF5E-B94A440D4F64}">
      <dgm:prSet/>
      <dgm:spPr/>
      <dgm:t>
        <a:bodyPr/>
        <a:lstStyle/>
        <a:p>
          <a:endParaRPr lang="en-US"/>
        </a:p>
      </dgm:t>
    </dgm:pt>
    <dgm:pt modelId="{D197299D-18A4-460C-8DED-DE6036346130}" type="sibTrans" cxnId="{F3F64171-A47D-4A77-AF5E-B94A440D4F64}">
      <dgm:prSet/>
      <dgm:spPr/>
      <dgm:t>
        <a:bodyPr/>
        <a:lstStyle/>
        <a:p>
          <a:endParaRPr lang="en-US"/>
        </a:p>
      </dgm:t>
    </dgm:pt>
    <dgm:pt modelId="{E68826B4-5780-46AD-95F8-0B1233309EB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3.2 Add Courses</a:t>
          </a:r>
          <a:endParaRPr lang="en-US" dirty="0"/>
        </a:p>
      </dgm:t>
    </dgm:pt>
    <dgm:pt modelId="{658C7630-0D56-4AD9-AA39-B4FA66B70F5C}" type="parTrans" cxnId="{26B90026-9E06-4960-801D-44E07E1E708B}">
      <dgm:prSet/>
      <dgm:spPr/>
      <dgm:t>
        <a:bodyPr/>
        <a:lstStyle/>
        <a:p>
          <a:endParaRPr lang="en-US"/>
        </a:p>
      </dgm:t>
    </dgm:pt>
    <dgm:pt modelId="{96296782-60D5-4CB7-AE42-BA84149C9EF3}" type="sibTrans" cxnId="{26B90026-9E06-4960-801D-44E07E1E708B}">
      <dgm:prSet/>
      <dgm:spPr/>
      <dgm:t>
        <a:bodyPr/>
        <a:lstStyle/>
        <a:p>
          <a:endParaRPr lang="en-US"/>
        </a:p>
      </dgm:t>
    </dgm:pt>
    <dgm:pt modelId="{6A1223F8-702B-4B1A-B67E-EAD8ACD2F47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3.3 Add Faculty</a:t>
          </a:r>
          <a:endParaRPr lang="en-US" dirty="0"/>
        </a:p>
      </dgm:t>
    </dgm:pt>
    <dgm:pt modelId="{E7C3A00C-FF11-41DC-9131-EBA6846F1EED}" type="parTrans" cxnId="{2EA661DE-5A17-4CEC-BD9C-4DCCEEB22387}">
      <dgm:prSet/>
      <dgm:spPr/>
      <dgm:t>
        <a:bodyPr/>
        <a:lstStyle/>
        <a:p>
          <a:endParaRPr lang="en-US"/>
        </a:p>
      </dgm:t>
    </dgm:pt>
    <dgm:pt modelId="{38914550-C0AA-4945-BC24-4C83CC8374F7}" type="sibTrans" cxnId="{2EA661DE-5A17-4CEC-BD9C-4DCCEEB22387}">
      <dgm:prSet/>
      <dgm:spPr/>
      <dgm:t>
        <a:bodyPr/>
        <a:lstStyle/>
        <a:p>
          <a:endParaRPr lang="en-US"/>
        </a:p>
      </dgm:t>
    </dgm:pt>
    <dgm:pt modelId="{13235765-D851-487F-B84A-77A1ED57149A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3.5 Take backup</a:t>
          </a:r>
          <a:endParaRPr lang="en-US" dirty="0"/>
        </a:p>
      </dgm:t>
    </dgm:pt>
    <dgm:pt modelId="{D9A30A98-0D3B-4283-9FC3-5BEC80217FBB}" type="parTrans" cxnId="{DF081C2C-A955-405E-BA56-6728F7BD6174}">
      <dgm:prSet/>
      <dgm:spPr/>
      <dgm:t>
        <a:bodyPr/>
        <a:lstStyle/>
        <a:p>
          <a:endParaRPr lang="en-US"/>
        </a:p>
      </dgm:t>
    </dgm:pt>
    <dgm:pt modelId="{D45431DA-068E-42E0-A629-959B90A36F90}" type="sibTrans" cxnId="{DF081C2C-A955-405E-BA56-6728F7BD6174}">
      <dgm:prSet/>
      <dgm:spPr/>
      <dgm:t>
        <a:bodyPr/>
        <a:lstStyle/>
        <a:p>
          <a:endParaRPr lang="en-US"/>
        </a:p>
      </dgm:t>
    </dgm:pt>
    <dgm:pt modelId="{82A59DAF-9D9B-4AB9-A18E-61AAFB5636B4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3.6 Maintenance</a:t>
          </a:r>
          <a:endParaRPr lang="en-US" dirty="0"/>
        </a:p>
      </dgm:t>
    </dgm:pt>
    <dgm:pt modelId="{544F5A61-0E42-4B2D-B015-8182CC208798}" type="parTrans" cxnId="{B0B6A7C8-DBCF-4AFC-A332-BB56635F6371}">
      <dgm:prSet/>
      <dgm:spPr/>
      <dgm:t>
        <a:bodyPr/>
        <a:lstStyle/>
        <a:p>
          <a:endParaRPr lang="en-US"/>
        </a:p>
      </dgm:t>
    </dgm:pt>
    <dgm:pt modelId="{D411EA3A-7FFD-4CB2-BF43-200A08BBA32D}" type="sibTrans" cxnId="{B0B6A7C8-DBCF-4AFC-A332-BB56635F6371}">
      <dgm:prSet/>
      <dgm:spPr/>
      <dgm:t>
        <a:bodyPr/>
        <a:lstStyle/>
        <a:p>
          <a:endParaRPr lang="en-US"/>
        </a:p>
      </dgm:t>
    </dgm:pt>
    <dgm:pt modelId="{832AB852-FC66-4106-BA29-4A6835D39412}">
      <dgm:prSet/>
      <dgm:spPr>
        <a:solidFill>
          <a:schemeClr val="accent2"/>
        </a:solidFill>
        <a:ln w="38100" cmpd="dbl"/>
      </dgm:spPr>
      <dgm:t>
        <a:bodyPr/>
        <a:lstStyle/>
        <a:p>
          <a:r>
            <a:rPr lang="en-US" dirty="0" smtClean="0"/>
            <a:t>3.4 Add faculty to course</a:t>
          </a:r>
          <a:endParaRPr lang="en-US" dirty="0"/>
        </a:p>
      </dgm:t>
    </dgm:pt>
    <dgm:pt modelId="{9123D3B6-2855-486A-8998-FDDDAE9B0FBC}" type="parTrans" cxnId="{E10B9E3E-CC88-4885-9E10-D4E164D9D602}">
      <dgm:prSet/>
      <dgm:spPr/>
      <dgm:t>
        <a:bodyPr/>
        <a:lstStyle/>
        <a:p>
          <a:endParaRPr lang="en-US"/>
        </a:p>
      </dgm:t>
    </dgm:pt>
    <dgm:pt modelId="{CF6AFA48-ADD8-46A7-BD70-A62017A1A814}" type="sibTrans" cxnId="{E10B9E3E-CC88-4885-9E10-D4E164D9D602}">
      <dgm:prSet/>
      <dgm:spPr/>
      <dgm:t>
        <a:bodyPr/>
        <a:lstStyle/>
        <a:p>
          <a:endParaRPr lang="en-US"/>
        </a:p>
      </dgm:t>
    </dgm:pt>
    <dgm:pt modelId="{71998293-5A90-45A4-8189-1C5A664EC0D1}" type="pres">
      <dgm:prSet presAssocID="{297C16C2-B30E-4EED-91A5-813AA667C2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39C2127-5DAC-4446-A15A-6F6D89E3652E}" type="pres">
      <dgm:prSet presAssocID="{F015A241-6341-4242-AD75-8C7AD7E2D6CB}" presName="hierRoot1" presStyleCnt="0">
        <dgm:presLayoutVars>
          <dgm:hierBranch val="init"/>
        </dgm:presLayoutVars>
      </dgm:prSet>
      <dgm:spPr/>
    </dgm:pt>
    <dgm:pt modelId="{8F91DE51-73D2-45C5-96E7-2DE2902425AA}" type="pres">
      <dgm:prSet presAssocID="{F015A241-6341-4242-AD75-8C7AD7E2D6CB}" presName="rootComposite1" presStyleCnt="0"/>
      <dgm:spPr/>
    </dgm:pt>
    <dgm:pt modelId="{2929B4A9-9000-4F85-BCAA-11ECAF862EA0}" type="pres">
      <dgm:prSet presAssocID="{F015A241-6341-4242-AD75-8C7AD7E2D6CB}" presName="rootText1" presStyleLbl="node0" presStyleIdx="0" presStyleCnt="1">
        <dgm:presLayoutVars>
          <dgm:chPref val="3"/>
        </dgm:presLayoutVars>
      </dgm:prSet>
      <dgm:spPr/>
    </dgm:pt>
    <dgm:pt modelId="{8BE707D9-B464-4006-935C-D53FDA10CA82}" type="pres">
      <dgm:prSet presAssocID="{F015A241-6341-4242-AD75-8C7AD7E2D6CB}" presName="rootConnector1" presStyleLbl="node1" presStyleIdx="0" presStyleCnt="0"/>
      <dgm:spPr/>
    </dgm:pt>
    <dgm:pt modelId="{747248E4-3500-4694-9AC3-0A6DD2D9FD4F}" type="pres">
      <dgm:prSet presAssocID="{F015A241-6341-4242-AD75-8C7AD7E2D6CB}" presName="hierChild2" presStyleCnt="0"/>
      <dgm:spPr/>
    </dgm:pt>
    <dgm:pt modelId="{BE43A592-67F4-479C-B061-DDCEAA9217E6}" type="pres">
      <dgm:prSet presAssocID="{4740A511-F11C-486E-9DFE-74FDF799D2F8}" presName="Name37" presStyleLbl="parChTrans1D2" presStyleIdx="0" presStyleCnt="6"/>
      <dgm:spPr/>
    </dgm:pt>
    <dgm:pt modelId="{A1D114F6-29BF-4CDA-853B-C392C08A6B41}" type="pres">
      <dgm:prSet presAssocID="{A4EA0284-E7DB-4940-AB2F-9AF4EF9C2733}" presName="hierRoot2" presStyleCnt="0">
        <dgm:presLayoutVars>
          <dgm:hierBranch val="init"/>
        </dgm:presLayoutVars>
      </dgm:prSet>
      <dgm:spPr/>
    </dgm:pt>
    <dgm:pt modelId="{468D24B8-ABFA-4035-A91D-5F6ADB300819}" type="pres">
      <dgm:prSet presAssocID="{A4EA0284-E7DB-4940-AB2F-9AF4EF9C2733}" presName="rootComposite" presStyleCnt="0"/>
      <dgm:spPr/>
    </dgm:pt>
    <dgm:pt modelId="{224A78E8-2378-47C3-AEDF-2665C60DF487}" type="pres">
      <dgm:prSet presAssocID="{A4EA0284-E7DB-4940-AB2F-9AF4EF9C2733}" presName="rootText" presStyleLbl="node2" presStyleIdx="0" presStyleCnt="6">
        <dgm:presLayoutVars>
          <dgm:chPref val="3"/>
        </dgm:presLayoutVars>
      </dgm:prSet>
      <dgm:spPr/>
    </dgm:pt>
    <dgm:pt modelId="{83B1A9D9-3BD9-4754-81C2-61216EF85F35}" type="pres">
      <dgm:prSet presAssocID="{A4EA0284-E7DB-4940-AB2F-9AF4EF9C2733}" presName="rootConnector" presStyleLbl="node2" presStyleIdx="0" presStyleCnt="6"/>
      <dgm:spPr/>
    </dgm:pt>
    <dgm:pt modelId="{EB6EF2A2-8059-4693-A477-63F261D6B04F}" type="pres">
      <dgm:prSet presAssocID="{A4EA0284-E7DB-4940-AB2F-9AF4EF9C2733}" presName="hierChild4" presStyleCnt="0"/>
      <dgm:spPr/>
    </dgm:pt>
    <dgm:pt modelId="{CFE6F734-6318-47D6-9733-41B060C203E3}" type="pres">
      <dgm:prSet presAssocID="{A4EA0284-E7DB-4940-AB2F-9AF4EF9C2733}" presName="hierChild5" presStyleCnt="0"/>
      <dgm:spPr/>
    </dgm:pt>
    <dgm:pt modelId="{EBF1EAED-DA77-4B2F-9D78-7A1443588D13}" type="pres">
      <dgm:prSet presAssocID="{658C7630-0D56-4AD9-AA39-B4FA66B70F5C}" presName="Name37" presStyleLbl="parChTrans1D2" presStyleIdx="1" presStyleCnt="6"/>
      <dgm:spPr/>
    </dgm:pt>
    <dgm:pt modelId="{75CBED2E-A17B-49C9-B8B0-78FC31211AE6}" type="pres">
      <dgm:prSet presAssocID="{E68826B4-5780-46AD-95F8-0B1233309EBF}" presName="hierRoot2" presStyleCnt="0">
        <dgm:presLayoutVars>
          <dgm:hierBranch val="init"/>
        </dgm:presLayoutVars>
      </dgm:prSet>
      <dgm:spPr/>
    </dgm:pt>
    <dgm:pt modelId="{742A8751-04E2-478E-B0E8-B4859770F563}" type="pres">
      <dgm:prSet presAssocID="{E68826B4-5780-46AD-95F8-0B1233309EBF}" presName="rootComposite" presStyleCnt="0"/>
      <dgm:spPr/>
    </dgm:pt>
    <dgm:pt modelId="{867F8CB0-A0BD-4AE1-8F6E-0E864A9D1827}" type="pres">
      <dgm:prSet presAssocID="{E68826B4-5780-46AD-95F8-0B1233309EBF}" presName="rootText" presStyleLbl="node2" presStyleIdx="1" presStyleCnt="6">
        <dgm:presLayoutVars>
          <dgm:chPref val="3"/>
        </dgm:presLayoutVars>
      </dgm:prSet>
      <dgm:spPr/>
    </dgm:pt>
    <dgm:pt modelId="{1E9193DD-918C-418E-9643-250F57E40C45}" type="pres">
      <dgm:prSet presAssocID="{E68826B4-5780-46AD-95F8-0B1233309EBF}" presName="rootConnector" presStyleLbl="node2" presStyleIdx="1" presStyleCnt="6"/>
      <dgm:spPr/>
    </dgm:pt>
    <dgm:pt modelId="{023F8361-971D-4832-B033-2C4692597E8D}" type="pres">
      <dgm:prSet presAssocID="{E68826B4-5780-46AD-95F8-0B1233309EBF}" presName="hierChild4" presStyleCnt="0"/>
      <dgm:spPr/>
    </dgm:pt>
    <dgm:pt modelId="{41621F96-7FDF-46AC-B831-F69FCC712663}" type="pres">
      <dgm:prSet presAssocID="{E68826B4-5780-46AD-95F8-0B1233309EBF}" presName="hierChild5" presStyleCnt="0"/>
      <dgm:spPr/>
    </dgm:pt>
    <dgm:pt modelId="{FEEE5F52-5DD5-4C88-B5C5-6A7F3CDE5C6F}" type="pres">
      <dgm:prSet presAssocID="{E7C3A00C-FF11-41DC-9131-EBA6846F1EED}" presName="Name37" presStyleLbl="parChTrans1D2" presStyleIdx="2" presStyleCnt="6"/>
      <dgm:spPr/>
    </dgm:pt>
    <dgm:pt modelId="{F1DEA392-6529-439B-9410-746D7C043CC7}" type="pres">
      <dgm:prSet presAssocID="{6A1223F8-702B-4B1A-B67E-EAD8ACD2F478}" presName="hierRoot2" presStyleCnt="0">
        <dgm:presLayoutVars>
          <dgm:hierBranch val="init"/>
        </dgm:presLayoutVars>
      </dgm:prSet>
      <dgm:spPr/>
    </dgm:pt>
    <dgm:pt modelId="{AC7BC976-838A-4CE6-927C-B1D710FDA5A1}" type="pres">
      <dgm:prSet presAssocID="{6A1223F8-702B-4B1A-B67E-EAD8ACD2F478}" presName="rootComposite" presStyleCnt="0"/>
      <dgm:spPr/>
    </dgm:pt>
    <dgm:pt modelId="{5F8BEF46-2CBD-4826-8C46-C1F601C5B84E}" type="pres">
      <dgm:prSet presAssocID="{6A1223F8-702B-4B1A-B67E-EAD8ACD2F478}" presName="rootText" presStyleLbl="node2" presStyleIdx="2" presStyleCnt="6" custLinFactNeighborX="1843" custLinFactNeighborY="-84">
        <dgm:presLayoutVars>
          <dgm:chPref val="3"/>
        </dgm:presLayoutVars>
      </dgm:prSet>
      <dgm:spPr/>
    </dgm:pt>
    <dgm:pt modelId="{1C18253D-EB76-49CF-A12D-C5CA132DBC2A}" type="pres">
      <dgm:prSet presAssocID="{6A1223F8-702B-4B1A-B67E-EAD8ACD2F478}" presName="rootConnector" presStyleLbl="node2" presStyleIdx="2" presStyleCnt="6"/>
      <dgm:spPr/>
    </dgm:pt>
    <dgm:pt modelId="{D384DAC3-6426-4558-8832-95F7F9774012}" type="pres">
      <dgm:prSet presAssocID="{6A1223F8-702B-4B1A-B67E-EAD8ACD2F478}" presName="hierChild4" presStyleCnt="0"/>
      <dgm:spPr/>
    </dgm:pt>
    <dgm:pt modelId="{AEACD65E-F2B3-4E8A-9D7C-C1C4B7EBCFA7}" type="pres">
      <dgm:prSet presAssocID="{6A1223F8-702B-4B1A-B67E-EAD8ACD2F478}" presName="hierChild5" presStyleCnt="0"/>
      <dgm:spPr/>
    </dgm:pt>
    <dgm:pt modelId="{11207889-0CF1-43D6-A798-7E4B83780C87}" type="pres">
      <dgm:prSet presAssocID="{9123D3B6-2855-486A-8998-FDDDAE9B0FBC}" presName="Name37" presStyleLbl="parChTrans1D2" presStyleIdx="3" presStyleCnt="6"/>
      <dgm:spPr/>
    </dgm:pt>
    <dgm:pt modelId="{1C1B3D11-8BCF-4D71-BEEE-B88E2BCCC2D2}" type="pres">
      <dgm:prSet presAssocID="{832AB852-FC66-4106-BA29-4A6835D39412}" presName="hierRoot2" presStyleCnt="0">
        <dgm:presLayoutVars>
          <dgm:hierBranch val="init"/>
        </dgm:presLayoutVars>
      </dgm:prSet>
      <dgm:spPr/>
    </dgm:pt>
    <dgm:pt modelId="{83C45276-A876-42BA-9016-76A9B2106CD1}" type="pres">
      <dgm:prSet presAssocID="{832AB852-FC66-4106-BA29-4A6835D39412}" presName="rootComposite" presStyleCnt="0"/>
      <dgm:spPr/>
    </dgm:pt>
    <dgm:pt modelId="{8E49F8DD-A788-4F0D-9E5E-B8455941AF10}" type="pres">
      <dgm:prSet presAssocID="{832AB852-FC66-4106-BA29-4A6835D39412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0604EA-F7E7-4754-B423-D683F8B78A44}" type="pres">
      <dgm:prSet presAssocID="{832AB852-FC66-4106-BA29-4A6835D39412}" presName="rootConnector" presStyleLbl="node2" presStyleIdx="3" presStyleCnt="6"/>
      <dgm:spPr/>
    </dgm:pt>
    <dgm:pt modelId="{B8DE9DD0-0EC3-48AF-BF64-3A3422E71E0F}" type="pres">
      <dgm:prSet presAssocID="{832AB852-FC66-4106-BA29-4A6835D39412}" presName="hierChild4" presStyleCnt="0"/>
      <dgm:spPr/>
    </dgm:pt>
    <dgm:pt modelId="{919CB733-DC35-43FF-AC57-D6176D4C8267}" type="pres">
      <dgm:prSet presAssocID="{832AB852-FC66-4106-BA29-4A6835D39412}" presName="hierChild5" presStyleCnt="0"/>
      <dgm:spPr/>
    </dgm:pt>
    <dgm:pt modelId="{5ED554E5-2AB9-439B-9C50-059A21F4D2D7}" type="pres">
      <dgm:prSet presAssocID="{D9A30A98-0D3B-4283-9FC3-5BEC80217FBB}" presName="Name37" presStyleLbl="parChTrans1D2" presStyleIdx="4" presStyleCnt="6"/>
      <dgm:spPr/>
    </dgm:pt>
    <dgm:pt modelId="{7545D120-A075-4BC7-A5F2-B0B669F2BF3E}" type="pres">
      <dgm:prSet presAssocID="{13235765-D851-487F-B84A-77A1ED57149A}" presName="hierRoot2" presStyleCnt="0">
        <dgm:presLayoutVars>
          <dgm:hierBranch val="init"/>
        </dgm:presLayoutVars>
      </dgm:prSet>
      <dgm:spPr/>
    </dgm:pt>
    <dgm:pt modelId="{EAC3F71C-B4E1-4D4C-B8D4-C28E2EE4C3F1}" type="pres">
      <dgm:prSet presAssocID="{13235765-D851-487F-B84A-77A1ED57149A}" presName="rootComposite" presStyleCnt="0"/>
      <dgm:spPr/>
    </dgm:pt>
    <dgm:pt modelId="{0DA58FBE-318A-4368-ADB7-0F1EDEB5891D}" type="pres">
      <dgm:prSet presAssocID="{13235765-D851-487F-B84A-77A1ED57149A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E98A10-6925-45F6-971D-5BE417A9DE53}" type="pres">
      <dgm:prSet presAssocID="{13235765-D851-487F-B84A-77A1ED57149A}" presName="rootConnector" presStyleLbl="node2" presStyleIdx="4" presStyleCnt="6"/>
      <dgm:spPr/>
    </dgm:pt>
    <dgm:pt modelId="{19281B44-45A0-44AD-9206-59C7E6E8F309}" type="pres">
      <dgm:prSet presAssocID="{13235765-D851-487F-B84A-77A1ED57149A}" presName="hierChild4" presStyleCnt="0"/>
      <dgm:spPr/>
    </dgm:pt>
    <dgm:pt modelId="{DE0E51CF-4D71-4DB0-BE37-8B192ABC50B1}" type="pres">
      <dgm:prSet presAssocID="{13235765-D851-487F-B84A-77A1ED57149A}" presName="hierChild5" presStyleCnt="0"/>
      <dgm:spPr/>
    </dgm:pt>
    <dgm:pt modelId="{F894AEDA-A8CF-4600-8CBF-CF0B6DDDEC6A}" type="pres">
      <dgm:prSet presAssocID="{544F5A61-0E42-4B2D-B015-8182CC208798}" presName="Name37" presStyleLbl="parChTrans1D2" presStyleIdx="5" presStyleCnt="6"/>
      <dgm:spPr/>
    </dgm:pt>
    <dgm:pt modelId="{EE527F5B-7201-4529-878C-14047DE3C01E}" type="pres">
      <dgm:prSet presAssocID="{82A59DAF-9D9B-4AB9-A18E-61AAFB5636B4}" presName="hierRoot2" presStyleCnt="0">
        <dgm:presLayoutVars>
          <dgm:hierBranch val="init"/>
        </dgm:presLayoutVars>
      </dgm:prSet>
      <dgm:spPr/>
    </dgm:pt>
    <dgm:pt modelId="{EEF32C09-F556-4CEF-8B3E-D6D751A14285}" type="pres">
      <dgm:prSet presAssocID="{82A59DAF-9D9B-4AB9-A18E-61AAFB5636B4}" presName="rootComposite" presStyleCnt="0"/>
      <dgm:spPr/>
    </dgm:pt>
    <dgm:pt modelId="{2CE0A816-530A-4D33-B6E0-5322E55EC74F}" type="pres">
      <dgm:prSet presAssocID="{82A59DAF-9D9B-4AB9-A18E-61AAFB5636B4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751D47-DFD9-43C9-9E94-FE77793E73CA}" type="pres">
      <dgm:prSet presAssocID="{82A59DAF-9D9B-4AB9-A18E-61AAFB5636B4}" presName="rootConnector" presStyleLbl="node2" presStyleIdx="5" presStyleCnt="6"/>
      <dgm:spPr/>
    </dgm:pt>
    <dgm:pt modelId="{16BF798D-87C1-412E-876D-316CA54D76D9}" type="pres">
      <dgm:prSet presAssocID="{82A59DAF-9D9B-4AB9-A18E-61AAFB5636B4}" presName="hierChild4" presStyleCnt="0"/>
      <dgm:spPr/>
    </dgm:pt>
    <dgm:pt modelId="{E24E536A-11E1-4BE8-84D1-41C2BA45BCAB}" type="pres">
      <dgm:prSet presAssocID="{82A59DAF-9D9B-4AB9-A18E-61AAFB5636B4}" presName="hierChild5" presStyleCnt="0"/>
      <dgm:spPr/>
    </dgm:pt>
    <dgm:pt modelId="{1CFD614E-9A48-4C03-B8CE-A7320063EB11}" type="pres">
      <dgm:prSet presAssocID="{F015A241-6341-4242-AD75-8C7AD7E2D6CB}" presName="hierChild3" presStyleCnt="0"/>
      <dgm:spPr/>
    </dgm:pt>
  </dgm:ptLst>
  <dgm:cxnLst>
    <dgm:cxn modelId="{C0A7438D-8908-480F-8DC5-F2B4B2EBFAA7}" type="presOf" srcId="{E7C3A00C-FF11-41DC-9131-EBA6846F1EED}" destId="{FEEE5F52-5DD5-4C88-B5C5-6A7F3CDE5C6F}" srcOrd="0" destOrd="0" presId="urn:microsoft.com/office/officeart/2005/8/layout/orgChart1"/>
    <dgm:cxn modelId="{D4E64A3D-1817-422F-B54F-7E4EC9877584}" srcId="{297C16C2-B30E-4EED-91A5-813AA667C240}" destId="{F015A241-6341-4242-AD75-8C7AD7E2D6CB}" srcOrd="0" destOrd="0" parTransId="{80CE10CF-AFB4-479F-9AAD-E8516B0963F4}" sibTransId="{4BAD7644-E043-411A-8C84-86D237F751D6}"/>
    <dgm:cxn modelId="{A2A103BB-6612-4D6A-B3BD-759837D8EE0C}" type="presOf" srcId="{82A59DAF-9D9B-4AB9-A18E-61AAFB5636B4}" destId="{2CE0A816-530A-4D33-B6E0-5322E55EC74F}" srcOrd="0" destOrd="0" presId="urn:microsoft.com/office/officeart/2005/8/layout/orgChart1"/>
    <dgm:cxn modelId="{53AFAA12-45FF-4F34-A8AE-F2263BC8B259}" type="presOf" srcId="{832AB852-FC66-4106-BA29-4A6835D39412}" destId="{B30604EA-F7E7-4754-B423-D683F8B78A44}" srcOrd="1" destOrd="0" presId="urn:microsoft.com/office/officeart/2005/8/layout/orgChart1"/>
    <dgm:cxn modelId="{26B90026-9E06-4960-801D-44E07E1E708B}" srcId="{F015A241-6341-4242-AD75-8C7AD7E2D6CB}" destId="{E68826B4-5780-46AD-95F8-0B1233309EBF}" srcOrd="1" destOrd="0" parTransId="{658C7630-0D56-4AD9-AA39-B4FA66B70F5C}" sibTransId="{96296782-60D5-4CB7-AE42-BA84149C9EF3}"/>
    <dgm:cxn modelId="{F3F64171-A47D-4A77-AF5E-B94A440D4F64}" srcId="{F015A241-6341-4242-AD75-8C7AD7E2D6CB}" destId="{A4EA0284-E7DB-4940-AB2F-9AF4EF9C2733}" srcOrd="0" destOrd="0" parTransId="{4740A511-F11C-486E-9DFE-74FDF799D2F8}" sibTransId="{D197299D-18A4-460C-8DED-DE6036346130}"/>
    <dgm:cxn modelId="{898981BB-17DF-4B0B-86F9-78BB7DB42150}" type="presOf" srcId="{4740A511-F11C-486E-9DFE-74FDF799D2F8}" destId="{BE43A592-67F4-479C-B061-DDCEAA9217E6}" srcOrd="0" destOrd="0" presId="urn:microsoft.com/office/officeart/2005/8/layout/orgChart1"/>
    <dgm:cxn modelId="{E10B9E3E-CC88-4885-9E10-D4E164D9D602}" srcId="{F015A241-6341-4242-AD75-8C7AD7E2D6CB}" destId="{832AB852-FC66-4106-BA29-4A6835D39412}" srcOrd="3" destOrd="0" parTransId="{9123D3B6-2855-486A-8998-FDDDAE9B0FBC}" sibTransId="{CF6AFA48-ADD8-46A7-BD70-A62017A1A814}"/>
    <dgm:cxn modelId="{B0B6A7C8-DBCF-4AFC-A332-BB56635F6371}" srcId="{F015A241-6341-4242-AD75-8C7AD7E2D6CB}" destId="{82A59DAF-9D9B-4AB9-A18E-61AAFB5636B4}" srcOrd="5" destOrd="0" parTransId="{544F5A61-0E42-4B2D-B015-8182CC208798}" sibTransId="{D411EA3A-7FFD-4CB2-BF43-200A08BBA32D}"/>
    <dgm:cxn modelId="{C14B5479-8269-48F0-B56F-6697E1C76837}" type="presOf" srcId="{D9A30A98-0D3B-4283-9FC3-5BEC80217FBB}" destId="{5ED554E5-2AB9-439B-9C50-059A21F4D2D7}" srcOrd="0" destOrd="0" presId="urn:microsoft.com/office/officeart/2005/8/layout/orgChart1"/>
    <dgm:cxn modelId="{78BABCBB-E3F4-472B-BEC7-069C93AFE854}" type="presOf" srcId="{297C16C2-B30E-4EED-91A5-813AA667C240}" destId="{71998293-5A90-45A4-8189-1C5A664EC0D1}" srcOrd="0" destOrd="0" presId="urn:microsoft.com/office/officeart/2005/8/layout/orgChart1"/>
    <dgm:cxn modelId="{DF081C2C-A955-405E-BA56-6728F7BD6174}" srcId="{F015A241-6341-4242-AD75-8C7AD7E2D6CB}" destId="{13235765-D851-487F-B84A-77A1ED57149A}" srcOrd="4" destOrd="0" parTransId="{D9A30A98-0D3B-4283-9FC3-5BEC80217FBB}" sibTransId="{D45431DA-068E-42E0-A629-959B90A36F90}"/>
    <dgm:cxn modelId="{6170D83F-CBEE-4D60-A5FE-D557EF61FB88}" type="presOf" srcId="{E68826B4-5780-46AD-95F8-0B1233309EBF}" destId="{867F8CB0-A0BD-4AE1-8F6E-0E864A9D1827}" srcOrd="0" destOrd="0" presId="urn:microsoft.com/office/officeart/2005/8/layout/orgChart1"/>
    <dgm:cxn modelId="{3FF36C5C-48A6-4E57-BF17-DFFD84538B06}" type="presOf" srcId="{F015A241-6341-4242-AD75-8C7AD7E2D6CB}" destId="{2929B4A9-9000-4F85-BCAA-11ECAF862EA0}" srcOrd="0" destOrd="0" presId="urn:microsoft.com/office/officeart/2005/8/layout/orgChart1"/>
    <dgm:cxn modelId="{51216EC8-8E0D-4C74-BD52-2036F4A1BDBA}" type="presOf" srcId="{E68826B4-5780-46AD-95F8-0B1233309EBF}" destId="{1E9193DD-918C-418E-9643-250F57E40C45}" srcOrd="1" destOrd="0" presId="urn:microsoft.com/office/officeart/2005/8/layout/orgChart1"/>
    <dgm:cxn modelId="{CC03E001-18CD-40FD-86F1-83AA3BDBF9C0}" type="presOf" srcId="{6A1223F8-702B-4B1A-B67E-EAD8ACD2F478}" destId="{1C18253D-EB76-49CF-A12D-C5CA132DBC2A}" srcOrd="1" destOrd="0" presId="urn:microsoft.com/office/officeart/2005/8/layout/orgChart1"/>
    <dgm:cxn modelId="{0111C040-E2F2-46BE-9A9B-D7604C6D70EA}" type="presOf" srcId="{A4EA0284-E7DB-4940-AB2F-9AF4EF9C2733}" destId="{224A78E8-2378-47C3-AEDF-2665C60DF487}" srcOrd="0" destOrd="0" presId="urn:microsoft.com/office/officeart/2005/8/layout/orgChart1"/>
    <dgm:cxn modelId="{B8858795-E22A-4745-A563-131B477A680A}" type="presOf" srcId="{6A1223F8-702B-4B1A-B67E-EAD8ACD2F478}" destId="{5F8BEF46-2CBD-4826-8C46-C1F601C5B84E}" srcOrd="0" destOrd="0" presId="urn:microsoft.com/office/officeart/2005/8/layout/orgChart1"/>
    <dgm:cxn modelId="{25D06AA6-2D3E-4EBC-A561-9517891328B6}" type="presOf" srcId="{544F5A61-0E42-4B2D-B015-8182CC208798}" destId="{F894AEDA-A8CF-4600-8CBF-CF0B6DDDEC6A}" srcOrd="0" destOrd="0" presId="urn:microsoft.com/office/officeart/2005/8/layout/orgChart1"/>
    <dgm:cxn modelId="{2EA661DE-5A17-4CEC-BD9C-4DCCEEB22387}" srcId="{F015A241-6341-4242-AD75-8C7AD7E2D6CB}" destId="{6A1223F8-702B-4B1A-B67E-EAD8ACD2F478}" srcOrd="2" destOrd="0" parTransId="{E7C3A00C-FF11-41DC-9131-EBA6846F1EED}" sibTransId="{38914550-C0AA-4945-BC24-4C83CC8374F7}"/>
    <dgm:cxn modelId="{2321F8B7-5F9E-4882-95F4-C0DCC3C132CC}" type="presOf" srcId="{A4EA0284-E7DB-4940-AB2F-9AF4EF9C2733}" destId="{83B1A9D9-3BD9-4754-81C2-61216EF85F35}" srcOrd="1" destOrd="0" presId="urn:microsoft.com/office/officeart/2005/8/layout/orgChart1"/>
    <dgm:cxn modelId="{3F282019-EFB5-42E0-A98F-D2B3AFFAD2CB}" type="presOf" srcId="{658C7630-0D56-4AD9-AA39-B4FA66B70F5C}" destId="{EBF1EAED-DA77-4B2F-9D78-7A1443588D13}" srcOrd="0" destOrd="0" presId="urn:microsoft.com/office/officeart/2005/8/layout/orgChart1"/>
    <dgm:cxn modelId="{C1F93AF7-F56E-4868-980A-2A0CB9E6FAF3}" type="presOf" srcId="{F015A241-6341-4242-AD75-8C7AD7E2D6CB}" destId="{8BE707D9-B464-4006-935C-D53FDA10CA82}" srcOrd="1" destOrd="0" presId="urn:microsoft.com/office/officeart/2005/8/layout/orgChart1"/>
    <dgm:cxn modelId="{8F4C7851-B413-4DC5-86AA-5570D48FE7C0}" type="presOf" srcId="{13235765-D851-487F-B84A-77A1ED57149A}" destId="{9EE98A10-6925-45F6-971D-5BE417A9DE53}" srcOrd="1" destOrd="0" presId="urn:microsoft.com/office/officeart/2005/8/layout/orgChart1"/>
    <dgm:cxn modelId="{B9E7E59C-99BF-4E5A-8DA4-42878A412192}" type="presOf" srcId="{82A59DAF-9D9B-4AB9-A18E-61AAFB5636B4}" destId="{84751D47-DFD9-43C9-9E94-FE77793E73CA}" srcOrd="1" destOrd="0" presId="urn:microsoft.com/office/officeart/2005/8/layout/orgChart1"/>
    <dgm:cxn modelId="{BE8A9CBE-E967-44A5-8BC5-D25CF82BCC08}" type="presOf" srcId="{13235765-D851-487F-B84A-77A1ED57149A}" destId="{0DA58FBE-318A-4368-ADB7-0F1EDEB5891D}" srcOrd="0" destOrd="0" presId="urn:microsoft.com/office/officeart/2005/8/layout/orgChart1"/>
    <dgm:cxn modelId="{3F0157CC-EF85-48F1-8FF0-CE0CE503DDA6}" type="presOf" srcId="{832AB852-FC66-4106-BA29-4A6835D39412}" destId="{8E49F8DD-A788-4F0D-9E5E-B8455941AF10}" srcOrd="0" destOrd="0" presId="urn:microsoft.com/office/officeart/2005/8/layout/orgChart1"/>
    <dgm:cxn modelId="{39EFFFCE-8DC4-4BB9-A372-67F09D68DB5D}" type="presOf" srcId="{9123D3B6-2855-486A-8998-FDDDAE9B0FBC}" destId="{11207889-0CF1-43D6-A798-7E4B83780C87}" srcOrd="0" destOrd="0" presId="urn:microsoft.com/office/officeart/2005/8/layout/orgChart1"/>
    <dgm:cxn modelId="{B526987D-CF57-4E85-9548-51CE24FFBD4E}" type="presParOf" srcId="{71998293-5A90-45A4-8189-1C5A664EC0D1}" destId="{E39C2127-5DAC-4446-A15A-6F6D89E3652E}" srcOrd="0" destOrd="0" presId="urn:microsoft.com/office/officeart/2005/8/layout/orgChart1"/>
    <dgm:cxn modelId="{6403432D-D8BC-432A-B111-4A618A666C3A}" type="presParOf" srcId="{E39C2127-5DAC-4446-A15A-6F6D89E3652E}" destId="{8F91DE51-73D2-45C5-96E7-2DE2902425AA}" srcOrd="0" destOrd="0" presId="urn:microsoft.com/office/officeart/2005/8/layout/orgChart1"/>
    <dgm:cxn modelId="{35024C99-4938-44A5-AD9D-F5E46F1BC7B6}" type="presParOf" srcId="{8F91DE51-73D2-45C5-96E7-2DE2902425AA}" destId="{2929B4A9-9000-4F85-BCAA-11ECAF862EA0}" srcOrd="0" destOrd="0" presId="urn:microsoft.com/office/officeart/2005/8/layout/orgChart1"/>
    <dgm:cxn modelId="{83302CE0-91EC-420E-9D3D-DA6BFCDE4C7C}" type="presParOf" srcId="{8F91DE51-73D2-45C5-96E7-2DE2902425AA}" destId="{8BE707D9-B464-4006-935C-D53FDA10CA82}" srcOrd="1" destOrd="0" presId="urn:microsoft.com/office/officeart/2005/8/layout/orgChart1"/>
    <dgm:cxn modelId="{A6D3D041-CE65-4354-9680-DC6081E1B9D3}" type="presParOf" srcId="{E39C2127-5DAC-4446-A15A-6F6D89E3652E}" destId="{747248E4-3500-4694-9AC3-0A6DD2D9FD4F}" srcOrd="1" destOrd="0" presId="urn:microsoft.com/office/officeart/2005/8/layout/orgChart1"/>
    <dgm:cxn modelId="{40B2F565-749E-4301-B2E5-29BBADA92974}" type="presParOf" srcId="{747248E4-3500-4694-9AC3-0A6DD2D9FD4F}" destId="{BE43A592-67F4-479C-B061-DDCEAA9217E6}" srcOrd="0" destOrd="0" presId="urn:microsoft.com/office/officeart/2005/8/layout/orgChart1"/>
    <dgm:cxn modelId="{39F0B0E6-DC49-47DB-9A64-8F9ADA6F715F}" type="presParOf" srcId="{747248E4-3500-4694-9AC3-0A6DD2D9FD4F}" destId="{A1D114F6-29BF-4CDA-853B-C392C08A6B41}" srcOrd="1" destOrd="0" presId="urn:microsoft.com/office/officeart/2005/8/layout/orgChart1"/>
    <dgm:cxn modelId="{6C00C68E-D4AD-428F-A327-68ADDF9BAA02}" type="presParOf" srcId="{A1D114F6-29BF-4CDA-853B-C392C08A6B41}" destId="{468D24B8-ABFA-4035-A91D-5F6ADB300819}" srcOrd="0" destOrd="0" presId="urn:microsoft.com/office/officeart/2005/8/layout/orgChart1"/>
    <dgm:cxn modelId="{8FA2C252-6AA9-49EB-B1EF-D8F686BD5114}" type="presParOf" srcId="{468D24B8-ABFA-4035-A91D-5F6ADB300819}" destId="{224A78E8-2378-47C3-AEDF-2665C60DF487}" srcOrd="0" destOrd="0" presId="urn:microsoft.com/office/officeart/2005/8/layout/orgChart1"/>
    <dgm:cxn modelId="{93032AED-4659-4ABB-BCF2-5C18EC8EE268}" type="presParOf" srcId="{468D24B8-ABFA-4035-A91D-5F6ADB300819}" destId="{83B1A9D9-3BD9-4754-81C2-61216EF85F35}" srcOrd="1" destOrd="0" presId="urn:microsoft.com/office/officeart/2005/8/layout/orgChart1"/>
    <dgm:cxn modelId="{090DA489-BCDA-451D-8FD3-11B3EA0BF3D8}" type="presParOf" srcId="{A1D114F6-29BF-4CDA-853B-C392C08A6B41}" destId="{EB6EF2A2-8059-4693-A477-63F261D6B04F}" srcOrd="1" destOrd="0" presId="urn:microsoft.com/office/officeart/2005/8/layout/orgChart1"/>
    <dgm:cxn modelId="{66F8B30E-B046-40B5-A649-563B57A84711}" type="presParOf" srcId="{A1D114F6-29BF-4CDA-853B-C392C08A6B41}" destId="{CFE6F734-6318-47D6-9733-41B060C203E3}" srcOrd="2" destOrd="0" presId="urn:microsoft.com/office/officeart/2005/8/layout/orgChart1"/>
    <dgm:cxn modelId="{E44712B7-B019-4CA2-9993-87129E703251}" type="presParOf" srcId="{747248E4-3500-4694-9AC3-0A6DD2D9FD4F}" destId="{EBF1EAED-DA77-4B2F-9D78-7A1443588D13}" srcOrd="2" destOrd="0" presId="urn:microsoft.com/office/officeart/2005/8/layout/orgChart1"/>
    <dgm:cxn modelId="{A3A69866-78E0-4321-81B6-EB1563BDB461}" type="presParOf" srcId="{747248E4-3500-4694-9AC3-0A6DD2D9FD4F}" destId="{75CBED2E-A17B-49C9-B8B0-78FC31211AE6}" srcOrd="3" destOrd="0" presId="urn:microsoft.com/office/officeart/2005/8/layout/orgChart1"/>
    <dgm:cxn modelId="{222B1D20-BBD0-483E-848D-B90CC2999DB8}" type="presParOf" srcId="{75CBED2E-A17B-49C9-B8B0-78FC31211AE6}" destId="{742A8751-04E2-478E-B0E8-B4859770F563}" srcOrd="0" destOrd="0" presId="urn:microsoft.com/office/officeart/2005/8/layout/orgChart1"/>
    <dgm:cxn modelId="{5CAEE5A6-F96D-4DE0-9183-6B6CAA832FA1}" type="presParOf" srcId="{742A8751-04E2-478E-B0E8-B4859770F563}" destId="{867F8CB0-A0BD-4AE1-8F6E-0E864A9D1827}" srcOrd="0" destOrd="0" presId="urn:microsoft.com/office/officeart/2005/8/layout/orgChart1"/>
    <dgm:cxn modelId="{BF7CDC26-31BF-4495-8E04-EA29D966B788}" type="presParOf" srcId="{742A8751-04E2-478E-B0E8-B4859770F563}" destId="{1E9193DD-918C-418E-9643-250F57E40C45}" srcOrd="1" destOrd="0" presId="urn:microsoft.com/office/officeart/2005/8/layout/orgChart1"/>
    <dgm:cxn modelId="{6E8FB978-48B3-4F61-B863-F43F4BC1C2F4}" type="presParOf" srcId="{75CBED2E-A17B-49C9-B8B0-78FC31211AE6}" destId="{023F8361-971D-4832-B033-2C4692597E8D}" srcOrd="1" destOrd="0" presId="urn:microsoft.com/office/officeart/2005/8/layout/orgChart1"/>
    <dgm:cxn modelId="{B2682882-5FD3-411A-859E-A642C3AD9CF0}" type="presParOf" srcId="{75CBED2E-A17B-49C9-B8B0-78FC31211AE6}" destId="{41621F96-7FDF-46AC-B831-F69FCC712663}" srcOrd="2" destOrd="0" presId="urn:microsoft.com/office/officeart/2005/8/layout/orgChart1"/>
    <dgm:cxn modelId="{BAFB6590-59EA-42BC-9F9E-754D998B8FD5}" type="presParOf" srcId="{747248E4-3500-4694-9AC3-0A6DD2D9FD4F}" destId="{FEEE5F52-5DD5-4C88-B5C5-6A7F3CDE5C6F}" srcOrd="4" destOrd="0" presId="urn:microsoft.com/office/officeart/2005/8/layout/orgChart1"/>
    <dgm:cxn modelId="{CD845F83-A203-4243-9BF7-E4696F0597E3}" type="presParOf" srcId="{747248E4-3500-4694-9AC3-0A6DD2D9FD4F}" destId="{F1DEA392-6529-439B-9410-746D7C043CC7}" srcOrd="5" destOrd="0" presId="urn:microsoft.com/office/officeart/2005/8/layout/orgChart1"/>
    <dgm:cxn modelId="{AF63AC4B-37A0-421F-8954-192675B8A495}" type="presParOf" srcId="{F1DEA392-6529-439B-9410-746D7C043CC7}" destId="{AC7BC976-838A-4CE6-927C-B1D710FDA5A1}" srcOrd="0" destOrd="0" presId="urn:microsoft.com/office/officeart/2005/8/layout/orgChart1"/>
    <dgm:cxn modelId="{B296C760-4398-449C-99C5-E0195E085E0B}" type="presParOf" srcId="{AC7BC976-838A-4CE6-927C-B1D710FDA5A1}" destId="{5F8BEF46-2CBD-4826-8C46-C1F601C5B84E}" srcOrd="0" destOrd="0" presId="urn:microsoft.com/office/officeart/2005/8/layout/orgChart1"/>
    <dgm:cxn modelId="{9B5BC769-1DEA-458E-B467-84CF366407D5}" type="presParOf" srcId="{AC7BC976-838A-4CE6-927C-B1D710FDA5A1}" destId="{1C18253D-EB76-49CF-A12D-C5CA132DBC2A}" srcOrd="1" destOrd="0" presId="urn:microsoft.com/office/officeart/2005/8/layout/orgChart1"/>
    <dgm:cxn modelId="{70658353-90CA-4015-AD41-98C3E9E2DF92}" type="presParOf" srcId="{F1DEA392-6529-439B-9410-746D7C043CC7}" destId="{D384DAC3-6426-4558-8832-95F7F9774012}" srcOrd="1" destOrd="0" presId="urn:microsoft.com/office/officeart/2005/8/layout/orgChart1"/>
    <dgm:cxn modelId="{EACD998E-5381-4EE9-B437-D46B8587EA04}" type="presParOf" srcId="{F1DEA392-6529-439B-9410-746D7C043CC7}" destId="{AEACD65E-F2B3-4E8A-9D7C-C1C4B7EBCFA7}" srcOrd="2" destOrd="0" presId="urn:microsoft.com/office/officeart/2005/8/layout/orgChart1"/>
    <dgm:cxn modelId="{573C6092-8CA6-459A-A93A-9649B47E499D}" type="presParOf" srcId="{747248E4-3500-4694-9AC3-0A6DD2D9FD4F}" destId="{11207889-0CF1-43D6-A798-7E4B83780C87}" srcOrd="6" destOrd="0" presId="urn:microsoft.com/office/officeart/2005/8/layout/orgChart1"/>
    <dgm:cxn modelId="{AA4F1D24-1600-48AB-AC64-B9FFA2B462E2}" type="presParOf" srcId="{747248E4-3500-4694-9AC3-0A6DD2D9FD4F}" destId="{1C1B3D11-8BCF-4D71-BEEE-B88E2BCCC2D2}" srcOrd="7" destOrd="0" presId="urn:microsoft.com/office/officeart/2005/8/layout/orgChart1"/>
    <dgm:cxn modelId="{A014834F-4963-483C-AC44-376D984BB9FE}" type="presParOf" srcId="{1C1B3D11-8BCF-4D71-BEEE-B88E2BCCC2D2}" destId="{83C45276-A876-42BA-9016-76A9B2106CD1}" srcOrd="0" destOrd="0" presId="urn:microsoft.com/office/officeart/2005/8/layout/orgChart1"/>
    <dgm:cxn modelId="{9307636A-0404-4076-8F49-CD58FC1A944F}" type="presParOf" srcId="{83C45276-A876-42BA-9016-76A9B2106CD1}" destId="{8E49F8DD-A788-4F0D-9E5E-B8455941AF10}" srcOrd="0" destOrd="0" presId="urn:microsoft.com/office/officeart/2005/8/layout/orgChart1"/>
    <dgm:cxn modelId="{86039900-CA3E-4CFC-84D7-DEB5B858433C}" type="presParOf" srcId="{83C45276-A876-42BA-9016-76A9B2106CD1}" destId="{B30604EA-F7E7-4754-B423-D683F8B78A44}" srcOrd="1" destOrd="0" presId="urn:microsoft.com/office/officeart/2005/8/layout/orgChart1"/>
    <dgm:cxn modelId="{4FB96454-609F-49C2-92D2-456744DDE8D4}" type="presParOf" srcId="{1C1B3D11-8BCF-4D71-BEEE-B88E2BCCC2D2}" destId="{B8DE9DD0-0EC3-48AF-BF64-3A3422E71E0F}" srcOrd="1" destOrd="0" presId="urn:microsoft.com/office/officeart/2005/8/layout/orgChart1"/>
    <dgm:cxn modelId="{48B4C3E6-12D1-4521-B074-E42110FE7B98}" type="presParOf" srcId="{1C1B3D11-8BCF-4D71-BEEE-B88E2BCCC2D2}" destId="{919CB733-DC35-43FF-AC57-D6176D4C8267}" srcOrd="2" destOrd="0" presId="urn:microsoft.com/office/officeart/2005/8/layout/orgChart1"/>
    <dgm:cxn modelId="{3758161F-E765-4929-8342-DD9169B462EC}" type="presParOf" srcId="{747248E4-3500-4694-9AC3-0A6DD2D9FD4F}" destId="{5ED554E5-2AB9-439B-9C50-059A21F4D2D7}" srcOrd="8" destOrd="0" presId="urn:microsoft.com/office/officeart/2005/8/layout/orgChart1"/>
    <dgm:cxn modelId="{133D8C4E-D7C4-4F23-BD38-9FDFD003807C}" type="presParOf" srcId="{747248E4-3500-4694-9AC3-0A6DD2D9FD4F}" destId="{7545D120-A075-4BC7-A5F2-B0B669F2BF3E}" srcOrd="9" destOrd="0" presId="urn:microsoft.com/office/officeart/2005/8/layout/orgChart1"/>
    <dgm:cxn modelId="{DEA8BEE1-AD23-48E8-9EAA-171615466E8A}" type="presParOf" srcId="{7545D120-A075-4BC7-A5F2-B0B669F2BF3E}" destId="{EAC3F71C-B4E1-4D4C-B8D4-C28E2EE4C3F1}" srcOrd="0" destOrd="0" presId="urn:microsoft.com/office/officeart/2005/8/layout/orgChart1"/>
    <dgm:cxn modelId="{12A28C1C-C07B-47C5-8734-4CBEDCD267C5}" type="presParOf" srcId="{EAC3F71C-B4E1-4D4C-B8D4-C28E2EE4C3F1}" destId="{0DA58FBE-318A-4368-ADB7-0F1EDEB5891D}" srcOrd="0" destOrd="0" presId="urn:microsoft.com/office/officeart/2005/8/layout/orgChart1"/>
    <dgm:cxn modelId="{EF10B59C-44D4-4D8C-9F91-5D3457520E97}" type="presParOf" srcId="{EAC3F71C-B4E1-4D4C-B8D4-C28E2EE4C3F1}" destId="{9EE98A10-6925-45F6-971D-5BE417A9DE53}" srcOrd="1" destOrd="0" presId="urn:microsoft.com/office/officeart/2005/8/layout/orgChart1"/>
    <dgm:cxn modelId="{2CE1300C-58AF-437E-A2A5-076F6B2F5EDF}" type="presParOf" srcId="{7545D120-A075-4BC7-A5F2-B0B669F2BF3E}" destId="{19281B44-45A0-44AD-9206-59C7E6E8F309}" srcOrd="1" destOrd="0" presId="urn:microsoft.com/office/officeart/2005/8/layout/orgChart1"/>
    <dgm:cxn modelId="{0D0C00DA-1174-475D-945A-2E6D947EE020}" type="presParOf" srcId="{7545D120-A075-4BC7-A5F2-B0B669F2BF3E}" destId="{DE0E51CF-4D71-4DB0-BE37-8B192ABC50B1}" srcOrd="2" destOrd="0" presId="urn:microsoft.com/office/officeart/2005/8/layout/orgChart1"/>
    <dgm:cxn modelId="{5004E647-C5A4-453A-8D98-B0D64082CC5B}" type="presParOf" srcId="{747248E4-3500-4694-9AC3-0A6DD2D9FD4F}" destId="{F894AEDA-A8CF-4600-8CBF-CF0B6DDDEC6A}" srcOrd="10" destOrd="0" presId="urn:microsoft.com/office/officeart/2005/8/layout/orgChart1"/>
    <dgm:cxn modelId="{A668E109-B915-4B8E-930F-E691093D4C7A}" type="presParOf" srcId="{747248E4-3500-4694-9AC3-0A6DD2D9FD4F}" destId="{EE527F5B-7201-4529-878C-14047DE3C01E}" srcOrd="11" destOrd="0" presId="urn:microsoft.com/office/officeart/2005/8/layout/orgChart1"/>
    <dgm:cxn modelId="{9659BA04-5EBA-4082-9EB8-370DEA40659C}" type="presParOf" srcId="{EE527F5B-7201-4529-878C-14047DE3C01E}" destId="{EEF32C09-F556-4CEF-8B3E-D6D751A14285}" srcOrd="0" destOrd="0" presId="urn:microsoft.com/office/officeart/2005/8/layout/orgChart1"/>
    <dgm:cxn modelId="{799BC822-696D-4BCC-8FE7-A2C5BFCD370B}" type="presParOf" srcId="{EEF32C09-F556-4CEF-8B3E-D6D751A14285}" destId="{2CE0A816-530A-4D33-B6E0-5322E55EC74F}" srcOrd="0" destOrd="0" presId="urn:microsoft.com/office/officeart/2005/8/layout/orgChart1"/>
    <dgm:cxn modelId="{94657169-C490-4A8A-94BB-D8FF1D21D880}" type="presParOf" srcId="{EEF32C09-F556-4CEF-8B3E-D6D751A14285}" destId="{84751D47-DFD9-43C9-9E94-FE77793E73CA}" srcOrd="1" destOrd="0" presId="urn:microsoft.com/office/officeart/2005/8/layout/orgChart1"/>
    <dgm:cxn modelId="{364A8A72-BB8E-4962-B8DA-904834810C31}" type="presParOf" srcId="{EE527F5B-7201-4529-878C-14047DE3C01E}" destId="{16BF798D-87C1-412E-876D-316CA54D76D9}" srcOrd="1" destOrd="0" presId="urn:microsoft.com/office/officeart/2005/8/layout/orgChart1"/>
    <dgm:cxn modelId="{BEB79DEB-B4BF-43CD-BDDC-80F382922E06}" type="presParOf" srcId="{EE527F5B-7201-4529-878C-14047DE3C01E}" destId="{E24E536A-11E1-4BE8-84D1-41C2BA45BCAB}" srcOrd="2" destOrd="0" presId="urn:microsoft.com/office/officeart/2005/8/layout/orgChart1"/>
    <dgm:cxn modelId="{15A56503-2C41-4BC0-9A54-832B71788B1E}" type="presParOf" srcId="{E39C2127-5DAC-4446-A15A-6F6D89E3652E}" destId="{1CFD614E-9A48-4C03-B8CE-A7320063EB11}" srcOrd="2" destOrd="0" presId="urn:microsoft.com/office/officeart/2005/8/layout/orgChart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0572FF-D89C-4DAA-9ACD-38ACAF398F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2F926-F4FF-400A-A747-B3CB8DF1DF0E}">
      <dgm:prSet phldrT="[Text]"/>
      <dgm:spPr>
        <a:solidFill>
          <a:srgbClr val="C5D5E9"/>
        </a:solidFill>
        <a:ln w="38100" cmpd="dbl"/>
      </dgm:spPr>
      <dgm:t>
        <a:bodyPr/>
        <a:lstStyle/>
        <a:p>
          <a:r>
            <a:rPr lang="en-US" dirty="0" smtClean="0"/>
            <a:t>0 Online Examination</a:t>
          </a:r>
          <a:endParaRPr lang="en-US" dirty="0"/>
        </a:p>
      </dgm:t>
    </dgm:pt>
    <dgm:pt modelId="{AFD0F530-67E7-440F-AD4D-EC9379EE86E7}" type="parTrans" cxnId="{4DB9ADDC-64B7-462F-8E1E-011C8DE69992}">
      <dgm:prSet/>
      <dgm:spPr/>
      <dgm:t>
        <a:bodyPr/>
        <a:lstStyle/>
        <a:p>
          <a:endParaRPr lang="en-US"/>
        </a:p>
      </dgm:t>
    </dgm:pt>
    <dgm:pt modelId="{7D56BED0-BB63-49E6-ADC8-8810E7A02564}" type="sibTrans" cxnId="{4DB9ADDC-64B7-462F-8E1E-011C8DE69992}">
      <dgm:prSet/>
      <dgm:spPr/>
      <dgm:t>
        <a:bodyPr/>
        <a:lstStyle/>
        <a:p>
          <a:endParaRPr lang="en-US"/>
        </a:p>
      </dgm:t>
    </dgm:pt>
    <dgm:pt modelId="{A7CCEAE4-AAC0-4C91-89FC-DB181D7509BF}">
      <dgm:prSet phldrT="[Text]"/>
      <dgm:spPr>
        <a:solidFill>
          <a:srgbClr val="C5D5E9"/>
        </a:solidFill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25E831F0-9CA3-40D2-A73A-7EC776D3C9A8}" type="parTrans" cxnId="{1BB77C84-8004-498F-8A9E-C57C49CB8FC0}">
      <dgm:prSet/>
      <dgm:spPr/>
      <dgm:t>
        <a:bodyPr/>
        <a:lstStyle/>
        <a:p>
          <a:endParaRPr lang="en-US"/>
        </a:p>
      </dgm:t>
    </dgm:pt>
    <dgm:pt modelId="{394E5C93-A4B5-49FE-86C8-615390D38357}" type="sibTrans" cxnId="{1BB77C84-8004-498F-8A9E-C57C49CB8FC0}">
      <dgm:prSet/>
      <dgm:spPr/>
      <dgm:t>
        <a:bodyPr/>
        <a:lstStyle/>
        <a:p>
          <a:endParaRPr lang="en-US"/>
        </a:p>
      </dgm:t>
    </dgm:pt>
    <dgm:pt modelId="{AFA49920-8CE1-4BA5-A74D-E7D11B53794F}">
      <dgm:prSet phldrT="[Text]"/>
      <dgm:spPr>
        <a:solidFill>
          <a:srgbClr val="C5D5E9"/>
        </a:solidFill>
        <a:ln w="38100" cmpd="dbl"/>
      </dgm:spPr>
      <dgm:t>
        <a:bodyPr/>
        <a:lstStyle/>
        <a:p>
          <a:r>
            <a:rPr lang="en-US" dirty="0" smtClean="0"/>
            <a:t>2 Student</a:t>
          </a:r>
          <a:endParaRPr lang="en-US" dirty="0"/>
        </a:p>
      </dgm:t>
    </dgm:pt>
    <dgm:pt modelId="{90D04318-3B98-4809-A36D-D3236BD4FF43}" type="parTrans" cxnId="{0E79FEDE-A53E-4D2C-8832-4D7065CBD691}">
      <dgm:prSet/>
      <dgm:spPr/>
      <dgm:t>
        <a:bodyPr/>
        <a:lstStyle/>
        <a:p>
          <a:endParaRPr lang="en-US"/>
        </a:p>
      </dgm:t>
    </dgm:pt>
    <dgm:pt modelId="{21C2257D-9821-4E67-A0CF-3F0ECC76266C}" type="sibTrans" cxnId="{0E79FEDE-A53E-4D2C-8832-4D7065CBD691}">
      <dgm:prSet/>
      <dgm:spPr/>
      <dgm:t>
        <a:bodyPr/>
        <a:lstStyle/>
        <a:p>
          <a:endParaRPr lang="en-US"/>
        </a:p>
      </dgm:t>
    </dgm:pt>
    <dgm:pt modelId="{2E341ABA-8529-4A1B-9C4A-6F6572C4BBC5}">
      <dgm:prSet phldrT="[Text]"/>
      <dgm:spPr>
        <a:solidFill>
          <a:srgbClr val="264264"/>
        </a:solidFill>
        <a:ln w="38100" cmpd="dbl"/>
      </dgm:spPr>
      <dgm:t>
        <a:bodyPr/>
        <a:lstStyle/>
        <a:p>
          <a:r>
            <a:rPr lang="en-US" dirty="0" smtClean="0"/>
            <a:t>3 Admin</a:t>
          </a:r>
          <a:endParaRPr lang="en-US" dirty="0"/>
        </a:p>
      </dgm:t>
    </dgm:pt>
    <dgm:pt modelId="{9EBA13B4-F1C2-4448-9C95-1B0537A63F02}" type="parTrans" cxnId="{21706892-B703-4B6A-84F2-1ACFE56698E9}">
      <dgm:prSet/>
      <dgm:spPr/>
      <dgm:t>
        <a:bodyPr/>
        <a:lstStyle/>
        <a:p>
          <a:endParaRPr lang="en-US"/>
        </a:p>
      </dgm:t>
    </dgm:pt>
    <dgm:pt modelId="{D29B4C9A-79E8-4AD1-8C7E-3E400A6112DC}" type="sibTrans" cxnId="{21706892-B703-4B6A-84F2-1ACFE56698E9}">
      <dgm:prSet/>
      <dgm:spPr/>
      <dgm:t>
        <a:bodyPr/>
        <a:lstStyle/>
        <a:p>
          <a:endParaRPr lang="en-US"/>
        </a:p>
      </dgm:t>
    </dgm:pt>
    <dgm:pt modelId="{6F794812-63E7-4C0A-82AF-8D06A583C3B6}" type="pres">
      <dgm:prSet presAssocID="{720572FF-D89C-4DAA-9ACD-38ACAF398F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1EC4D9-D81F-4567-BDE6-F784C414B92B}" type="pres">
      <dgm:prSet presAssocID="{1162F926-F4FF-400A-A747-B3CB8DF1DF0E}" presName="hierRoot1" presStyleCnt="0">
        <dgm:presLayoutVars>
          <dgm:hierBranch val="init"/>
        </dgm:presLayoutVars>
      </dgm:prSet>
      <dgm:spPr/>
    </dgm:pt>
    <dgm:pt modelId="{BCBC73FC-CE09-4427-83C7-FABE8E20F2C7}" type="pres">
      <dgm:prSet presAssocID="{1162F926-F4FF-400A-A747-B3CB8DF1DF0E}" presName="rootComposite1" presStyleCnt="0"/>
      <dgm:spPr/>
    </dgm:pt>
    <dgm:pt modelId="{308346D3-57C3-4733-A2EE-3C4245E3D2F6}" type="pres">
      <dgm:prSet presAssocID="{1162F926-F4FF-400A-A747-B3CB8DF1DF0E}" presName="rootText1" presStyleLbl="node0" presStyleIdx="0" presStyleCnt="1" custLinFactNeighborX="38008" custLinFactNeighborY="-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12186B-35CE-4C5B-942F-D55210E377EF}" type="pres">
      <dgm:prSet presAssocID="{1162F926-F4FF-400A-A747-B3CB8DF1DF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07FE1-E7D9-457A-B618-5F6AC478A78D}" type="pres">
      <dgm:prSet presAssocID="{1162F926-F4FF-400A-A747-B3CB8DF1DF0E}" presName="hierChild2" presStyleCnt="0"/>
      <dgm:spPr/>
    </dgm:pt>
    <dgm:pt modelId="{574B8019-C021-48A4-8668-57B376887525}" type="pres">
      <dgm:prSet presAssocID="{25E831F0-9CA3-40D2-A73A-7EC776D3C9A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EB5D0F83-56D8-4A8C-B14E-C6C943EC6C77}" type="pres">
      <dgm:prSet presAssocID="{A7CCEAE4-AAC0-4C91-89FC-DB181D7509BF}" presName="hierRoot2" presStyleCnt="0">
        <dgm:presLayoutVars>
          <dgm:hierBranch val="init"/>
        </dgm:presLayoutVars>
      </dgm:prSet>
      <dgm:spPr/>
    </dgm:pt>
    <dgm:pt modelId="{2FA7387A-FFEA-4C9D-A3C6-08C265F07457}" type="pres">
      <dgm:prSet presAssocID="{A7CCEAE4-AAC0-4C91-89FC-DB181D7509BF}" presName="rootComposite" presStyleCnt="0"/>
      <dgm:spPr/>
    </dgm:pt>
    <dgm:pt modelId="{1C33AC0B-2EB0-4CAD-911F-3ABE3FB486E9}" type="pres">
      <dgm:prSet presAssocID="{A7CCEAE4-AAC0-4C91-89FC-DB181D7509BF}" presName="rootText" presStyleLbl="node2" presStyleIdx="0" presStyleCnt="3" custLinFactNeighborX="38008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38D64-3E98-487B-88C0-782E5B6FB884}" type="pres">
      <dgm:prSet presAssocID="{A7CCEAE4-AAC0-4C91-89FC-DB181D7509BF}" presName="rootConnector" presStyleLbl="node2" presStyleIdx="0" presStyleCnt="3"/>
      <dgm:spPr/>
      <dgm:t>
        <a:bodyPr/>
        <a:lstStyle/>
        <a:p>
          <a:endParaRPr lang="en-US"/>
        </a:p>
      </dgm:t>
    </dgm:pt>
    <dgm:pt modelId="{8DBA4460-C425-43BA-8489-A79F1C05BA98}" type="pres">
      <dgm:prSet presAssocID="{A7CCEAE4-AAC0-4C91-89FC-DB181D7509BF}" presName="hierChild4" presStyleCnt="0"/>
      <dgm:spPr/>
    </dgm:pt>
    <dgm:pt modelId="{C8120923-447C-4CFA-A419-CEA352DB77A8}" type="pres">
      <dgm:prSet presAssocID="{A7CCEAE4-AAC0-4C91-89FC-DB181D7509BF}" presName="hierChild5" presStyleCnt="0"/>
      <dgm:spPr/>
    </dgm:pt>
    <dgm:pt modelId="{DEB28652-BC14-42C6-BAA8-91FAB73A5F8C}" type="pres">
      <dgm:prSet presAssocID="{90D04318-3B98-4809-A36D-D3236BD4FF4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505DEB50-9378-42AF-8B82-1D7629A0127B}" type="pres">
      <dgm:prSet presAssocID="{AFA49920-8CE1-4BA5-A74D-E7D11B53794F}" presName="hierRoot2" presStyleCnt="0">
        <dgm:presLayoutVars>
          <dgm:hierBranch val="init"/>
        </dgm:presLayoutVars>
      </dgm:prSet>
      <dgm:spPr/>
    </dgm:pt>
    <dgm:pt modelId="{F95A4908-FD0D-49AE-91ED-B4506432842C}" type="pres">
      <dgm:prSet presAssocID="{AFA49920-8CE1-4BA5-A74D-E7D11B53794F}" presName="rootComposite" presStyleCnt="0"/>
      <dgm:spPr/>
    </dgm:pt>
    <dgm:pt modelId="{ED528BC4-6D26-49DB-9BEA-7684E93BFB22}" type="pres">
      <dgm:prSet presAssocID="{AFA49920-8CE1-4BA5-A74D-E7D11B53794F}" presName="rootText" presStyleLbl="node2" presStyleIdx="1" presStyleCnt="3" custLinFactNeighborX="38008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C81AB2-7582-4EE3-B9B3-7CDD1E14F0BA}" type="pres">
      <dgm:prSet presAssocID="{AFA49920-8CE1-4BA5-A74D-E7D11B53794F}" presName="rootConnector" presStyleLbl="node2" presStyleIdx="1" presStyleCnt="3"/>
      <dgm:spPr/>
      <dgm:t>
        <a:bodyPr/>
        <a:lstStyle/>
        <a:p>
          <a:endParaRPr lang="en-US"/>
        </a:p>
      </dgm:t>
    </dgm:pt>
    <dgm:pt modelId="{BFC31E39-5D4F-46D4-B501-FACB45A40E9D}" type="pres">
      <dgm:prSet presAssocID="{AFA49920-8CE1-4BA5-A74D-E7D11B53794F}" presName="hierChild4" presStyleCnt="0"/>
      <dgm:spPr/>
    </dgm:pt>
    <dgm:pt modelId="{E66ED80A-BCF9-42EA-AF9A-1E39CC1A479A}" type="pres">
      <dgm:prSet presAssocID="{AFA49920-8CE1-4BA5-A74D-E7D11B53794F}" presName="hierChild5" presStyleCnt="0"/>
      <dgm:spPr/>
    </dgm:pt>
    <dgm:pt modelId="{F107CAA2-E43E-4B48-B5D9-E4FA1178D2AC}" type="pres">
      <dgm:prSet presAssocID="{9EBA13B4-F1C2-4448-9C95-1B0537A63F02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D5CE103-2471-453D-9D0F-32C2DDAF7050}" type="pres">
      <dgm:prSet presAssocID="{2E341ABA-8529-4A1B-9C4A-6F6572C4BBC5}" presName="hierRoot2" presStyleCnt="0">
        <dgm:presLayoutVars>
          <dgm:hierBranch val="init"/>
        </dgm:presLayoutVars>
      </dgm:prSet>
      <dgm:spPr/>
    </dgm:pt>
    <dgm:pt modelId="{DC487B99-E82C-412C-A2E4-F7344BCFD3A0}" type="pres">
      <dgm:prSet presAssocID="{2E341ABA-8529-4A1B-9C4A-6F6572C4BBC5}" presName="rootComposite" presStyleCnt="0"/>
      <dgm:spPr/>
    </dgm:pt>
    <dgm:pt modelId="{8F41A6B3-AA1E-466A-BE80-996C91F4C47F}" type="pres">
      <dgm:prSet presAssocID="{2E341ABA-8529-4A1B-9C4A-6F6572C4BBC5}" presName="rootText" presStyleLbl="node2" presStyleIdx="2" presStyleCnt="3" custLinFactNeighborX="38008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C81BE-DAC4-4D77-B6FC-3DDE61F9DA4D}" type="pres">
      <dgm:prSet presAssocID="{2E341ABA-8529-4A1B-9C4A-6F6572C4BBC5}" presName="rootConnector" presStyleLbl="node2" presStyleIdx="2" presStyleCnt="3"/>
      <dgm:spPr/>
      <dgm:t>
        <a:bodyPr/>
        <a:lstStyle/>
        <a:p>
          <a:endParaRPr lang="en-US"/>
        </a:p>
      </dgm:t>
    </dgm:pt>
    <dgm:pt modelId="{71D839AC-E8C0-425D-A9A0-2899DAF3BC14}" type="pres">
      <dgm:prSet presAssocID="{2E341ABA-8529-4A1B-9C4A-6F6572C4BBC5}" presName="hierChild4" presStyleCnt="0"/>
      <dgm:spPr/>
    </dgm:pt>
    <dgm:pt modelId="{CC2AA409-0BB2-411C-998D-0C47E39DACD8}" type="pres">
      <dgm:prSet presAssocID="{2E341ABA-8529-4A1B-9C4A-6F6572C4BBC5}" presName="hierChild5" presStyleCnt="0"/>
      <dgm:spPr/>
    </dgm:pt>
    <dgm:pt modelId="{0D06B8D4-1501-4424-8CAD-FB0C17C0BE46}" type="pres">
      <dgm:prSet presAssocID="{1162F926-F4FF-400A-A747-B3CB8DF1DF0E}" presName="hierChild3" presStyleCnt="0"/>
      <dgm:spPr/>
    </dgm:pt>
  </dgm:ptLst>
  <dgm:cxnLst>
    <dgm:cxn modelId="{0047A1F8-0CA7-4B69-AD9B-8C7AC9BA8646}" type="presOf" srcId="{AFA49920-8CE1-4BA5-A74D-E7D11B53794F}" destId="{17C81AB2-7582-4EE3-B9B3-7CDD1E14F0BA}" srcOrd="1" destOrd="0" presId="urn:microsoft.com/office/officeart/2005/8/layout/orgChart1"/>
    <dgm:cxn modelId="{1D56DA07-DC26-480E-A73A-0DF75AD061ED}" type="presOf" srcId="{90D04318-3B98-4809-A36D-D3236BD4FF43}" destId="{DEB28652-BC14-42C6-BAA8-91FAB73A5F8C}" srcOrd="0" destOrd="0" presId="urn:microsoft.com/office/officeart/2005/8/layout/orgChart1"/>
    <dgm:cxn modelId="{4DB9ADDC-64B7-462F-8E1E-011C8DE69992}" srcId="{720572FF-D89C-4DAA-9ACD-38ACAF398F5B}" destId="{1162F926-F4FF-400A-A747-B3CB8DF1DF0E}" srcOrd="0" destOrd="0" parTransId="{AFD0F530-67E7-440F-AD4D-EC9379EE86E7}" sibTransId="{7D56BED0-BB63-49E6-ADC8-8810E7A02564}"/>
    <dgm:cxn modelId="{B4AE8EA4-4E96-407F-96F8-A09251A4921D}" type="presOf" srcId="{2E341ABA-8529-4A1B-9C4A-6F6572C4BBC5}" destId="{C0FC81BE-DAC4-4D77-B6FC-3DDE61F9DA4D}" srcOrd="1" destOrd="0" presId="urn:microsoft.com/office/officeart/2005/8/layout/orgChart1"/>
    <dgm:cxn modelId="{F5A43A1F-3627-479F-B31D-2E207528547F}" type="presOf" srcId="{2E341ABA-8529-4A1B-9C4A-6F6572C4BBC5}" destId="{8F41A6B3-AA1E-466A-BE80-996C91F4C47F}" srcOrd="0" destOrd="0" presId="urn:microsoft.com/office/officeart/2005/8/layout/orgChart1"/>
    <dgm:cxn modelId="{5B75D066-204F-49A5-B07F-DA946127DA4D}" type="presOf" srcId="{A7CCEAE4-AAC0-4C91-89FC-DB181D7509BF}" destId="{48838D64-3E98-487B-88C0-782E5B6FB884}" srcOrd="1" destOrd="0" presId="urn:microsoft.com/office/officeart/2005/8/layout/orgChart1"/>
    <dgm:cxn modelId="{0E79FEDE-A53E-4D2C-8832-4D7065CBD691}" srcId="{1162F926-F4FF-400A-A747-B3CB8DF1DF0E}" destId="{AFA49920-8CE1-4BA5-A74D-E7D11B53794F}" srcOrd="1" destOrd="0" parTransId="{90D04318-3B98-4809-A36D-D3236BD4FF43}" sibTransId="{21C2257D-9821-4E67-A0CF-3F0ECC76266C}"/>
    <dgm:cxn modelId="{2F4417AD-5086-4BCA-8065-CAE0BB8B7316}" type="presOf" srcId="{720572FF-D89C-4DAA-9ACD-38ACAF398F5B}" destId="{6F794812-63E7-4C0A-82AF-8D06A583C3B6}" srcOrd="0" destOrd="0" presId="urn:microsoft.com/office/officeart/2005/8/layout/orgChart1"/>
    <dgm:cxn modelId="{21706892-B703-4B6A-84F2-1ACFE56698E9}" srcId="{1162F926-F4FF-400A-A747-B3CB8DF1DF0E}" destId="{2E341ABA-8529-4A1B-9C4A-6F6572C4BBC5}" srcOrd="2" destOrd="0" parTransId="{9EBA13B4-F1C2-4448-9C95-1B0537A63F02}" sibTransId="{D29B4C9A-79E8-4AD1-8C7E-3E400A6112DC}"/>
    <dgm:cxn modelId="{2101A1A1-B620-4A78-BBEA-04E8E73A9ACC}" type="presOf" srcId="{AFA49920-8CE1-4BA5-A74D-E7D11B53794F}" destId="{ED528BC4-6D26-49DB-9BEA-7684E93BFB22}" srcOrd="0" destOrd="0" presId="urn:microsoft.com/office/officeart/2005/8/layout/orgChart1"/>
    <dgm:cxn modelId="{F3D12AC5-F4C9-4B4C-801F-0C11818DE61D}" type="presOf" srcId="{1162F926-F4FF-400A-A747-B3CB8DF1DF0E}" destId="{7512186B-35CE-4C5B-942F-D55210E377EF}" srcOrd="1" destOrd="0" presId="urn:microsoft.com/office/officeart/2005/8/layout/orgChart1"/>
    <dgm:cxn modelId="{F53C5A7C-2211-4C18-8ED8-FBAFF7C0A73D}" type="presOf" srcId="{1162F926-F4FF-400A-A747-B3CB8DF1DF0E}" destId="{308346D3-57C3-4733-A2EE-3C4245E3D2F6}" srcOrd="0" destOrd="0" presId="urn:microsoft.com/office/officeart/2005/8/layout/orgChart1"/>
    <dgm:cxn modelId="{822E451D-FE50-468B-B23E-F18CFD973703}" type="presOf" srcId="{25E831F0-9CA3-40D2-A73A-7EC776D3C9A8}" destId="{574B8019-C021-48A4-8668-57B376887525}" srcOrd="0" destOrd="0" presId="urn:microsoft.com/office/officeart/2005/8/layout/orgChart1"/>
    <dgm:cxn modelId="{7AC817DF-A023-4117-A760-B2CC7BA19083}" type="presOf" srcId="{A7CCEAE4-AAC0-4C91-89FC-DB181D7509BF}" destId="{1C33AC0B-2EB0-4CAD-911F-3ABE3FB486E9}" srcOrd="0" destOrd="0" presId="urn:microsoft.com/office/officeart/2005/8/layout/orgChart1"/>
    <dgm:cxn modelId="{27F5048E-7805-41E8-9856-76FD7DF4432C}" type="presOf" srcId="{9EBA13B4-F1C2-4448-9C95-1B0537A63F02}" destId="{F107CAA2-E43E-4B48-B5D9-E4FA1178D2AC}" srcOrd="0" destOrd="0" presId="urn:microsoft.com/office/officeart/2005/8/layout/orgChart1"/>
    <dgm:cxn modelId="{1BB77C84-8004-498F-8A9E-C57C49CB8FC0}" srcId="{1162F926-F4FF-400A-A747-B3CB8DF1DF0E}" destId="{A7CCEAE4-AAC0-4C91-89FC-DB181D7509BF}" srcOrd="0" destOrd="0" parTransId="{25E831F0-9CA3-40D2-A73A-7EC776D3C9A8}" sibTransId="{394E5C93-A4B5-49FE-86C8-615390D38357}"/>
    <dgm:cxn modelId="{24A25EB0-348E-49B9-B3F7-59A6B4333F2C}" type="presParOf" srcId="{6F794812-63E7-4C0A-82AF-8D06A583C3B6}" destId="{941EC4D9-D81F-4567-BDE6-F784C414B92B}" srcOrd="0" destOrd="0" presId="urn:microsoft.com/office/officeart/2005/8/layout/orgChart1"/>
    <dgm:cxn modelId="{D8178949-6BEB-4FFC-9434-DF1B8E4C3398}" type="presParOf" srcId="{941EC4D9-D81F-4567-BDE6-F784C414B92B}" destId="{BCBC73FC-CE09-4427-83C7-FABE8E20F2C7}" srcOrd="0" destOrd="0" presId="urn:microsoft.com/office/officeart/2005/8/layout/orgChart1"/>
    <dgm:cxn modelId="{3F5092BD-DC73-42CB-8040-9305D8E84469}" type="presParOf" srcId="{BCBC73FC-CE09-4427-83C7-FABE8E20F2C7}" destId="{308346D3-57C3-4733-A2EE-3C4245E3D2F6}" srcOrd="0" destOrd="0" presId="urn:microsoft.com/office/officeart/2005/8/layout/orgChart1"/>
    <dgm:cxn modelId="{92A49D16-BE80-41CA-81A1-440B09216A09}" type="presParOf" srcId="{BCBC73FC-CE09-4427-83C7-FABE8E20F2C7}" destId="{7512186B-35CE-4C5B-942F-D55210E377EF}" srcOrd="1" destOrd="0" presId="urn:microsoft.com/office/officeart/2005/8/layout/orgChart1"/>
    <dgm:cxn modelId="{67F260D5-EBE8-418A-98C2-B00131E99CE5}" type="presParOf" srcId="{941EC4D9-D81F-4567-BDE6-F784C414B92B}" destId="{5F607FE1-E7D9-457A-B618-5F6AC478A78D}" srcOrd="1" destOrd="0" presId="urn:microsoft.com/office/officeart/2005/8/layout/orgChart1"/>
    <dgm:cxn modelId="{F1683A72-FD78-4840-B0BD-12D7D8D6D63D}" type="presParOf" srcId="{5F607FE1-E7D9-457A-B618-5F6AC478A78D}" destId="{574B8019-C021-48A4-8668-57B376887525}" srcOrd="0" destOrd="0" presId="urn:microsoft.com/office/officeart/2005/8/layout/orgChart1"/>
    <dgm:cxn modelId="{5E221A5F-78B0-4759-8673-71A595BCC9EC}" type="presParOf" srcId="{5F607FE1-E7D9-457A-B618-5F6AC478A78D}" destId="{EB5D0F83-56D8-4A8C-B14E-C6C943EC6C77}" srcOrd="1" destOrd="0" presId="urn:microsoft.com/office/officeart/2005/8/layout/orgChart1"/>
    <dgm:cxn modelId="{A28B1E38-FC5E-4476-BD79-98DCA45665CE}" type="presParOf" srcId="{EB5D0F83-56D8-4A8C-B14E-C6C943EC6C77}" destId="{2FA7387A-FFEA-4C9D-A3C6-08C265F07457}" srcOrd="0" destOrd="0" presId="urn:microsoft.com/office/officeart/2005/8/layout/orgChart1"/>
    <dgm:cxn modelId="{A869D914-FC18-44F1-A294-AB540C35AD49}" type="presParOf" srcId="{2FA7387A-FFEA-4C9D-A3C6-08C265F07457}" destId="{1C33AC0B-2EB0-4CAD-911F-3ABE3FB486E9}" srcOrd="0" destOrd="0" presId="urn:microsoft.com/office/officeart/2005/8/layout/orgChart1"/>
    <dgm:cxn modelId="{2BB8DF2C-2D04-42E3-A53C-E58C4EBC2416}" type="presParOf" srcId="{2FA7387A-FFEA-4C9D-A3C6-08C265F07457}" destId="{48838D64-3E98-487B-88C0-782E5B6FB884}" srcOrd="1" destOrd="0" presId="urn:microsoft.com/office/officeart/2005/8/layout/orgChart1"/>
    <dgm:cxn modelId="{D0338C15-9BC3-45E6-8D71-E0496262D42E}" type="presParOf" srcId="{EB5D0F83-56D8-4A8C-B14E-C6C943EC6C77}" destId="{8DBA4460-C425-43BA-8489-A79F1C05BA98}" srcOrd="1" destOrd="0" presId="urn:microsoft.com/office/officeart/2005/8/layout/orgChart1"/>
    <dgm:cxn modelId="{C2C085D1-3149-4DCE-9CE3-48C42455D223}" type="presParOf" srcId="{EB5D0F83-56D8-4A8C-B14E-C6C943EC6C77}" destId="{C8120923-447C-4CFA-A419-CEA352DB77A8}" srcOrd="2" destOrd="0" presId="urn:microsoft.com/office/officeart/2005/8/layout/orgChart1"/>
    <dgm:cxn modelId="{5D7C9251-401D-48F4-87CE-987D2259994B}" type="presParOf" srcId="{5F607FE1-E7D9-457A-B618-5F6AC478A78D}" destId="{DEB28652-BC14-42C6-BAA8-91FAB73A5F8C}" srcOrd="2" destOrd="0" presId="urn:microsoft.com/office/officeart/2005/8/layout/orgChart1"/>
    <dgm:cxn modelId="{6D59DEEB-A04D-4FCD-B919-45790DFDC080}" type="presParOf" srcId="{5F607FE1-E7D9-457A-B618-5F6AC478A78D}" destId="{505DEB50-9378-42AF-8B82-1D7629A0127B}" srcOrd="3" destOrd="0" presId="urn:microsoft.com/office/officeart/2005/8/layout/orgChart1"/>
    <dgm:cxn modelId="{3EB340AC-DB78-457B-9DA6-45F4558F4166}" type="presParOf" srcId="{505DEB50-9378-42AF-8B82-1D7629A0127B}" destId="{F95A4908-FD0D-49AE-91ED-B4506432842C}" srcOrd="0" destOrd="0" presId="urn:microsoft.com/office/officeart/2005/8/layout/orgChart1"/>
    <dgm:cxn modelId="{1ADD3BF2-B0DA-46E3-A440-8522AF25B551}" type="presParOf" srcId="{F95A4908-FD0D-49AE-91ED-B4506432842C}" destId="{ED528BC4-6D26-49DB-9BEA-7684E93BFB22}" srcOrd="0" destOrd="0" presId="urn:microsoft.com/office/officeart/2005/8/layout/orgChart1"/>
    <dgm:cxn modelId="{DD7A2220-8F14-4DF6-A84E-D5496FABCDEC}" type="presParOf" srcId="{F95A4908-FD0D-49AE-91ED-B4506432842C}" destId="{17C81AB2-7582-4EE3-B9B3-7CDD1E14F0BA}" srcOrd="1" destOrd="0" presId="urn:microsoft.com/office/officeart/2005/8/layout/orgChart1"/>
    <dgm:cxn modelId="{FCAC42FB-570B-44D0-8724-6CDB5F54E100}" type="presParOf" srcId="{505DEB50-9378-42AF-8B82-1D7629A0127B}" destId="{BFC31E39-5D4F-46D4-B501-FACB45A40E9D}" srcOrd="1" destOrd="0" presId="urn:microsoft.com/office/officeart/2005/8/layout/orgChart1"/>
    <dgm:cxn modelId="{CE6C8464-E59B-460B-B800-F3D9207F4D84}" type="presParOf" srcId="{505DEB50-9378-42AF-8B82-1D7629A0127B}" destId="{E66ED80A-BCF9-42EA-AF9A-1E39CC1A479A}" srcOrd="2" destOrd="0" presId="urn:microsoft.com/office/officeart/2005/8/layout/orgChart1"/>
    <dgm:cxn modelId="{4A363D7A-CDA4-4376-9AC7-E98863280709}" type="presParOf" srcId="{5F607FE1-E7D9-457A-B618-5F6AC478A78D}" destId="{F107CAA2-E43E-4B48-B5D9-E4FA1178D2AC}" srcOrd="4" destOrd="0" presId="urn:microsoft.com/office/officeart/2005/8/layout/orgChart1"/>
    <dgm:cxn modelId="{064C97F3-EB61-4C2F-922B-1B38E51181C8}" type="presParOf" srcId="{5F607FE1-E7D9-457A-B618-5F6AC478A78D}" destId="{CD5CE103-2471-453D-9D0F-32C2DDAF7050}" srcOrd="5" destOrd="0" presId="urn:microsoft.com/office/officeart/2005/8/layout/orgChart1"/>
    <dgm:cxn modelId="{DA52B8DA-99F3-4B60-95F4-6D60BB67B5AF}" type="presParOf" srcId="{CD5CE103-2471-453D-9D0F-32C2DDAF7050}" destId="{DC487B99-E82C-412C-A2E4-F7344BCFD3A0}" srcOrd="0" destOrd="0" presId="urn:microsoft.com/office/officeart/2005/8/layout/orgChart1"/>
    <dgm:cxn modelId="{277E0C3F-D238-4982-BAEC-67C313FA5F02}" type="presParOf" srcId="{DC487B99-E82C-412C-A2E4-F7344BCFD3A0}" destId="{8F41A6B3-AA1E-466A-BE80-996C91F4C47F}" srcOrd="0" destOrd="0" presId="urn:microsoft.com/office/officeart/2005/8/layout/orgChart1"/>
    <dgm:cxn modelId="{421FB505-E3F6-4D77-AD53-D3E64D7AB45A}" type="presParOf" srcId="{DC487B99-E82C-412C-A2E4-F7344BCFD3A0}" destId="{C0FC81BE-DAC4-4D77-B6FC-3DDE61F9DA4D}" srcOrd="1" destOrd="0" presId="urn:microsoft.com/office/officeart/2005/8/layout/orgChart1"/>
    <dgm:cxn modelId="{96463506-D778-463A-9C60-877FFBED5DBA}" type="presParOf" srcId="{CD5CE103-2471-453D-9D0F-32C2DDAF7050}" destId="{71D839AC-E8C0-425D-A9A0-2899DAF3BC14}" srcOrd="1" destOrd="0" presId="urn:microsoft.com/office/officeart/2005/8/layout/orgChart1"/>
    <dgm:cxn modelId="{4C31D6F5-76B6-47D9-9866-4E6615E7A289}" type="presParOf" srcId="{CD5CE103-2471-453D-9D0F-32C2DDAF7050}" destId="{CC2AA409-0BB2-411C-998D-0C47E39DACD8}" srcOrd="2" destOrd="0" presId="urn:microsoft.com/office/officeart/2005/8/layout/orgChart1"/>
    <dgm:cxn modelId="{E6FD5C01-0719-4DC5-8492-65701329AF22}" type="presParOf" srcId="{941EC4D9-D81F-4567-BDE6-F784C414B92B}" destId="{0D06B8D4-1501-4424-8CAD-FB0C17C0BE46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EF75-B67A-4F7E-818E-8BEF9A27A21E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13" Type="http://schemas.openxmlformats.org/officeDocument/2006/relationships/diagramColors" Target="../diagrams/colors5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12" Type="http://schemas.openxmlformats.org/officeDocument/2006/relationships/diagramQuickStyle" Target="../diagrams/quickStyle5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11" Type="http://schemas.openxmlformats.org/officeDocument/2006/relationships/diagramLayout" Target="../diagrams/layout5.xml"/><Relationship Id="rId5" Type="http://schemas.openxmlformats.org/officeDocument/2006/relationships/diagramColors" Target="../diagrams/colors3.xml"/><Relationship Id="rId10" Type="http://schemas.openxmlformats.org/officeDocument/2006/relationships/diagramData" Target="../diagrams/data5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diagramLayout" Target="../diagrams/layout6.xml"/><Relationship Id="rId7" Type="http://schemas.openxmlformats.org/officeDocument/2006/relationships/diagramLayout" Target="../diagrams/layout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diagramColors" Target="../diagrams/colors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Online Examination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524000"/>
            <a:ext cx="6934200" cy="1752600"/>
          </a:xfrm>
        </p:spPr>
        <p:txBody>
          <a:bodyPr/>
          <a:lstStyle/>
          <a:p>
            <a:r>
              <a:rPr lang="en-US" dirty="0" smtClean="0"/>
              <a:t>SWEN 6837.02 </a:t>
            </a:r>
          </a:p>
          <a:p>
            <a:r>
              <a:rPr lang="en-US" dirty="0" smtClean="0"/>
              <a:t>Software Engineering Capstone Project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9200" y="3276600"/>
            <a:ext cx="7772400" cy="213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		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      Team </a:t>
            </a:r>
            <a:r>
              <a:rPr lang="en-US" sz="4400" b="1" dirty="0">
                <a:latin typeface="+mj-lt"/>
                <a:ea typeface="+mj-ea"/>
                <a:cs typeface="+mj-cs"/>
              </a:rPr>
              <a:t>5</a:t>
            </a:r>
          </a:p>
          <a:p>
            <a:pPr lvl="0" algn="ctr">
              <a:spcBef>
                <a:spcPct val="0"/>
              </a:spcBef>
            </a:pPr>
            <a:endParaRPr lang="en-US" sz="4400" b="1" dirty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			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                KARTHIK PALAKURTHI</a:t>
            </a:r>
          </a:p>
          <a:p>
            <a:pPr lvl="0" algn="ctr">
              <a:spcBef>
                <a:spcPct val="0"/>
              </a:spcBef>
            </a:pPr>
            <a:endParaRPr lang="en-US" sz="4400" b="1" dirty="0" smtClean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			       SAI </a:t>
            </a:r>
            <a:r>
              <a:rPr lang="en-US" sz="4400" b="1" dirty="0">
                <a:latin typeface="+mj-lt"/>
                <a:ea typeface="+mj-ea"/>
                <a:cs typeface="+mj-cs"/>
              </a:rPr>
              <a:t>KIRAN IPPILI</a:t>
            </a:r>
          </a:p>
          <a:p>
            <a:pPr lvl="0" algn="ctr">
              <a:spcBef>
                <a:spcPct val="0"/>
              </a:spcBef>
            </a:pPr>
            <a:endParaRPr lang="en-US" sz="4400" b="1" dirty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				          CHANDRA </a:t>
            </a:r>
            <a:r>
              <a:rPr lang="en-US" sz="4400" b="1" dirty="0">
                <a:latin typeface="+mj-lt"/>
                <a:ea typeface="+mj-ea"/>
                <a:cs typeface="+mj-cs"/>
              </a:rPr>
              <a:t>MOULI ADDANKI</a:t>
            </a:r>
          </a:p>
          <a:p>
            <a:pPr lvl="0" algn="ctr">
              <a:spcBef>
                <a:spcPct val="0"/>
              </a:spcBef>
            </a:pPr>
            <a:endParaRPr lang="en-US" sz="4400" b="1" dirty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					RAMPRASAD </a:t>
            </a:r>
            <a:r>
              <a:rPr lang="en-US" sz="4400" b="1" dirty="0">
                <a:latin typeface="+mj-lt"/>
                <a:ea typeface="+mj-ea"/>
                <a:cs typeface="+mj-cs"/>
              </a:rPr>
              <a:t>SHANKARRAMAN</a:t>
            </a:r>
            <a:endParaRPr kumimoji="0" 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4876800"/>
            <a:ext cx="36206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Dr. Michael J Findler</a:t>
            </a:r>
            <a:endParaRPr lang="en-US" sz="3200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04800" y="4648200"/>
            <a:ext cx="4267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 the guidance of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Analysis – Online Examination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1752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Faculty</a:t>
            </a:r>
            <a:endParaRPr lang="en-US" dirty="0"/>
          </a:p>
        </p:txBody>
      </p:sp>
      <p:sp>
        <p:nvSpPr>
          <p:cNvPr id="6" name="Straight Connector 3"/>
          <p:cNvSpPr/>
          <p:nvPr/>
        </p:nvSpPr>
        <p:spPr>
          <a:xfrm>
            <a:off x="7585351" y="529230"/>
            <a:ext cx="838169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45720"/>
                </a:moveTo>
                <a:lnTo>
                  <a:pt x="0" y="61531"/>
                </a:lnTo>
                <a:lnTo>
                  <a:pt x="838169" y="61531"/>
                </a:lnTo>
                <a:lnTo>
                  <a:pt x="838169" y="13426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Straight Connector 4"/>
          <p:cNvSpPr/>
          <p:nvPr/>
        </p:nvSpPr>
        <p:spPr>
          <a:xfrm>
            <a:off x="7539631" y="529230"/>
            <a:ext cx="91440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45720"/>
                </a:moveTo>
                <a:lnTo>
                  <a:pt x="45720" y="13426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Straight Connector 5"/>
          <p:cNvSpPr/>
          <p:nvPr/>
        </p:nvSpPr>
        <p:spPr>
          <a:xfrm>
            <a:off x="6747181" y="529230"/>
            <a:ext cx="838169" cy="9144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838169" y="45720"/>
                </a:moveTo>
                <a:lnTo>
                  <a:pt x="838169" y="61531"/>
                </a:lnTo>
                <a:lnTo>
                  <a:pt x="0" y="61531"/>
                </a:lnTo>
                <a:lnTo>
                  <a:pt x="0" y="13426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 8"/>
          <p:cNvGrpSpPr/>
          <p:nvPr/>
        </p:nvGrpSpPr>
        <p:grpSpPr>
          <a:xfrm>
            <a:off x="7239000" y="228600"/>
            <a:ext cx="692701" cy="346350"/>
            <a:chOff x="1330049" y="0"/>
            <a:chExt cx="692701" cy="346350"/>
          </a:xfrm>
        </p:grpSpPr>
        <p:sp>
          <p:nvSpPr>
            <p:cNvPr id="19" name="Rectangle 18"/>
            <p:cNvSpPr/>
            <p:nvPr/>
          </p:nvSpPr>
          <p:spPr>
            <a:xfrm>
              <a:off x="1330049" y="0"/>
              <a:ext cx="692701" cy="346350"/>
            </a:xfrm>
            <a:prstGeom prst="rect">
              <a:avLst/>
            </a:prstGeom>
            <a:solidFill>
              <a:srgbClr val="C5D5E9"/>
            </a:solidFill>
            <a:ln w="38100" cmpd="dbl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1330049" y="0"/>
              <a:ext cx="692701" cy="3463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0 Online Examination</a:t>
              </a:r>
              <a:endParaRPr lang="en-US" sz="10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00830" y="663496"/>
            <a:ext cx="692701" cy="346350"/>
            <a:chOff x="491879" y="434896"/>
            <a:chExt cx="692701" cy="346350"/>
          </a:xfrm>
        </p:grpSpPr>
        <p:sp>
          <p:nvSpPr>
            <p:cNvPr id="17" name="Rectangle 16"/>
            <p:cNvSpPr/>
            <p:nvPr/>
          </p:nvSpPr>
          <p:spPr>
            <a:xfrm>
              <a:off x="491879" y="434896"/>
              <a:ext cx="692701" cy="346350"/>
            </a:xfrm>
            <a:prstGeom prst="rect">
              <a:avLst/>
            </a:prstGeom>
            <a:ln w="38100" cmpd="dbl"/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91879" y="434896"/>
              <a:ext cx="692701" cy="3463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1 Faculty</a:t>
              </a:r>
              <a:endParaRPr lang="en-US" sz="1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39000" y="663496"/>
            <a:ext cx="692701" cy="346350"/>
            <a:chOff x="1330049" y="434896"/>
            <a:chExt cx="692701" cy="346350"/>
          </a:xfrm>
        </p:grpSpPr>
        <p:sp>
          <p:nvSpPr>
            <p:cNvPr id="15" name="Rectangle 14"/>
            <p:cNvSpPr/>
            <p:nvPr/>
          </p:nvSpPr>
          <p:spPr>
            <a:xfrm>
              <a:off x="1330049" y="434896"/>
              <a:ext cx="692701" cy="346350"/>
            </a:xfrm>
            <a:prstGeom prst="rect">
              <a:avLst/>
            </a:prstGeom>
            <a:solidFill>
              <a:srgbClr val="C5D5E9"/>
            </a:solidFill>
            <a:ln w="38100" cmpd="dbl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1330049" y="434896"/>
              <a:ext cx="692701" cy="3463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2 Student</a:t>
              </a:r>
              <a:endParaRPr lang="en-US" sz="10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77169" y="663496"/>
            <a:ext cx="692701" cy="346350"/>
            <a:chOff x="2168218" y="434896"/>
            <a:chExt cx="692701" cy="346350"/>
          </a:xfrm>
        </p:grpSpPr>
        <p:sp>
          <p:nvSpPr>
            <p:cNvPr id="13" name="Rectangle 12"/>
            <p:cNvSpPr/>
            <p:nvPr/>
          </p:nvSpPr>
          <p:spPr>
            <a:xfrm>
              <a:off x="2168218" y="434896"/>
              <a:ext cx="692701" cy="346350"/>
            </a:xfrm>
            <a:prstGeom prst="rect">
              <a:avLst/>
            </a:prstGeom>
            <a:solidFill>
              <a:srgbClr val="C5D5E9"/>
            </a:solidFill>
            <a:ln w="38100" cmpd="dbl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2168218" y="434896"/>
              <a:ext cx="692701" cy="3463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3 Admin</a:t>
              </a:r>
              <a:endParaRPr lang="en-US" sz="1000" kern="1200" dirty="0"/>
            </a:p>
          </p:txBody>
        </p:sp>
      </p:grpSp>
      <p:graphicFrame>
        <p:nvGraphicFramePr>
          <p:cNvPr id="21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dirty="0" smtClean="0"/>
              <a:t> Student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0" y="381000"/>
          <a:ext cx="33528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50392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3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Admin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5334000" y="381000"/>
          <a:ext cx="33528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128</Words>
  <Application>Microsoft Office PowerPoint</Application>
  <PresentationFormat>On-screen Show (4:3)</PresentationFormat>
  <Paragraphs>57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Online Examination</vt:lpstr>
      <vt:lpstr>Task Analysis – Online Examination</vt:lpstr>
      <vt:lpstr>1 Faculty</vt:lpstr>
      <vt:lpstr>2 Student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30</cp:revision>
  <dcterms:created xsi:type="dcterms:W3CDTF">2017-02-21T03:46:22Z</dcterms:created>
  <dcterms:modified xsi:type="dcterms:W3CDTF">2017-02-21T06:24:51Z</dcterms:modified>
</cp:coreProperties>
</file>