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diagrams/quickStyle17.xml" ContentType="application/vnd.openxmlformats-officedocument.drawingml.diagramStyle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40"/>
  </p:notesMasterIdLst>
  <p:sldIdLst>
    <p:sldId id="256" r:id="rId3"/>
    <p:sldId id="276" r:id="rId4"/>
    <p:sldId id="283" r:id="rId5"/>
    <p:sldId id="277" r:id="rId6"/>
    <p:sldId id="284" r:id="rId7"/>
    <p:sldId id="278" r:id="rId8"/>
    <p:sldId id="285" r:id="rId9"/>
    <p:sldId id="293" r:id="rId10"/>
    <p:sldId id="299" r:id="rId11"/>
    <p:sldId id="294" r:id="rId12"/>
    <p:sldId id="296" r:id="rId13"/>
    <p:sldId id="295" r:id="rId14"/>
    <p:sldId id="297" r:id="rId15"/>
    <p:sldId id="287" r:id="rId16"/>
    <p:sldId id="272" r:id="rId17"/>
    <p:sldId id="288" r:id="rId18"/>
    <p:sldId id="267" r:id="rId19"/>
    <p:sldId id="257" r:id="rId20"/>
    <p:sldId id="259" r:id="rId21"/>
    <p:sldId id="262" r:id="rId22"/>
    <p:sldId id="263" r:id="rId23"/>
    <p:sldId id="264" r:id="rId24"/>
    <p:sldId id="265" r:id="rId25"/>
    <p:sldId id="260" r:id="rId26"/>
    <p:sldId id="266" r:id="rId27"/>
    <p:sldId id="261" r:id="rId28"/>
    <p:sldId id="268" r:id="rId29"/>
    <p:sldId id="289" r:id="rId30"/>
    <p:sldId id="304" r:id="rId31"/>
    <p:sldId id="305" r:id="rId32"/>
    <p:sldId id="300" r:id="rId33"/>
    <p:sldId id="301" r:id="rId34"/>
    <p:sldId id="290" r:id="rId35"/>
    <p:sldId id="302" r:id="rId36"/>
    <p:sldId id="303" r:id="rId37"/>
    <p:sldId id="291" r:id="rId38"/>
    <p:sldId id="27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5FFAB"/>
    <a:srgbClr val="1DFF83"/>
    <a:srgbClr val="6DFFAF"/>
    <a:srgbClr val="264264"/>
    <a:srgbClr val="FFC8A3"/>
    <a:srgbClr val="EBC8C7"/>
    <a:srgbClr val="C1FFDD"/>
    <a:srgbClr val="79FFB6"/>
    <a:srgbClr val="FFF1C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72" autoAdjust="0"/>
    <p:restoredTop sz="93548" autoAdjust="0"/>
  </p:normalViewPr>
  <p:slideViewPr>
    <p:cSldViewPr>
      <p:cViewPr>
        <p:scale>
          <a:sx n="70" d="100"/>
          <a:sy n="70" d="100"/>
        </p:scale>
        <p:origin x="-48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0572FF-D89C-4DAA-9ACD-38ACAF398F5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62F926-F4FF-400A-A747-B3CB8DF1DF0E}">
      <dgm:prSet phldrT="[Text]" custT="1"/>
      <dgm:spPr>
        <a:solidFill>
          <a:srgbClr val="FFC000"/>
        </a:solidFill>
        <a:ln w="38100" cmpd="dbl"/>
      </dgm:spPr>
      <dgm:t>
        <a:bodyPr/>
        <a:lstStyle/>
        <a:p>
          <a:r>
            <a:rPr lang="en-US" sz="800" dirty="0" smtClean="0"/>
            <a:t>0 Online Examination</a:t>
          </a:r>
          <a:endParaRPr lang="en-US" sz="800" dirty="0"/>
        </a:p>
      </dgm:t>
    </dgm:pt>
    <dgm:pt modelId="{AFD0F530-67E7-440F-AD4D-EC9379EE86E7}" type="parTrans" cxnId="{4DB9ADDC-64B7-462F-8E1E-011C8DE69992}">
      <dgm:prSet/>
      <dgm:spPr/>
      <dgm:t>
        <a:bodyPr/>
        <a:lstStyle/>
        <a:p>
          <a:endParaRPr lang="en-US"/>
        </a:p>
      </dgm:t>
    </dgm:pt>
    <dgm:pt modelId="{7D56BED0-BB63-49E6-ADC8-8810E7A02564}" type="sibTrans" cxnId="{4DB9ADDC-64B7-462F-8E1E-011C8DE69992}">
      <dgm:prSet/>
      <dgm:spPr/>
      <dgm:t>
        <a:bodyPr/>
        <a:lstStyle/>
        <a:p>
          <a:endParaRPr lang="en-US"/>
        </a:p>
      </dgm:t>
    </dgm:pt>
    <dgm:pt modelId="{A7CCEAE4-AAC0-4C91-89FC-DB181D7509BF}">
      <dgm:prSet phldrT="[Text]" custT="1"/>
      <dgm:spPr>
        <a:ln w="38100" cmpd="dbl"/>
      </dgm:spPr>
      <dgm:t>
        <a:bodyPr/>
        <a:lstStyle/>
        <a:p>
          <a:r>
            <a:rPr lang="en-US" sz="800" dirty="0" smtClean="0"/>
            <a:t>1 Faculty</a:t>
          </a:r>
          <a:endParaRPr lang="en-US" sz="800" dirty="0"/>
        </a:p>
      </dgm:t>
    </dgm:pt>
    <dgm:pt modelId="{25E831F0-9CA3-40D2-A73A-7EC776D3C9A8}" type="parTrans" cxnId="{1BB77C84-8004-498F-8A9E-C57C49CB8FC0}">
      <dgm:prSet/>
      <dgm:spPr/>
      <dgm:t>
        <a:bodyPr/>
        <a:lstStyle/>
        <a:p>
          <a:endParaRPr lang="en-US" sz="800"/>
        </a:p>
      </dgm:t>
    </dgm:pt>
    <dgm:pt modelId="{394E5C93-A4B5-49FE-86C8-615390D38357}" type="sibTrans" cxnId="{1BB77C84-8004-498F-8A9E-C57C49CB8FC0}">
      <dgm:prSet/>
      <dgm:spPr/>
      <dgm:t>
        <a:bodyPr/>
        <a:lstStyle/>
        <a:p>
          <a:endParaRPr lang="en-US"/>
        </a:p>
      </dgm:t>
    </dgm:pt>
    <dgm:pt modelId="{AFA49920-8CE1-4BA5-A74D-E7D11B53794F}">
      <dgm:prSet phldrT="[Text]" custT="1"/>
      <dgm:spPr>
        <a:solidFill>
          <a:srgbClr val="00B050"/>
        </a:solidFill>
        <a:ln w="38100" cmpd="dbl"/>
      </dgm:spPr>
      <dgm:t>
        <a:bodyPr/>
        <a:lstStyle/>
        <a:p>
          <a:r>
            <a:rPr lang="en-US" sz="800" dirty="0" smtClean="0"/>
            <a:t>2 Student</a:t>
          </a:r>
          <a:endParaRPr lang="en-US" sz="800" dirty="0"/>
        </a:p>
      </dgm:t>
    </dgm:pt>
    <dgm:pt modelId="{90D04318-3B98-4809-A36D-D3236BD4FF43}" type="parTrans" cxnId="{0E79FEDE-A53E-4D2C-8832-4D7065CBD691}">
      <dgm:prSet/>
      <dgm:spPr/>
      <dgm:t>
        <a:bodyPr/>
        <a:lstStyle/>
        <a:p>
          <a:endParaRPr lang="en-US" sz="800"/>
        </a:p>
      </dgm:t>
    </dgm:pt>
    <dgm:pt modelId="{21C2257D-9821-4E67-A0CF-3F0ECC76266C}" type="sibTrans" cxnId="{0E79FEDE-A53E-4D2C-8832-4D7065CBD691}">
      <dgm:prSet/>
      <dgm:spPr/>
      <dgm:t>
        <a:bodyPr/>
        <a:lstStyle/>
        <a:p>
          <a:endParaRPr lang="en-US"/>
        </a:p>
      </dgm:t>
    </dgm:pt>
    <dgm:pt modelId="{2E341ABA-8529-4A1B-9C4A-6F6572C4BBC5}">
      <dgm:prSet phldrT="[Text]" custT="1"/>
      <dgm:spPr>
        <a:solidFill>
          <a:schemeClr val="accent2"/>
        </a:solidFill>
        <a:ln w="38100" cmpd="dbl"/>
      </dgm:spPr>
      <dgm:t>
        <a:bodyPr/>
        <a:lstStyle/>
        <a:p>
          <a:r>
            <a:rPr lang="en-US" sz="800" dirty="0" smtClean="0"/>
            <a:t>3 Admin</a:t>
          </a:r>
          <a:endParaRPr lang="en-US" sz="800" dirty="0"/>
        </a:p>
      </dgm:t>
    </dgm:pt>
    <dgm:pt modelId="{9EBA13B4-F1C2-4448-9C95-1B0537A63F02}" type="parTrans" cxnId="{21706892-B703-4B6A-84F2-1ACFE56698E9}">
      <dgm:prSet/>
      <dgm:spPr/>
      <dgm:t>
        <a:bodyPr/>
        <a:lstStyle/>
        <a:p>
          <a:endParaRPr lang="en-US" sz="800"/>
        </a:p>
      </dgm:t>
    </dgm:pt>
    <dgm:pt modelId="{D29B4C9A-79E8-4AD1-8C7E-3E400A6112DC}" type="sibTrans" cxnId="{21706892-B703-4B6A-84F2-1ACFE56698E9}">
      <dgm:prSet/>
      <dgm:spPr/>
      <dgm:t>
        <a:bodyPr/>
        <a:lstStyle/>
        <a:p>
          <a:endParaRPr lang="en-US"/>
        </a:p>
      </dgm:t>
    </dgm:pt>
    <dgm:pt modelId="{98036779-1298-4A79-BD3E-9E2DC2C48732}">
      <dgm:prSet phldrT="[Text]" custT="1"/>
      <dgm:spPr/>
      <dgm:t>
        <a:bodyPr/>
        <a:lstStyle/>
        <a:p>
          <a:r>
            <a:rPr lang="en-US" sz="800" dirty="0" smtClean="0"/>
            <a:t>1.1 Select Course</a:t>
          </a:r>
          <a:endParaRPr lang="en-US" sz="800" dirty="0"/>
        </a:p>
      </dgm:t>
    </dgm:pt>
    <dgm:pt modelId="{A559C2AA-7192-42F6-8457-6D48AE871455}" type="parTrans" cxnId="{BB2A4866-4E84-4059-A0F8-4A154C569464}">
      <dgm:prSet/>
      <dgm:spPr/>
      <dgm:t>
        <a:bodyPr/>
        <a:lstStyle/>
        <a:p>
          <a:endParaRPr lang="en-US" sz="800"/>
        </a:p>
      </dgm:t>
    </dgm:pt>
    <dgm:pt modelId="{D97759EB-2EB2-4E5B-B463-39802914DA7C}" type="sibTrans" cxnId="{BB2A4866-4E84-4059-A0F8-4A154C569464}">
      <dgm:prSet/>
      <dgm:spPr/>
      <dgm:t>
        <a:bodyPr/>
        <a:lstStyle/>
        <a:p>
          <a:endParaRPr lang="en-US"/>
        </a:p>
      </dgm:t>
    </dgm:pt>
    <dgm:pt modelId="{146FCA37-6FDA-4713-9B96-3B56F9DF3C32}">
      <dgm:prSet phldrT="[Text]" custT="1"/>
      <dgm:spPr>
        <a:ln w="38100" cmpd="dbl"/>
      </dgm:spPr>
      <dgm:t>
        <a:bodyPr/>
        <a:lstStyle/>
        <a:p>
          <a:r>
            <a:rPr lang="en-US" sz="800" dirty="0" smtClean="0"/>
            <a:t>1.2 Create Question bank</a:t>
          </a:r>
          <a:endParaRPr lang="en-US" sz="800" dirty="0"/>
        </a:p>
      </dgm:t>
    </dgm:pt>
    <dgm:pt modelId="{F7206819-B04A-46E6-88BA-88D6B575648B}" type="parTrans" cxnId="{E711AD04-BCA7-460B-B08B-3CBEE0A7B08F}">
      <dgm:prSet/>
      <dgm:spPr/>
      <dgm:t>
        <a:bodyPr/>
        <a:lstStyle/>
        <a:p>
          <a:endParaRPr lang="en-US" sz="800"/>
        </a:p>
      </dgm:t>
    </dgm:pt>
    <dgm:pt modelId="{F4B67A66-F333-4BF7-8CC9-0008CF870348}" type="sibTrans" cxnId="{E711AD04-BCA7-460B-B08B-3CBEE0A7B08F}">
      <dgm:prSet/>
      <dgm:spPr/>
      <dgm:t>
        <a:bodyPr/>
        <a:lstStyle/>
        <a:p>
          <a:endParaRPr lang="en-US"/>
        </a:p>
      </dgm:t>
    </dgm:pt>
    <dgm:pt modelId="{DF1AE1B4-C3BC-4A10-8647-DCA5D4E074ED}">
      <dgm:prSet phldrT="[Text]" custT="1"/>
      <dgm:spPr>
        <a:ln w="38100" cmpd="dbl"/>
      </dgm:spPr>
      <dgm:t>
        <a:bodyPr/>
        <a:lstStyle/>
        <a:p>
          <a:r>
            <a:rPr lang="en-US" sz="800" dirty="0" smtClean="0"/>
            <a:t>1.3 Create Exam</a:t>
          </a:r>
          <a:endParaRPr lang="en-US" sz="800" dirty="0"/>
        </a:p>
      </dgm:t>
    </dgm:pt>
    <dgm:pt modelId="{0C2E4D1D-D461-42A2-B3F2-BCD34C557CC3}" type="parTrans" cxnId="{50E3F6DE-02B9-48F5-A664-CB6EB58FA3B6}">
      <dgm:prSet/>
      <dgm:spPr/>
      <dgm:t>
        <a:bodyPr/>
        <a:lstStyle/>
        <a:p>
          <a:endParaRPr lang="en-US" sz="800"/>
        </a:p>
      </dgm:t>
    </dgm:pt>
    <dgm:pt modelId="{3793A2C6-61BE-4E3D-BD9C-AC6A60FEDB7E}" type="sibTrans" cxnId="{50E3F6DE-02B9-48F5-A664-CB6EB58FA3B6}">
      <dgm:prSet/>
      <dgm:spPr/>
      <dgm:t>
        <a:bodyPr/>
        <a:lstStyle/>
        <a:p>
          <a:endParaRPr lang="en-US"/>
        </a:p>
      </dgm:t>
    </dgm:pt>
    <dgm:pt modelId="{D95F5744-2604-4994-A8B0-B10DEE34331C}">
      <dgm:prSet custT="1"/>
      <dgm:spPr>
        <a:ln w="38100" cmpd="dbl"/>
      </dgm:spPr>
      <dgm:t>
        <a:bodyPr/>
        <a:lstStyle/>
        <a:p>
          <a:r>
            <a:rPr lang="en-US" sz="800" dirty="0" smtClean="0"/>
            <a:t>1.4 Modify Exam</a:t>
          </a:r>
          <a:endParaRPr lang="en-US" sz="800" dirty="0"/>
        </a:p>
      </dgm:t>
    </dgm:pt>
    <dgm:pt modelId="{04E9281E-680A-4E6F-A664-79183FAB07DE}" type="parTrans" cxnId="{EB7BFC1B-060F-4C94-B0BE-754EE84758CE}">
      <dgm:prSet/>
      <dgm:spPr/>
      <dgm:t>
        <a:bodyPr/>
        <a:lstStyle/>
        <a:p>
          <a:endParaRPr lang="en-US" sz="800"/>
        </a:p>
      </dgm:t>
    </dgm:pt>
    <dgm:pt modelId="{D4F4ECAC-292A-436E-A377-959BDD84DF69}" type="sibTrans" cxnId="{EB7BFC1B-060F-4C94-B0BE-754EE84758CE}">
      <dgm:prSet/>
      <dgm:spPr/>
      <dgm:t>
        <a:bodyPr/>
        <a:lstStyle/>
        <a:p>
          <a:endParaRPr lang="en-US"/>
        </a:p>
      </dgm:t>
    </dgm:pt>
    <dgm:pt modelId="{6EEF7885-CDF4-472E-823D-951AF9B56D62}">
      <dgm:prSet custT="1"/>
      <dgm:spPr>
        <a:ln w="38100" cmpd="dbl"/>
      </dgm:spPr>
      <dgm:t>
        <a:bodyPr/>
        <a:lstStyle/>
        <a:p>
          <a:r>
            <a:rPr lang="en-US" sz="800" dirty="0" smtClean="0"/>
            <a:t>1.5 View Reports</a:t>
          </a:r>
          <a:endParaRPr lang="en-US" sz="800" dirty="0"/>
        </a:p>
      </dgm:t>
    </dgm:pt>
    <dgm:pt modelId="{B9E903DB-F741-4F30-881B-C8C8DA2DD4CA}" type="parTrans" cxnId="{3D4C2906-2354-4B1C-A47D-9D2ECD3E3306}">
      <dgm:prSet/>
      <dgm:spPr/>
      <dgm:t>
        <a:bodyPr/>
        <a:lstStyle/>
        <a:p>
          <a:endParaRPr lang="en-US" sz="800"/>
        </a:p>
      </dgm:t>
    </dgm:pt>
    <dgm:pt modelId="{303AF3C5-A3AF-41F2-927F-9B47ADF428DD}" type="sibTrans" cxnId="{3D4C2906-2354-4B1C-A47D-9D2ECD3E3306}">
      <dgm:prSet/>
      <dgm:spPr/>
      <dgm:t>
        <a:bodyPr/>
        <a:lstStyle/>
        <a:p>
          <a:endParaRPr lang="en-US"/>
        </a:p>
      </dgm:t>
    </dgm:pt>
    <dgm:pt modelId="{C1CA2538-114E-493D-8C3C-B44229BCD106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800" dirty="0" smtClean="0"/>
            <a:t>2.1 </a:t>
          </a:r>
        </a:p>
        <a:p>
          <a:r>
            <a:rPr lang="en-US" sz="800" dirty="0" smtClean="0"/>
            <a:t>Registration</a:t>
          </a:r>
          <a:endParaRPr lang="en-US" sz="800" dirty="0"/>
        </a:p>
      </dgm:t>
    </dgm:pt>
    <dgm:pt modelId="{E1664ED0-F636-4762-842F-79F0E30E5147}" type="parTrans" cxnId="{EC4147B5-C1D2-41F7-A144-66C2D595C620}">
      <dgm:prSet/>
      <dgm:spPr/>
      <dgm:t>
        <a:bodyPr/>
        <a:lstStyle/>
        <a:p>
          <a:endParaRPr lang="en-US" sz="800"/>
        </a:p>
      </dgm:t>
    </dgm:pt>
    <dgm:pt modelId="{90615B60-F9BE-4FA2-A93C-04EABF30AF72}" type="sibTrans" cxnId="{EC4147B5-C1D2-41F7-A144-66C2D595C620}">
      <dgm:prSet/>
      <dgm:spPr/>
      <dgm:t>
        <a:bodyPr/>
        <a:lstStyle/>
        <a:p>
          <a:endParaRPr lang="en-US"/>
        </a:p>
      </dgm:t>
    </dgm:pt>
    <dgm:pt modelId="{AD057210-BCED-4675-AAA7-831F0251C83F}">
      <dgm:prSet phldrT="[Text]" custT="1"/>
      <dgm:spPr>
        <a:solidFill>
          <a:srgbClr val="00B050"/>
        </a:solidFill>
        <a:ln w="38100" cmpd="dbl"/>
      </dgm:spPr>
      <dgm:t>
        <a:bodyPr/>
        <a:lstStyle/>
        <a:p>
          <a:r>
            <a:rPr lang="en-US" sz="800" dirty="0" smtClean="0"/>
            <a:t>2.2</a:t>
          </a:r>
        </a:p>
        <a:p>
          <a:r>
            <a:rPr lang="en-US" sz="800" dirty="0" smtClean="0"/>
            <a:t> Take Exam</a:t>
          </a:r>
          <a:endParaRPr lang="en-US" sz="800" dirty="0"/>
        </a:p>
      </dgm:t>
    </dgm:pt>
    <dgm:pt modelId="{445DDEAF-3E59-4A80-BA90-F19A8394359D}" type="parTrans" cxnId="{D03FCAC4-CEBB-469B-86B3-77549CE48DD9}">
      <dgm:prSet/>
      <dgm:spPr/>
      <dgm:t>
        <a:bodyPr/>
        <a:lstStyle/>
        <a:p>
          <a:endParaRPr lang="en-US" sz="800"/>
        </a:p>
      </dgm:t>
    </dgm:pt>
    <dgm:pt modelId="{9741E197-4B91-4487-AE23-72D3C3ECC342}" type="sibTrans" cxnId="{D03FCAC4-CEBB-469B-86B3-77549CE48DD9}">
      <dgm:prSet/>
      <dgm:spPr/>
      <dgm:t>
        <a:bodyPr/>
        <a:lstStyle/>
        <a:p>
          <a:endParaRPr lang="en-US"/>
        </a:p>
      </dgm:t>
    </dgm:pt>
    <dgm:pt modelId="{17DFF723-454C-47FE-BBCA-BCD7D8A86E82}">
      <dgm:prSet phldrT="[Text]" custT="1"/>
      <dgm:spPr>
        <a:solidFill>
          <a:srgbClr val="00B050"/>
        </a:solidFill>
        <a:ln w="25400" cmpd="sng">
          <a:noFill/>
        </a:ln>
      </dgm:spPr>
      <dgm:t>
        <a:bodyPr/>
        <a:lstStyle/>
        <a:p>
          <a:r>
            <a:rPr lang="en-US" sz="800" dirty="0" smtClean="0"/>
            <a:t>2.3 </a:t>
          </a:r>
        </a:p>
        <a:p>
          <a:r>
            <a:rPr lang="en-US" sz="800" dirty="0" smtClean="0"/>
            <a:t>View Grades</a:t>
          </a:r>
          <a:endParaRPr lang="en-US" sz="800" dirty="0"/>
        </a:p>
      </dgm:t>
    </dgm:pt>
    <dgm:pt modelId="{5873D29B-F1F2-428E-8FCC-52122735EB5D}" type="parTrans" cxnId="{921C08FC-B88E-4BF9-AACF-E58A48EE762E}">
      <dgm:prSet/>
      <dgm:spPr/>
      <dgm:t>
        <a:bodyPr/>
        <a:lstStyle/>
        <a:p>
          <a:endParaRPr lang="en-US" sz="800"/>
        </a:p>
      </dgm:t>
    </dgm:pt>
    <dgm:pt modelId="{EB349395-C182-4A41-8C41-5E3680E76392}" type="sibTrans" cxnId="{921C08FC-B88E-4BF9-AACF-E58A48EE762E}">
      <dgm:prSet/>
      <dgm:spPr/>
      <dgm:t>
        <a:bodyPr/>
        <a:lstStyle/>
        <a:p>
          <a:endParaRPr lang="en-US"/>
        </a:p>
      </dgm:t>
    </dgm:pt>
    <dgm:pt modelId="{4B317267-62F4-41AC-A0C3-3DE08BC58C22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800" dirty="0" smtClean="0"/>
            <a:t>3.1 Add departments</a:t>
          </a:r>
          <a:endParaRPr lang="en-US" sz="800" dirty="0"/>
        </a:p>
      </dgm:t>
    </dgm:pt>
    <dgm:pt modelId="{BF2BDE5E-A016-493E-AD3B-C7E797108B53}" type="parTrans" cxnId="{0DDD6A6C-8D44-49F3-A379-014AAC50F783}">
      <dgm:prSet/>
      <dgm:spPr/>
      <dgm:t>
        <a:bodyPr/>
        <a:lstStyle/>
        <a:p>
          <a:endParaRPr lang="en-US" sz="800"/>
        </a:p>
      </dgm:t>
    </dgm:pt>
    <dgm:pt modelId="{811960BB-4035-4038-829A-33588D788AF9}" type="sibTrans" cxnId="{0DDD6A6C-8D44-49F3-A379-014AAC50F783}">
      <dgm:prSet/>
      <dgm:spPr/>
      <dgm:t>
        <a:bodyPr/>
        <a:lstStyle/>
        <a:p>
          <a:endParaRPr lang="en-US"/>
        </a:p>
      </dgm:t>
    </dgm:pt>
    <dgm:pt modelId="{1F9C051D-407F-44E0-9018-EC2078D90EFC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800" dirty="0" smtClean="0"/>
            <a:t>3.2 Add Courses</a:t>
          </a:r>
          <a:endParaRPr lang="en-US" sz="800" dirty="0"/>
        </a:p>
      </dgm:t>
    </dgm:pt>
    <dgm:pt modelId="{8D85412A-0968-4E94-B091-8FF4E10601B4}" type="parTrans" cxnId="{60633FE7-7A19-4327-A663-DE05BCCDC6EB}">
      <dgm:prSet/>
      <dgm:spPr/>
      <dgm:t>
        <a:bodyPr/>
        <a:lstStyle/>
        <a:p>
          <a:endParaRPr lang="en-US" sz="800"/>
        </a:p>
      </dgm:t>
    </dgm:pt>
    <dgm:pt modelId="{26A67716-8C37-4AFF-8F7C-B2761EC8992F}" type="sibTrans" cxnId="{60633FE7-7A19-4327-A663-DE05BCCDC6EB}">
      <dgm:prSet/>
      <dgm:spPr/>
      <dgm:t>
        <a:bodyPr/>
        <a:lstStyle/>
        <a:p>
          <a:endParaRPr lang="en-US"/>
        </a:p>
      </dgm:t>
    </dgm:pt>
    <dgm:pt modelId="{3E081CEC-F3CA-48E6-A50D-10B783024B78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800" dirty="0" smtClean="0"/>
            <a:t>3.3 Add Faculty</a:t>
          </a:r>
          <a:endParaRPr lang="en-US" sz="800" dirty="0"/>
        </a:p>
      </dgm:t>
    </dgm:pt>
    <dgm:pt modelId="{C8344941-B783-4B5B-9B3A-A5EB0A3384B5}" type="parTrans" cxnId="{BD977DD7-7BA8-47E3-9452-C0219625B483}">
      <dgm:prSet/>
      <dgm:spPr/>
      <dgm:t>
        <a:bodyPr/>
        <a:lstStyle/>
        <a:p>
          <a:endParaRPr lang="en-US" sz="800"/>
        </a:p>
      </dgm:t>
    </dgm:pt>
    <dgm:pt modelId="{9499F7EA-61BF-49BC-B45A-C85448F99F29}" type="sibTrans" cxnId="{BD977DD7-7BA8-47E3-9452-C0219625B483}">
      <dgm:prSet/>
      <dgm:spPr/>
      <dgm:t>
        <a:bodyPr/>
        <a:lstStyle/>
        <a:p>
          <a:endParaRPr lang="en-US"/>
        </a:p>
      </dgm:t>
    </dgm:pt>
    <dgm:pt modelId="{F67B5BF4-2F4A-4B92-BAAE-C29D95578483}">
      <dgm:prSet custT="1"/>
      <dgm:spPr>
        <a:solidFill>
          <a:schemeClr val="accent2"/>
        </a:solidFill>
        <a:ln w="25400" cmpd="sng">
          <a:noFill/>
        </a:ln>
      </dgm:spPr>
      <dgm:t>
        <a:bodyPr/>
        <a:lstStyle/>
        <a:p>
          <a:r>
            <a:rPr lang="en-US" sz="800" dirty="0" smtClean="0"/>
            <a:t>3.4 Add faculty to course</a:t>
          </a:r>
          <a:endParaRPr lang="en-US" sz="800" dirty="0"/>
        </a:p>
      </dgm:t>
    </dgm:pt>
    <dgm:pt modelId="{41001CC1-C3CE-4945-8722-DFBC3FB843E5}" type="parTrans" cxnId="{DEF023D2-454C-47C5-B3A7-19448D129835}">
      <dgm:prSet/>
      <dgm:spPr/>
      <dgm:t>
        <a:bodyPr/>
        <a:lstStyle/>
        <a:p>
          <a:endParaRPr lang="en-US" sz="800"/>
        </a:p>
      </dgm:t>
    </dgm:pt>
    <dgm:pt modelId="{20FB10A9-0667-4694-A105-9A22BD3474CC}" type="sibTrans" cxnId="{DEF023D2-454C-47C5-B3A7-19448D129835}">
      <dgm:prSet/>
      <dgm:spPr/>
      <dgm:t>
        <a:bodyPr/>
        <a:lstStyle/>
        <a:p>
          <a:endParaRPr lang="en-US"/>
        </a:p>
      </dgm:t>
    </dgm:pt>
    <dgm:pt modelId="{76974944-9C89-4BE2-AF46-0F63F6DBFF6D}">
      <dgm:prSet custT="1"/>
      <dgm:spPr>
        <a:solidFill>
          <a:schemeClr val="accent2"/>
        </a:solidFill>
      </dgm:spPr>
      <dgm:t>
        <a:bodyPr/>
        <a:lstStyle/>
        <a:p>
          <a:r>
            <a:rPr lang="en-US" sz="800" dirty="0" smtClean="0"/>
            <a:t>3.5 Take backup</a:t>
          </a:r>
          <a:endParaRPr lang="en-US" sz="800" dirty="0"/>
        </a:p>
      </dgm:t>
    </dgm:pt>
    <dgm:pt modelId="{FDD2D246-F83F-458E-84FE-34B20B18D8AC}" type="parTrans" cxnId="{3C058757-311B-45AB-9331-599EB96B124D}">
      <dgm:prSet/>
      <dgm:spPr/>
      <dgm:t>
        <a:bodyPr/>
        <a:lstStyle/>
        <a:p>
          <a:endParaRPr lang="en-US" sz="800"/>
        </a:p>
      </dgm:t>
    </dgm:pt>
    <dgm:pt modelId="{9AA4922A-B1D3-42DA-BCE8-84E27B0825EF}" type="sibTrans" cxnId="{3C058757-311B-45AB-9331-599EB96B124D}">
      <dgm:prSet/>
      <dgm:spPr/>
      <dgm:t>
        <a:bodyPr/>
        <a:lstStyle/>
        <a:p>
          <a:endParaRPr lang="en-US"/>
        </a:p>
      </dgm:t>
    </dgm:pt>
    <dgm:pt modelId="{D0A1822A-DB27-429C-AEFC-6BAEB50157AA}">
      <dgm:prSet custT="1"/>
      <dgm:spPr>
        <a:solidFill>
          <a:schemeClr val="accent2"/>
        </a:solidFill>
      </dgm:spPr>
      <dgm:t>
        <a:bodyPr/>
        <a:lstStyle/>
        <a:p>
          <a:r>
            <a:rPr lang="en-US" sz="800" dirty="0" smtClean="0"/>
            <a:t>3.6 Maintenance</a:t>
          </a:r>
          <a:endParaRPr lang="en-US" sz="800" dirty="0"/>
        </a:p>
      </dgm:t>
    </dgm:pt>
    <dgm:pt modelId="{289B513F-D4A5-472E-82DE-7118DAA4508A}" type="parTrans" cxnId="{2D0EA875-6A20-4E29-952A-AD21C300B43A}">
      <dgm:prSet/>
      <dgm:spPr/>
      <dgm:t>
        <a:bodyPr/>
        <a:lstStyle/>
        <a:p>
          <a:endParaRPr lang="en-US" sz="800"/>
        </a:p>
      </dgm:t>
    </dgm:pt>
    <dgm:pt modelId="{8B4B1699-6EB5-4B1F-B58C-A2D445AAC60A}" type="sibTrans" cxnId="{2D0EA875-6A20-4E29-952A-AD21C300B43A}">
      <dgm:prSet/>
      <dgm:spPr/>
      <dgm:t>
        <a:bodyPr/>
        <a:lstStyle/>
        <a:p>
          <a:endParaRPr lang="en-US"/>
        </a:p>
      </dgm:t>
    </dgm:pt>
    <dgm:pt modelId="{FAF3A130-3222-4503-A370-982CEC2F7473}">
      <dgm:prSet custT="1"/>
      <dgm:spPr>
        <a:solidFill>
          <a:srgbClr val="FF6600"/>
        </a:solidFill>
        <a:ln w="38100" cmpd="dbl"/>
      </dgm:spPr>
      <dgm:t>
        <a:bodyPr/>
        <a:lstStyle/>
        <a:p>
          <a:r>
            <a:rPr lang="en-US" sz="800" dirty="0" smtClean="0"/>
            <a:t>4 Send Reminders</a:t>
          </a:r>
          <a:endParaRPr lang="en-US" sz="800" dirty="0"/>
        </a:p>
      </dgm:t>
    </dgm:pt>
    <dgm:pt modelId="{030FE39E-37EE-43D8-A8A1-F9039DCF732D}" type="parTrans" cxnId="{1D57EC88-91C9-4E97-93F9-148AD2D15C09}">
      <dgm:prSet/>
      <dgm:spPr/>
      <dgm:t>
        <a:bodyPr/>
        <a:lstStyle/>
        <a:p>
          <a:endParaRPr lang="en-US" sz="800"/>
        </a:p>
      </dgm:t>
    </dgm:pt>
    <dgm:pt modelId="{F4A97094-5741-4877-B8AF-EE453BE987DE}" type="sibTrans" cxnId="{1D57EC88-91C9-4E97-93F9-148AD2D15C09}">
      <dgm:prSet/>
      <dgm:spPr/>
      <dgm:t>
        <a:bodyPr/>
        <a:lstStyle/>
        <a:p>
          <a:endParaRPr lang="en-US"/>
        </a:p>
      </dgm:t>
    </dgm:pt>
    <dgm:pt modelId="{FF04CED4-7121-4D7D-9C8F-BD63E710AC3E}">
      <dgm:prSet custT="1"/>
      <dgm:spPr>
        <a:solidFill>
          <a:srgbClr val="FF6600"/>
        </a:solidFill>
      </dgm:spPr>
      <dgm:t>
        <a:bodyPr/>
        <a:lstStyle/>
        <a:p>
          <a:r>
            <a:rPr lang="en-US" sz="800" dirty="0" smtClean="0"/>
            <a:t>4.1 Reminder to Faculty</a:t>
          </a:r>
          <a:endParaRPr lang="en-US" sz="800" dirty="0"/>
        </a:p>
      </dgm:t>
    </dgm:pt>
    <dgm:pt modelId="{4B071538-3D74-4B8A-B973-37393F02B0D4}" type="parTrans" cxnId="{416B83AF-81C0-4C9C-97F3-513BA014D6CA}">
      <dgm:prSet/>
      <dgm:spPr/>
      <dgm:t>
        <a:bodyPr/>
        <a:lstStyle/>
        <a:p>
          <a:endParaRPr lang="en-US" sz="800"/>
        </a:p>
      </dgm:t>
    </dgm:pt>
    <dgm:pt modelId="{43A8B266-A7F0-4876-90C1-BA15B663771E}" type="sibTrans" cxnId="{416B83AF-81C0-4C9C-97F3-513BA014D6CA}">
      <dgm:prSet/>
      <dgm:spPr/>
      <dgm:t>
        <a:bodyPr/>
        <a:lstStyle/>
        <a:p>
          <a:endParaRPr lang="en-US"/>
        </a:p>
      </dgm:t>
    </dgm:pt>
    <dgm:pt modelId="{93E740D6-2E4A-4B4D-9857-419C60860365}">
      <dgm:prSet custT="1"/>
      <dgm:spPr>
        <a:solidFill>
          <a:srgbClr val="FF6600"/>
        </a:solidFill>
      </dgm:spPr>
      <dgm:t>
        <a:bodyPr/>
        <a:lstStyle/>
        <a:p>
          <a:r>
            <a:rPr lang="en-US" sz="800" dirty="0" smtClean="0"/>
            <a:t>4.2 Reminder to Student</a:t>
          </a:r>
          <a:endParaRPr lang="en-US" sz="800" dirty="0"/>
        </a:p>
      </dgm:t>
    </dgm:pt>
    <dgm:pt modelId="{A4012CE2-8215-4A60-A985-0CAD4522E759}" type="parTrans" cxnId="{A11583AA-0474-4DA9-8D07-9C702FECA8D2}">
      <dgm:prSet/>
      <dgm:spPr/>
      <dgm:t>
        <a:bodyPr/>
        <a:lstStyle/>
        <a:p>
          <a:endParaRPr lang="en-US" sz="800"/>
        </a:p>
      </dgm:t>
    </dgm:pt>
    <dgm:pt modelId="{A29ADA90-CD36-46DF-97E7-3CCB2CAADA13}" type="sibTrans" cxnId="{A11583AA-0474-4DA9-8D07-9C702FECA8D2}">
      <dgm:prSet/>
      <dgm:spPr/>
      <dgm:t>
        <a:bodyPr/>
        <a:lstStyle/>
        <a:p>
          <a:endParaRPr lang="en-US"/>
        </a:p>
      </dgm:t>
    </dgm:pt>
    <dgm:pt modelId="{A1BAD882-905E-4BF7-840C-87941326F27F}">
      <dgm:prSet custT="1"/>
      <dgm:spPr>
        <a:solidFill>
          <a:srgbClr val="FF6600"/>
        </a:solidFill>
      </dgm:spPr>
      <dgm:t>
        <a:bodyPr/>
        <a:lstStyle/>
        <a:p>
          <a:r>
            <a:rPr lang="en-US" sz="800" dirty="0" smtClean="0"/>
            <a:t>4.3 Reminder to Admin</a:t>
          </a:r>
          <a:endParaRPr lang="en-US" sz="800" dirty="0"/>
        </a:p>
      </dgm:t>
    </dgm:pt>
    <dgm:pt modelId="{2A7E15FE-7112-4312-86CD-2FDA8B8F5DE6}" type="parTrans" cxnId="{014CDC6F-8A44-4843-887E-DC86EA0E8688}">
      <dgm:prSet/>
      <dgm:spPr/>
      <dgm:t>
        <a:bodyPr/>
        <a:lstStyle/>
        <a:p>
          <a:endParaRPr lang="en-US" sz="800"/>
        </a:p>
      </dgm:t>
    </dgm:pt>
    <dgm:pt modelId="{50FE17B2-BDFD-40F5-8AC5-13820DB0A662}" type="sibTrans" cxnId="{014CDC6F-8A44-4843-887E-DC86EA0E8688}">
      <dgm:prSet/>
      <dgm:spPr/>
      <dgm:t>
        <a:bodyPr/>
        <a:lstStyle/>
        <a:p>
          <a:endParaRPr lang="en-US"/>
        </a:p>
      </dgm:t>
    </dgm:pt>
    <dgm:pt modelId="{9632114C-C1C9-471A-BB0E-E847E8E15D28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800" dirty="0" smtClean="0"/>
            <a:t>2.2.1 </a:t>
          </a:r>
        </a:p>
        <a:p>
          <a:r>
            <a:rPr lang="en-US" sz="800" dirty="0" smtClean="0"/>
            <a:t>Select Course</a:t>
          </a:r>
          <a:endParaRPr lang="en-US" sz="800" dirty="0"/>
        </a:p>
      </dgm:t>
    </dgm:pt>
    <dgm:pt modelId="{B8EAD1D1-FDF4-4D1E-BF81-01C1843BB03C}" type="parTrans" cxnId="{C8F2639E-2DB8-4335-825D-770A1B532579}">
      <dgm:prSet/>
      <dgm:spPr/>
      <dgm:t>
        <a:bodyPr/>
        <a:lstStyle/>
        <a:p>
          <a:endParaRPr lang="en-US" sz="800"/>
        </a:p>
      </dgm:t>
    </dgm:pt>
    <dgm:pt modelId="{FB43F4AB-CAB2-450B-92D4-F8B28BCD304A}" type="sibTrans" cxnId="{C8F2639E-2DB8-4335-825D-770A1B532579}">
      <dgm:prSet/>
      <dgm:spPr/>
      <dgm:t>
        <a:bodyPr/>
        <a:lstStyle/>
        <a:p>
          <a:endParaRPr lang="en-US"/>
        </a:p>
      </dgm:t>
    </dgm:pt>
    <dgm:pt modelId="{4C587589-5987-43FA-A034-F07906AD4E8B}">
      <dgm:prSet phldrT="[Text]" custT="1"/>
      <dgm:spPr>
        <a:solidFill>
          <a:srgbClr val="00B050"/>
        </a:solidFill>
        <a:ln w="25400" cmpd="sng">
          <a:noFill/>
        </a:ln>
      </dgm:spPr>
      <dgm:t>
        <a:bodyPr/>
        <a:lstStyle/>
        <a:p>
          <a:r>
            <a:rPr lang="en-US" sz="800" b="0" dirty="0" smtClean="0"/>
            <a:t>2.2.2</a:t>
          </a:r>
        </a:p>
        <a:p>
          <a:r>
            <a:rPr lang="en-US" sz="800" b="0" dirty="0" smtClean="0"/>
            <a:t> Start Exam</a:t>
          </a:r>
          <a:endParaRPr lang="en-US" sz="800" b="0" dirty="0"/>
        </a:p>
      </dgm:t>
    </dgm:pt>
    <dgm:pt modelId="{128984E8-E5BA-4FE0-8F0A-61FEF7A2C9C7}" type="parTrans" cxnId="{EB68A9DE-3990-4CFC-9656-945635DFFB08}">
      <dgm:prSet/>
      <dgm:spPr/>
      <dgm:t>
        <a:bodyPr/>
        <a:lstStyle/>
        <a:p>
          <a:endParaRPr lang="en-US" sz="800"/>
        </a:p>
      </dgm:t>
    </dgm:pt>
    <dgm:pt modelId="{B9681A9A-A10E-4D4D-8FA5-C00E97A73D37}" type="sibTrans" cxnId="{EB68A9DE-3990-4CFC-9656-945635DFFB08}">
      <dgm:prSet/>
      <dgm:spPr/>
      <dgm:t>
        <a:bodyPr/>
        <a:lstStyle/>
        <a:p>
          <a:endParaRPr lang="en-US"/>
        </a:p>
      </dgm:t>
    </dgm:pt>
    <dgm:pt modelId="{3645F8E2-C25D-4BDD-AA77-B5C78747E8BD}">
      <dgm:prSet phldrT="[Text]" custT="1"/>
      <dgm:spPr/>
      <dgm:t>
        <a:bodyPr/>
        <a:lstStyle/>
        <a:p>
          <a:r>
            <a:rPr lang="en-US" sz="800" dirty="0" smtClean="0"/>
            <a:t>1.2.1 Upload questions from spread sheet</a:t>
          </a:r>
          <a:endParaRPr lang="en-US" sz="800" dirty="0"/>
        </a:p>
      </dgm:t>
    </dgm:pt>
    <dgm:pt modelId="{2E86B2EB-3CBE-45CA-BB97-7ACE03F8404D}" type="parTrans" cxnId="{CA18F008-FFAA-4DC5-8B00-E854A7D4FD8D}">
      <dgm:prSet/>
      <dgm:spPr/>
      <dgm:t>
        <a:bodyPr/>
        <a:lstStyle/>
        <a:p>
          <a:endParaRPr lang="en-US" sz="800"/>
        </a:p>
      </dgm:t>
    </dgm:pt>
    <dgm:pt modelId="{3F278190-D8F6-4785-9A0F-72DBD1A5218F}" type="sibTrans" cxnId="{CA18F008-FFAA-4DC5-8B00-E854A7D4FD8D}">
      <dgm:prSet/>
      <dgm:spPr/>
      <dgm:t>
        <a:bodyPr/>
        <a:lstStyle/>
        <a:p>
          <a:endParaRPr lang="en-US"/>
        </a:p>
      </dgm:t>
    </dgm:pt>
    <dgm:pt modelId="{24CE8DE7-57F0-41B2-9A61-ACD3D31FA80A}">
      <dgm:prSet phldrT="[Text]" custT="1"/>
      <dgm:spPr>
        <a:ln w="38100" cmpd="dbl"/>
      </dgm:spPr>
      <dgm:t>
        <a:bodyPr/>
        <a:lstStyle/>
        <a:p>
          <a:r>
            <a:rPr lang="en-US" sz="800" dirty="0" smtClean="0"/>
            <a:t>1.2.2 Enter questions manually</a:t>
          </a:r>
          <a:endParaRPr lang="en-US" sz="800" dirty="0"/>
        </a:p>
      </dgm:t>
    </dgm:pt>
    <dgm:pt modelId="{FD5A820D-C70F-4573-A019-A51D1B2714EE}" type="parTrans" cxnId="{DB2DFF1B-48C3-4900-AC6D-1E77F13BFFC2}">
      <dgm:prSet/>
      <dgm:spPr/>
      <dgm:t>
        <a:bodyPr/>
        <a:lstStyle/>
        <a:p>
          <a:endParaRPr lang="en-US" sz="800"/>
        </a:p>
      </dgm:t>
    </dgm:pt>
    <dgm:pt modelId="{61CBE21D-705C-4BDD-9112-D6AEA1651D51}" type="sibTrans" cxnId="{DB2DFF1B-48C3-4900-AC6D-1E77F13BFFC2}">
      <dgm:prSet/>
      <dgm:spPr/>
      <dgm:t>
        <a:bodyPr/>
        <a:lstStyle/>
        <a:p>
          <a:endParaRPr lang="en-US"/>
        </a:p>
      </dgm:t>
    </dgm:pt>
    <dgm:pt modelId="{CAD25018-8BDC-4ECD-B388-1B2ACA5E6862}">
      <dgm:prSet custT="1"/>
      <dgm:spPr/>
      <dgm:t>
        <a:bodyPr/>
        <a:lstStyle/>
        <a:p>
          <a:r>
            <a:rPr lang="en-US" sz="800" dirty="0" smtClean="0"/>
            <a:t>1.3.1 Label Exam</a:t>
          </a:r>
          <a:endParaRPr lang="en-US" sz="800" dirty="0"/>
        </a:p>
      </dgm:t>
    </dgm:pt>
    <dgm:pt modelId="{B2C69A20-E40B-4F27-88F1-20CE6692FD23}" type="parTrans" cxnId="{FC18F11C-8E3D-4220-8129-6DF327B4D80E}">
      <dgm:prSet/>
      <dgm:spPr/>
      <dgm:t>
        <a:bodyPr/>
        <a:lstStyle/>
        <a:p>
          <a:endParaRPr lang="en-US" sz="800"/>
        </a:p>
      </dgm:t>
    </dgm:pt>
    <dgm:pt modelId="{B6CB44E4-02E5-497D-B9FE-97C8B95C1388}" type="sibTrans" cxnId="{FC18F11C-8E3D-4220-8129-6DF327B4D80E}">
      <dgm:prSet/>
      <dgm:spPr/>
      <dgm:t>
        <a:bodyPr/>
        <a:lstStyle/>
        <a:p>
          <a:endParaRPr lang="en-US"/>
        </a:p>
      </dgm:t>
    </dgm:pt>
    <dgm:pt modelId="{91C55476-5CC4-4BB3-9E74-EE65F347C962}">
      <dgm:prSet custT="1"/>
      <dgm:spPr>
        <a:ln w="38100" cmpd="dbl"/>
      </dgm:spPr>
      <dgm:t>
        <a:bodyPr/>
        <a:lstStyle/>
        <a:p>
          <a:r>
            <a:rPr lang="en-US" sz="800" dirty="0" smtClean="0"/>
            <a:t>1.3.2 Select Question type</a:t>
          </a:r>
          <a:endParaRPr lang="en-US" sz="800" dirty="0"/>
        </a:p>
      </dgm:t>
    </dgm:pt>
    <dgm:pt modelId="{C793CA8A-CAA3-452A-AD92-1484E7DB9934}" type="parTrans" cxnId="{E6D98836-2FC0-4F3F-8121-DDDC3E0FFAC7}">
      <dgm:prSet/>
      <dgm:spPr/>
      <dgm:t>
        <a:bodyPr/>
        <a:lstStyle/>
        <a:p>
          <a:endParaRPr lang="en-US" sz="800"/>
        </a:p>
      </dgm:t>
    </dgm:pt>
    <dgm:pt modelId="{A0937994-AB60-4374-93B0-7E946CF110F8}" type="sibTrans" cxnId="{E6D98836-2FC0-4F3F-8121-DDDC3E0FFAC7}">
      <dgm:prSet/>
      <dgm:spPr/>
      <dgm:t>
        <a:bodyPr/>
        <a:lstStyle/>
        <a:p>
          <a:endParaRPr lang="en-US"/>
        </a:p>
      </dgm:t>
    </dgm:pt>
    <dgm:pt modelId="{04A2E8EE-FCDD-4CB1-AD50-297B51E4609B}">
      <dgm:prSet custT="1"/>
      <dgm:spPr/>
      <dgm:t>
        <a:bodyPr/>
        <a:lstStyle/>
        <a:p>
          <a:r>
            <a:rPr lang="en-US" sz="800" dirty="0" smtClean="0"/>
            <a:t>1.3.3 Set No. of Questions</a:t>
          </a:r>
          <a:endParaRPr lang="en-US" sz="800" dirty="0"/>
        </a:p>
      </dgm:t>
    </dgm:pt>
    <dgm:pt modelId="{16F3B279-F07A-4C8B-85BA-3D154C47DED2}" type="parTrans" cxnId="{CAA5C5FC-4828-443D-BD07-6DB68100FD46}">
      <dgm:prSet/>
      <dgm:spPr/>
      <dgm:t>
        <a:bodyPr/>
        <a:lstStyle/>
        <a:p>
          <a:endParaRPr lang="en-US" sz="800"/>
        </a:p>
      </dgm:t>
    </dgm:pt>
    <dgm:pt modelId="{82816964-0059-4D9E-9351-60BF69168CE5}" type="sibTrans" cxnId="{CAA5C5FC-4828-443D-BD07-6DB68100FD46}">
      <dgm:prSet/>
      <dgm:spPr/>
      <dgm:t>
        <a:bodyPr/>
        <a:lstStyle/>
        <a:p>
          <a:endParaRPr lang="en-US"/>
        </a:p>
      </dgm:t>
    </dgm:pt>
    <dgm:pt modelId="{055D46B6-1C29-49EA-9D14-5CDB556BDDEB}">
      <dgm:prSet custT="1"/>
      <dgm:spPr/>
      <dgm:t>
        <a:bodyPr/>
        <a:lstStyle/>
        <a:p>
          <a:r>
            <a:rPr lang="en-US" sz="800" dirty="0" smtClean="0"/>
            <a:t>1.3.4 Set Exam Duration</a:t>
          </a:r>
          <a:endParaRPr lang="en-US" sz="800" dirty="0"/>
        </a:p>
      </dgm:t>
    </dgm:pt>
    <dgm:pt modelId="{BC2B6249-C33D-4686-99F5-8EB0784E7799}" type="parTrans" cxnId="{03B5E7D0-C25C-427C-B0E4-05E21E5ECFC8}">
      <dgm:prSet/>
      <dgm:spPr/>
      <dgm:t>
        <a:bodyPr/>
        <a:lstStyle/>
        <a:p>
          <a:endParaRPr lang="en-US" sz="800"/>
        </a:p>
      </dgm:t>
    </dgm:pt>
    <dgm:pt modelId="{AC8991DF-06F0-4545-8164-526428649CFF}" type="sibTrans" cxnId="{03B5E7D0-C25C-427C-B0E4-05E21E5ECFC8}">
      <dgm:prSet/>
      <dgm:spPr/>
      <dgm:t>
        <a:bodyPr/>
        <a:lstStyle/>
        <a:p>
          <a:endParaRPr lang="en-US"/>
        </a:p>
      </dgm:t>
    </dgm:pt>
    <dgm:pt modelId="{D852BDE9-B0A5-4207-8474-75EF1827EA33}">
      <dgm:prSet custT="1"/>
      <dgm:spPr/>
      <dgm:t>
        <a:bodyPr/>
        <a:lstStyle/>
        <a:p>
          <a:r>
            <a:rPr lang="en-US" sz="800" dirty="0" smtClean="0"/>
            <a:t>1.3.5 Set Exam Schedule</a:t>
          </a:r>
          <a:endParaRPr lang="en-US" sz="800" dirty="0"/>
        </a:p>
      </dgm:t>
    </dgm:pt>
    <dgm:pt modelId="{58937C76-ED8F-46FE-9595-DAA1397FD146}" type="parTrans" cxnId="{E00F354D-F0F5-46BA-A311-2FE3B782F53F}">
      <dgm:prSet/>
      <dgm:spPr/>
      <dgm:t>
        <a:bodyPr/>
        <a:lstStyle/>
        <a:p>
          <a:endParaRPr lang="en-US" sz="800"/>
        </a:p>
      </dgm:t>
    </dgm:pt>
    <dgm:pt modelId="{88CD6494-DD5D-4B8F-821C-74B79CFA57CE}" type="sibTrans" cxnId="{E00F354D-F0F5-46BA-A311-2FE3B782F53F}">
      <dgm:prSet/>
      <dgm:spPr/>
      <dgm:t>
        <a:bodyPr/>
        <a:lstStyle/>
        <a:p>
          <a:endParaRPr lang="en-US"/>
        </a:p>
      </dgm:t>
    </dgm:pt>
    <dgm:pt modelId="{24E869BE-F4ED-4714-AFF3-22872CF01FB0}">
      <dgm:prSet custT="1"/>
      <dgm:spPr/>
      <dgm:t>
        <a:bodyPr/>
        <a:lstStyle/>
        <a:p>
          <a:r>
            <a:rPr lang="en-US" sz="800" dirty="0" smtClean="0"/>
            <a:t>1.4.1Modify  Label Exam</a:t>
          </a:r>
          <a:endParaRPr lang="en-US" sz="800" dirty="0"/>
        </a:p>
      </dgm:t>
    </dgm:pt>
    <dgm:pt modelId="{DE65D8F1-30E3-42E0-8C63-86A4B29ED770}" type="parTrans" cxnId="{8FD9DBA1-939D-401E-B50C-FC4449CB86C3}">
      <dgm:prSet/>
      <dgm:spPr/>
      <dgm:t>
        <a:bodyPr/>
        <a:lstStyle/>
        <a:p>
          <a:endParaRPr lang="en-US" sz="800"/>
        </a:p>
      </dgm:t>
    </dgm:pt>
    <dgm:pt modelId="{F9085B79-9D84-4FEE-992E-66FC76B3DD1E}" type="sibTrans" cxnId="{8FD9DBA1-939D-401E-B50C-FC4449CB86C3}">
      <dgm:prSet/>
      <dgm:spPr/>
      <dgm:t>
        <a:bodyPr/>
        <a:lstStyle/>
        <a:p>
          <a:endParaRPr lang="en-US"/>
        </a:p>
      </dgm:t>
    </dgm:pt>
    <dgm:pt modelId="{2A1E2CD6-ACF0-40E9-A075-EA144F406A67}">
      <dgm:prSet custT="1"/>
      <dgm:spPr>
        <a:ln w="38100" cmpd="dbl"/>
      </dgm:spPr>
      <dgm:t>
        <a:bodyPr/>
        <a:lstStyle/>
        <a:p>
          <a:r>
            <a:rPr lang="en-US" sz="800" dirty="0" smtClean="0"/>
            <a:t>1.4.2 Modify Select Question type</a:t>
          </a:r>
          <a:endParaRPr lang="en-US" sz="800" dirty="0"/>
        </a:p>
      </dgm:t>
    </dgm:pt>
    <dgm:pt modelId="{C70CEE76-A08B-402C-8367-C62145C3904E}" type="parTrans" cxnId="{E31EEFBB-E865-47F3-9913-9ACEF4AC3D6F}">
      <dgm:prSet/>
      <dgm:spPr/>
      <dgm:t>
        <a:bodyPr/>
        <a:lstStyle/>
        <a:p>
          <a:endParaRPr lang="en-US" sz="800"/>
        </a:p>
      </dgm:t>
    </dgm:pt>
    <dgm:pt modelId="{E0FD979B-4400-40D5-B158-50C0E58D34F0}" type="sibTrans" cxnId="{E31EEFBB-E865-47F3-9913-9ACEF4AC3D6F}">
      <dgm:prSet/>
      <dgm:spPr/>
      <dgm:t>
        <a:bodyPr/>
        <a:lstStyle/>
        <a:p>
          <a:endParaRPr lang="en-US"/>
        </a:p>
      </dgm:t>
    </dgm:pt>
    <dgm:pt modelId="{E2A615C1-5D31-48DC-8590-9D687AABD109}">
      <dgm:prSet custT="1"/>
      <dgm:spPr/>
      <dgm:t>
        <a:bodyPr/>
        <a:lstStyle/>
        <a:p>
          <a:r>
            <a:rPr lang="en-US" sz="800" dirty="0" smtClean="0"/>
            <a:t>1.4.3 Modify No. of Questions</a:t>
          </a:r>
          <a:endParaRPr lang="en-US" sz="800" dirty="0"/>
        </a:p>
      </dgm:t>
    </dgm:pt>
    <dgm:pt modelId="{CF27B734-3833-4D9F-9701-80EB7280D797}" type="parTrans" cxnId="{D5AE6CB3-C921-4579-9147-FFCDBE4EC910}">
      <dgm:prSet/>
      <dgm:spPr/>
      <dgm:t>
        <a:bodyPr/>
        <a:lstStyle/>
        <a:p>
          <a:endParaRPr lang="en-US" sz="800"/>
        </a:p>
      </dgm:t>
    </dgm:pt>
    <dgm:pt modelId="{5D5559F7-6CA2-42D0-ADE3-1C0F0E9E7C6E}" type="sibTrans" cxnId="{D5AE6CB3-C921-4579-9147-FFCDBE4EC910}">
      <dgm:prSet/>
      <dgm:spPr/>
      <dgm:t>
        <a:bodyPr/>
        <a:lstStyle/>
        <a:p>
          <a:endParaRPr lang="en-US"/>
        </a:p>
      </dgm:t>
    </dgm:pt>
    <dgm:pt modelId="{C32EF520-13E8-4BD0-AE4E-A734C273D356}">
      <dgm:prSet custT="1"/>
      <dgm:spPr/>
      <dgm:t>
        <a:bodyPr/>
        <a:lstStyle/>
        <a:p>
          <a:r>
            <a:rPr lang="en-US" sz="800" dirty="0" smtClean="0"/>
            <a:t>1.4.4 Modify Exam Duration</a:t>
          </a:r>
          <a:endParaRPr lang="en-US" sz="800" dirty="0"/>
        </a:p>
      </dgm:t>
    </dgm:pt>
    <dgm:pt modelId="{2B69B977-3C44-492C-8E01-B24B8F5D783F}" type="parTrans" cxnId="{B122B5B0-5DEC-4CA9-B1C9-1BAA23894E0F}">
      <dgm:prSet/>
      <dgm:spPr/>
      <dgm:t>
        <a:bodyPr/>
        <a:lstStyle/>
        <a:p>
          <a:endParaRPr lang="en-US" sz="800"/>
        </a:p>
      </dgm:t>
    </dgm:pt>
    <dgm:pt modelId="{6920152E-A984-4978-AB74-AB7EE5920118}" type="sibTrans" cxnId="{B122B5B0-5DEC-4CA9-B1C9-1BAA23894E0F}">
      <dgm:prSet/>
      <dgm:spPr/>
      <dgm:t>
        <a:bodyPr/>
        <a:lstStyle/>
        <a:p>
          <a:endParaRPr lang="en-US"/>
        </a:p>
      </dgm:t>
    </dgm:pt>
    <dgm:pt modelId="{91E75712-D5BD-43F0-AB92-E15B4B7F0BB4}">
      <dgm:prSet custT="1"/>
      <dgm:spPr/>
      <dgm:t>
        <a:bodyPr/>
        <a:lstStyle/>
        <a:p>
          <a:r>
            <a:rPr lang="en-US" sz="800" dirty="0" smtClean="0"/>
            <a:t>1.4.5 Modify Exam Schedule</a:t>
          </a:r>
          <a:endParaRPr lang="en-US" sz="800" dirty="0"/>
        </a:p>
      </dgm:t>
    </dgm:pt>
    <dgm:pt modelId="{EDD50825-77F4-4C65-B6F0-64D24C363D56}" type="parTrans" cxnId="{AE9116C3-0F25-4C2C-8E5E-714032C7982D}">
      <dgm:prSet/>
      <dgm:spPr/>
      <dgm:t>
        <a:bodyPr/>
        <a:lstStyle/>
        <a:p>
          <a:endParaRPr lang="en-US" sz="800"/>
        </a:p>
      </dgm:t>
    </dgm:pt>
    <dgm:pt modelId="{E4A87A98-181C-4566-B789-DA088185BFFA}" type="sibTrans" cxnId="{AE9116C3-0F25-4C2C-8E5E-714032C7982D}">
      <dgm:prSet/>
      <dgm:spPr/>
      <dgm:t>
        <a:bodyPr/>
        <a:lstStyle/>
        <a:p>
          <a:endParaRPr lang="en-US"/>
        </a:p>
      </dgm:t>
    </dgm:pt>
    <dgm:pt modelId="{79D0977F-E831-468F-BB34-F3BB7C79C7EC}">
      <dgm:prSet phldrT="[Text]" custT="1"/>
      <dgm:spPr/>
      <dgm:t>
        <a:bodyPr/>
        <a:lstStyle/>
        <a:p>
          <a:r>
            <a:rPr lang="en-US" sz="800" dirty="0" smtClean="0"/>
            <a:t>1.5.1 Print Questions</a:t>
          </a:r>
          <a:endParaRPr lang="en-US" sz="800" dirty="0"/>
        </a:p>
      </dgm:t>
    </dgm:pt>
    <dgm:pt modelId="{D889927C-DD85-4936-9705-45664023C4E5}" type="parTrans" cxnId="{C7339595-5B43-407C-BEA9-B3B6368059B7}">
      <dgm:prSet/>
      <dgm:spPr/>
      <dgm:t>
        <a:bodyPr/>
        <a:lstStyle/>
        <a:p>
          <a:endParaRPr lang="en-US" sz="800"/>
        </a:p>
      </dgm:t>
    </dgm:pt>
    <dgm:pt modelId="{A2F43AC2-7033-4419-9F2C-00A69BD3BCD8}" type="sibTrans" cxnId="{C7339595-5B43-407C-BEA9-B3B6368059B7}">
      <dgm:prSet/>
      <dgm:spPr/>
      <dgm:t>
        <a:bodyPr/>
        <a:lstStyle/>
        <a:p>
          <a:endParaRPr lang="en-US"/>
        </a:p>
      </dgm:t>
    </dgm:pt>
    <dgm:pt modelId="{B1C583D0-D2A4-4B2E-87A6-24866AAEC925}">
      <dgm:prSet phldrT="[Text]" custT="1"/>
      <dgm:spPr>
        <a:ln w="38100" cmpd="dbl"/>
      </dgm:spPr>
      <dgm:t>
        <a:bodyPr/>
        <a:lstStyle/>
        <a:p>
          <a:r>
            <a:rPr lang="en-US" sz="800" dirty="0" smtClean="0"/>
            <a:t>1.5.2 Print Student results</a:t>
          </a:r>
          <a:endParaRPr lang="en-US" sz="800" dirty="0"/>
        </a:p>
      </dgm:t>
    </dgm:pt>
    <dgm:pt modelId="{0D2E3344-396F-4ED2-B2E1-D34592C8760D}" type="parTrans" cxnId="{BDFBD1A4-8B50-4CC8-A8D1-0E8A90FF1D18}">
      <dgm:prSet/>
      <dgm:spPr/>
      <dgm:t>
        <a:bodyPr/>
        <a:lstStyle/>
        <a:p>
          <a:endParaRPr lang="en-US" sz="800"/>
        </a:p>
      </dgm:t>
    </dgm:pt>
    <dgm:pt modelId="{ACD3AEEF-6D0C-41BD-BDF5-CE2B814151AA}" type="sibTrans" cxnId="{BDFBD1A4-8B50-4CC8-A8D1-0E8A90FF1D18}">
      <dgm:prSet/>
      <dgm:spPr/>
      <dgm:t>
        <a:bodyPr/>
        <a:lstStyle/>
        <a:p>
          <a:endParaRPr lang="en-US"/>
        </a:p>
      </dgm:t>
    </dgm:pt>
    <dgm:pt modelId="{6F794812-63E7-4C0A-82AF-8D06A583C3B6}" type="pres">
      <dgm:prSet presAssocID="{720572FF-D89C-4DAA-9ACD-38ACAF398F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41EC4D9-D81F-4567-BDE6-F784C414B92B}" type="pres">
      <dgm:prSet presAssocID="{1162F926-F4FF-400A-A747-B3CB8DF1DF0E}" presName="hierRoot1" presStyleCnt="0">
        <dgm:presLayoutVars>
          <dgm:hierBranch val="init"/>
        </dgm:presLayoutVars>
      </dgm:prSet>
      <dgm:spPr/>
    </dgm:pt>
    <dgm:pt modelId="{BCBC73FC-CE09-4427-83C7-FABE8E20F2C7}" type="pres">
      <dgm:prSet presAssocID="{1162F926-F4FF-400A-A747-B3CB8DF1DF0E}" presName="rootComposite1" presStyleCnt="0"/>
      <dgm:spPr/>
    </dgm:pt>
    <dgm:pt modelId="{308346D3-57C3-4733-A2EE-3C4245E3D2F6}" type="pres">
      <dgm:prSet presAssocID="{1162F926-F4FF-400A-A747-B3CB8DF1DF0E}" presName="rootText1" presStyleLbl="node0" presStyleIdx="0" presStyleCnt="1" custScaleX="986539" custScaleY="332816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12186B-35CE-4C5B-942F-D55210E377EF}" type="pres">
      <dgm:prSet presAssocID="{1162F926-F4FF-400A-A747-B3CB8DF1DF0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607FE1-E7D9-457A-B618-5F6AC478A78D}" type="pres">
      <dgm:prSet presAssocID="{1162F926-F4FF-400A-A747-B3CB8DF1DF0E}" presName="hierChild2" presStyleCnt="0"/>
      <dgm:spPr/>
    </dgm:pt>
    <dgm:pt modelId="{574B8019-C021-48A4-8668-57B376887525}" type="pres">
      <dgm:prSet presAssocID="{25E831F0-9CA3-40D2-A73A-7EC776D3C9A8}" presName="Name37" presStyleLbl="parChTrans1D2" presStyleIdx="0" presStyleCnt="4" custSzX="3379696" custSzY="92900"/>
      <dgm:spPr/>
      <dgm:t>
        <a:bodyPr/>
        <a:lstStyle/>
        <a:p>
          <a:endParaRPr lang="en-US"/>
        </a:p>
      </dgm:t>
    </dgm:pt>
    <dgm:pt modelId="{EB5D0F83-56D8-4A8C-B14E-C6C943EC6C77}" type="pres">
      <dgm:prSet presAssocID="{A7CCEAE4-AAC0-4C91-89FC-DB181D7509BF}" presName="hierRoot2" presStyleCnt="0">
        <dgm:presLayoutVars>
          <dgm:hierBranch val="init"/>
        </dgm:presLayoutVars>
      </dgm:prSet>
      <dgm:spPr/>
    </dgm:pt>
    <dgm:pt modelId="{2FA7387A-FFEA-4C9D-A3C6-08C265F07457}" type="pres">
      <dgm:prSet presAssocID="{A7CCEAE4-AAC0-4C91-89FC-DB181D7509BF}" presName="rootComposite" presStyleCnt="0"/>
      <dgm:spPr/>
    </dgm:pt>
    <dgm:pt modelId="{1C33AC0B-2EB0-4CAD-911F-3ABE3FB486E9}" type="pres">
      <dgm:prSet presAssocID="{A7CCEAE4-AAC0-4C91-89FC-DB181D7509BF}" presName="rootText" presStyleLbl="node2" presStyleIdx="0" presStyleCnt="4" custScaleX="541696" custScaleY="248891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838D64-3E98-487B-88C0-782E5B6FB884}" type="pres">
      <dgm:prSet presAssocID="{A7CCEAE4-AAC0-4C91-89FC-DB181D7509BF}" presName="rootConnector" presStyleLbl="node2" presStyleIdx="0" presStyleCnt="4"/>
      <dgm:spPr/>
      <dgm:t>
        <a:bodyPr/>
        <a:lstStyle/>
        <a:p>
          <a:endParaRPr lang="en-US"/>
        </a:p>
      </dgm:t>
    </dgm:pt>
    <dgm:pt modelId="{8DBA4460-C425-43BA-8489-A79F1C05BA98}" type="pres">
      <dgm:prSet presAssocID="{A7CCEAE4-AAC0-4C91-89FC-DB181D7509BF}" presName="hierChild4" presStyleCnt="0"/>
      <dgm:spPr/>
    </dgm:pt>
    <dgm:pt modelId="{F3FC097A-8DD7-4733-A1A1-B64832CEF4FF}" type="pres">
      <dgm:prSet presAssocID="{A559C2AA-7192-42F6-8457-6D48AE871455}" presName="Name37" presStyleLbl="parChTrans1D3" presStyleIdx="0" presStyleCnt="17" custSzX="1449166" custSzY="92900"/>
      <dgm:spPr/>
      <dgm:t>
        <a:bodyPr/>
        <a:lstStyle/>
        <a:p>
          <a:endParaRPr lang="en-US"/>
        </a:p>
      </dgm:t>
    </dgm:pt>
    <dgm:pt modelId="{193E9D13-2F08-4BB9-B16A-7DBF250F2AF0}" type="pres">
      <dgm:prSet presAssocID="{98036779-1298-4A79-BD3E-9E2DC2C48732}" presName="hierRoot2" presStyleCnt="0">
        <dgm:presLayoutVars>
          <dgm:hierBranch val="init"/>
        </dgm:presLayoutVars>
      </dgm:prSet>
      <dgm:spPr/>
    </dgm:pt>
    <dgm:pt modelId="{8960FA12-3DB9-48D3-B85B-58CF4F3DAC6D}" type="pres">
      <dgm:prSet presAssocID="{98036779-1298-4A79-BD3E-9E2DC2C48732}" presName="rootComposite" presStyleCnt="0"/>
      <dgm:spPr/>
    </dgm:pt>
    <dgm:pt modelId="{B7E75BF8-7D0B-43A5-9009-7335ED392630}" type="pres">
      <dgm:prSet presAssocID="{98036779-1298-4A79-BD3E-9E2DC2C48732}" presName="rootText" presStyleLbl="node3" presStyleIdx="0" presStyleCnt="17" custScaleX="163149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A0F03D-0452-49FA-A402-252CA39D1992}" type="pres">
      <dgm:prSet presAssocID="{98036779-1298-4A79-BD3E-9E2DC2C48732}" presName="rootConnector" presStyleLbl="node3" presStyleIdx="0" presStyleCnt="17"/>
      <dgm:spPr/>
      <dgm:t>
        <a:bodyPr/>
        <a:lstStyle/>
        <a:p>
          <a:endParaRPr lang="en-US"/>
        </a:p>
      </dgm:t>
    </dgm:pt>
    <dgm:pt modelId="{8714485A-545E-4B77-8F41-E8191F857AB4}" type="pres">
      <dgm:prSet presAssocID="{98036779-1298-4A79-BD3E-9E2DC2C48732}" presName="hierChild4" presStyleCnt="0"/>
      <dgm:spPr/>
    </dgm:pt>
    <dgm:pt modelId="{C6EA35FE-7EE2-4E50-AD16-B85262FDCD1E}" type="pres">
      <dgm:prSet presAssocID="{98036779-1298-4A79-BD3E-9E2DC2C48732}" presName="hierChild5" presStyleCnt="0"/>
      <dgm:spPr/>
    </dgm:pt>
    <dgm:pt modelId="{1174FD36-82F8-4B52-B3DD-58C4D3107750}" type="pres">
      <dgm:prSet presAssocID="{F7206819-B04A-46E6-88BA-88D6B575648B}" presName="Name37" presStyleLbl="parChTrans1D3" presStyleIdx="1" presStyleCnt="17" custSzX="788832" custSzY="92900"/>
      <dgm:spPr/>
      <dgm:t>
        <a:bodyPr/>
        <a:lstStyle/>
        <a:p>
          <a:endParaRPr lang="en-US"/>
        </a:p>
      </dgm:t>
    </dgm:pt>
    <dgm:pt modelId="{F0B56CCB-F02B-4E39-BAB1-D8B116B523FF}" type="pres">
      <dgm:prSet presAssocID="{146FCA37-6FDA-4713-9B96-3B56F9DF3C32}" presName="hierRoot2" presStyleCnt="0">
        <dgm:presLayoutVars>
          <dgm:hierBranch val="init"/>
        </dgm:presLayoutVars>
      </dgm:prSet>
      <dgm:spPr/>
    </dgm:pt>
    <dgm:pt modelId="{CCD46EAD-2E9F-4FF3-A2E2-D34406CA8ADA}" type="pres">
      <dgm:prSet presAssocID="{146FCA37-6FDA-4713-9B96-3B56F9DF3C32}" presName="rootComposite" presStyleCnt="0"/>
      <dgm:spPr/>
    </dgm:pt>
    <dgm:pt modelId="{8F33C443-343A-4E91-AD70-7427267CA227}" type="pres">
      <dgm:prSet presAssocID="{146FCA37-6FDA-4713-9B96-3B56F9DF3C32}" presName="rootText" presStyleLbl="node3" presStyleIdx="1" presStyleCnt="17" custScaleX="215942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2F116-0C4E-45BD-9DA3-4EDE4F89B227}" type="pres">
      <dgm:prSet presAssocID="{146FCA37-6FDA-4713-9B96-3B56F9DF3C32}" presName="rootConnector" presStyleLbl="node3" presStyleIdx="1" presStyleCnt="17"/>
      <dgm:spPr/>
      <dgm:t>
        <a:bodyPr/>
        <a:lstStyle/>
        <a:p>
          <a:endParaRPr lang="en-US"/>
        </a:p>
      </dgm:t>
    </dgm:pt>
    <dgm:pt modelId="{0130F5E8-8F02-41B7-992D-2588DF781AB9}" type="pres">
      <dgm:prSet presAssocID="{146FCA37-6FDA-4713-9B96-3B56F9DF3C32}" presName="hierChild4" presStyleCnt="0"/>
      <dgm:spPr/>
    </dgm:pt>
    <dgm:pt modelId="{A4228B3D-2D36-4CDC-B2CF-696784B40C2E}" type="pres">
      <dgm:prSet presAssocID="{2E86B2EB-3CBE-45CA-BB97-7ACE03F8404D}" presName="Name37" presStyleLbl="parChTrans1D4" presStyleIdx="0" presStyleCnt="16" custSzX="105246" custSzY="308974"/>
      <dgm:spPr/>
      <dgm:t>
        <a:bodyPr/>
        <a:lstStyle/>
        <a:p>
          <a:endParaRPr lang="en-US"/>
        </a:p>
      </dgm:t>
    </dgm:pt>
    <dgm:pt modelId="{D2C495E6-BD0C-41BE-AA45-7815422D3B28}" type="pres">
      <dgm:prSet presAssocID="{3645F8E2-C25D-4BDD-AA77-B5C78747E8BD}" presName="hierRoot2" presStyleCnt="0">
        <dgm:presLayoutVars>
          <dgm:hierBranch val="init"/>
        </dgm:presLayoutVars>
      </dgm:prSet>
      <dgm:spPr/>
    </dgm:pt>
    <dgm:pt modelId="{C4E03F70-E40B-4C4A-A77F-F7988E9273A9}" type="pres">
      <dgm:prSet presAssocID="{3645F8E2-C25D-4BDD-AA77-B5C78747E8BD}" presName="rootComposite" presStyleCnt="0"/>
      <dgm:spPr/>
    </dgm:pt>
    <dgm:pt modelId="{9B1E674A-FAB0-46AA-B932-71BB0DE0A667}" type="pres">
      <dgm:prSet presAssocID="{3645F8E2-C25D-4BDD-AA77-B5C78747E8BD}" presName="rootText" presStyleLbl="node4" presStyleIdx="0" presStyleCnt="16" custScaleX="184976" custScaleY="3221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D78D4F-8769-4CAA-84DA-9E4ADFE6674A}" type="pres">
      <dgm:prSet presAssocID="{3645F8E2-C25D-4BDD-AA77-B5C78747E8BD}" presName="rootConnector" presStyleLbl="node4" presStyleIdx="0" presStyleCnt="16"/>
      <dgm:spPr/>
      <dgm:t>
        <a:bodyPr/>
        <a:lstStyle/>
        <a:p>
          <a:endParaRPr lang="en-US"/>
        </a:p>
      </dgm:t>
    </dgm:pt>
    <dgm:pt modelId="{FD4F0DB7-F371-4DA4-9414-0D66DF060EDF}" type="pres">
      <dgm:prSet presAssocID="{3645F8E2-C25D-4BDD-AA77-B5C78747E8BD}" presName="hierChild4" presStyleCnt="0"/>
      <dgm:spPr/>
    </dgm:pt>
    <dgm:pt modelId="{DA98174A-D86F-4CF1-8193-5A9A860D6449}" type="pres">
      <dgm:prSet presAssocID="{3645F8E2-C25D-4BDD-AA77-B5C78747E8BD}" presName="hierChild5" presStyleCnt="0"/>
      <dgm:spPr/>
    </dgm:pt>
    <dgm:pt modelId="{8F3AAEAF-C023-4A51-8863-50874C6D9733}" type="pres">
      <dgm:prSet presAssocID="{FD5A820D-C70F-4573-A019-A51D1B2714EE}" presName="Name37" presStyleLbl="parChTrans1D4" presStyleIdx="1" presStyleCnt="16" custSzX="105246" custSzY="850166"/>
      <dgm:spPr/>
      <dgm:t>
        <a:bodyPr/>
        <a:lstStyle/>
        <a:p>
          <a:endParaRPr lang="en-US"/>
        </a:p>
      </dgm:t>
    </dgm:pt>
    <dgm:pt modelId="{D426700C-DC43-4063-94A1-D6C7580FC4A7}" type="pres">
      <dgm:prSet presAssocID="{24CE8DE7-57F0-41B2-9A61-ACD3D31FA80A}" presName="hierRoot2" presStyleCnt="0">
        <dgm:presLayoutVars>
          <dgm:hierBranch val="init"/>
        </dgm:presLayoutVars>
      </dgm:prSet>
      <dgm:spPr/>
    </dgm:pt>
    <dgm:pt modelId="{832B2077-05FA-4A40-816A-78118A58140A}" type="pres">
      <dgm:prSet presAssocID="{24CE8DE7-57F0-41B2-9A61-ACD3D31FA80A}" presName="rootComposite" presStyleCnt="0"/>
      <dgm:spPr/>
    </dgm:pt>
    <dgm:pt modelId="{45C4A9EB-FE15-4FE1-A0DE-57BED0D15F8E}" type="pres">
      <dgm:prSet presAssocID="{24CE8DE7-57F0-41B2-9A61-ACD3D31FA80A}" presName="rootText" presStyleLbl="node4" presStyleIdx="1" presStyleCnt="16" custScaleX="181745" custScaleY="2997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170D66-A60C-4FB1-8E8F-26DFA9A7DE47}" type="pres">
      <dgm:prSet presAssocID="{24CE8DE7-57F0-41B2-9A61-ACD3D31FA80A}" presName="rootConnector" presStyleLbl="node4" presStyleIdx="1" presStyleCnt="16"/>
      <dgm:spPr/>
      <dgm:t>
        <a:bodyPr/>
        <a:lstStyle/>
        <a:p>
          <a:endParaRPr lang="en-US"/>
        </a:p>
      </dgm:t>
    </dgm:pt>
    <dgm:pt modelId="{80932FC1-A31F-4AD2-B482-0B6E3988DC5D}" type="pres">
      <dgm:prSet presAssocID="{24CE8DE7-57F0-41B2-9A61-ACD3D31FA80A}" presName="hierChild4" presStyleCnt="0"/>
      <dgm:spPr/>
    </dgm:pt>
    <dgm:pt modelId="{224CFAF8-D312-415A-8CB1-C25A55697D80}" type="pres">
      <dgm:prSet presAssocID="{24CE8DE7-57F0-41B2-9A61-ACD3D31FA80A}" presName="hierChild5" presStyleCnt="0"/>
      <dgm:spPr/>
    </dgm:pt>
    <dgm:pt modelId="{60285A64-FF2E-4C10-A1B6-70AD2E294E69}" type="pres">
      <dgm:prSet presAssocID="{146FCA37-6FDA-4713-9B96-3B56F9DF3C32}" presName="hierChild5" presStyleCnt="0"/>
      <dgm:spPr/>
    </dgm:pt>
    <dgm:pt modelId="{637FBC50-23C7-4FA0-8EE9-42B9568C7437}" type="pres">
      <dgm:prSet presAssocID="{0C2E4D1D-D461-42A2-B3F2-BCD34C557CC3}" presName="Name37" presStyleLbl="parChTrans1D3" presStyleIdx="2" presStyleCnt="17" custSzX="128497" custSzY="92900"/>
      <dgm:spPr/>
      <dgm:t>
        <a:bodyPr/>
        <a:lstStyle/>
        <a:p>
          <a:endParaRPr lang="en-US"/>
        </a:p>
      </dgm:t>
    </dgm:pt>
    <dgm:pt modelId="{5CE8ECFF-75B6-4DD4-8AA4-99FDFB84F6B1}" type="pres">
      <dgm:prSet presAssocID="{DF1AE1B4-C3BC-4A10-8647-DCA5D4E074ED}" presName="hierRoot2" presStyleCnt="0">
        <dgm:presLayoutVars>
          <dgm:hierBranch val="init"/>
        </dgm:presLayoutVars>
      </dgm:prSet>
      <dgm:spPr/>
    </dgm:pt>
    <dgm:pt modelId="{4FCB0650-D422-440B-A70F-A4AA5FF61AA1}" type="pres">
      <dgm:prSet presAssocID="{DF1AE1B4-C3BC-4A10-8647-DCA5D4E074ED}" presName="rootComposite" presStyleCnt="0"/>
      <dgm:spPr/>
    </dgm:pt>
    <dgm:pt modelId="{C64B2FA1-972A-4913-BD41-678C85B15605}" type="pres">
      <dgm:prSet presAssocID="{DF1AE1B4-C3BC-4A10-8647-DCA5D4E074ED}" presName="rootText" presStyleLbl="node3" presStyleIdx="2" presStyleCnt="17" custScaleX="257453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FED66E-8FE1-4B3A-A890-2688FF5E112E}" type="pres">
      <dgm:prSet presAssocID="{DF1AE1B4-C3BC-4A10-8647-DCA5D4E074ED}" presName="rootConnector" presStyleLbl="node3" presStyleIdx="2" presStyleCnt="17"/>
      <dgm:spPr/>
      <dgm:t>
        <a:bodyPr/>
        <a:lstStyle/>
        <a:p>
          <a:endParaRPr lang="en-US"/>
        </a:p>
      </dgm:t>
    </dgm:pt>
    <dgm:pt modelId="{0A3EFE49-B6B8-422B-9806-DFDBF58D2320}" type="pres">
      <dgm:prSet presAssocID="{DF1AE1B4-C3BC-4A10-8647-DCA5D4E074ED}" presName="hierChild4" presStyleCnt="0"/>
      <dgm:spPr/>
    </dgm:pt>
    <dgm:pt modelId="{72EA7A8B-59F2-4DBA-9E21-0971A0798AE8}" type="pres">
      <dgm:prSet presAssocID="{B2C69A20-E40B-4F27-88F1-20CE6692FD23}" presName="Name37" presStyleLbl="parChTrans1D4" presStyleIdx="2" presStyleCnt="16" custSzX="105246" custSzY="251320"/>
      <dgm:spPr/>
      <dgm:t>
        <a:bodyPr/>
        <a:lstStyle/>
        <a:p>
          <a:endParaRPr lang="en-US"/>
        </a:p>
      </dgm:t>
    </dgm:pt>
    <dgm:pt modelId="{DBBBE7A3-B9E0-4D09-9FC1-BF481F386C6D}" type="pres">
      <dgm:prSet presAssocID="{CAD25018-8BDC-4ECD-B388-1B2ACA5E6862}" presName="hierRoot2" presStyleCnt="0">
        <dgm:presLayoutVars>
          <dgm:hierBranch val="init"/>
        </dgm:presLayoutVars>
      </dgm:prSet>
      <dgm:spPr/>
    </dgm:pt>
    <dgm:pt modelId="{7B8275F8-ACBD-4EC5-A0DB-518836FD3EB2}" type="pres">
      <dgm:prSet presAssocID="{CAD25018-8BDC-4ECD-B388-1B2ACA5E6862}" presName="rootComposite" presStyleCnt="0"/>
      <dgm:spPr/>
    </dgm:pt>
    <dgm:pt modelId="{EB40F00A-4B70-4AFF-B8C7-268246E6447C}" type="pres">
      <dgm:prSet presAssocID="{CAD25018-8BDC-4ECD-B388-1B2ACA5E6862}" presName="rootText" presStyleLbl="node4" presStyleIdx="2" presStyleCnt="16" custScaleX="206018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110917-6684-4540-B635-A360098B9A84}" type="pres">
      <dgm:prSet presAssocID="{CAD25018-8BDC-4ECD-B388-1B2ACA5E6862}" presName="rootConnector" presStyleLbl="node4" presStyleIdx="2" presStyleCnt="16"/>
      <dgm:spPr/>
      <dgm:t>
        <a:bodyPr/>
        <a:lstStyle/>
        <a:p>
          <a:endParaRPr lang="en-US"/>
        </a:p>
      </dgm:t>
    </dgm:pt>
    <dgm:pt modelId="{BC9679C3-2ACD-4B5F-AFBA-92E8F9053DEA}" type="pres">
      <dgm:prSet presAssocID="{CAD25018-8BDC-4ECD-B388-1B2ACA5E6862}" presName="hierChild4" presStyleCnt="0"/>
      <dgm:spPr/>
    </dgm:pt>
    <dgm:pt modelId="{7B2DBDA8-571F-4D55-9E3B-0917AF485DF2}" type="pres">
      <dgm:prSet presAssocID="{CAD25018-8BDC-4ECD-B388-1B2ACA5E6862}" presName="hierChild5" presStyleCnt="0"/>
      <dgm:spPr/>
    </dgm:pt>
    <dgm:pt modelId="{3681DFD9-F4EC-47E3-AAF0-2E836FD3A52C}" type="pres">
      <dgm:prSet presAssocID="{C793CA8A-CAA3-452A-AD92-1484E7DB9934}" presName="Name37" presStyleLbl="parChTrans1D4" presStyleIdx="3" presStyleCnt="16" custSzX="105246" custSzY="687853"/>
      <dgm:spPr/>
      <dgm:t>
        <a:bodyPr/>
        <a:lstStyle/>
        <a:p>
          <a:endParaRPr lang="en-US"/>
        </a:p>
      </dgm:t>
    </dgm:pt>
    <dgm:pt modelId="{7A252D79-0F0E-4B10-BB86-E0BF2EB557C3}" type="pres">
      <dgm:prSet presAssocID="{91C55476-5CC4-4BB3-9E74-EE65F347C962}" presName="hierRoot2" presStyleCnt="0">
        <dgm:presLayoutVars>
          <dgm:hierBranch val="init"/>
        </dgm:presLayoutVars>
      </dgm:prSet>
      <dgm:spPr/>
    </dgm:pt>
    <dgm:pt modelId="{3B1A5BBE-B5D3-4876-998B-8C1A48C33C87}" type="pres">
      <dgm:prSet presAssocID="{91C55476-5CC4-4BB3-9E74-EE65F347C962}" presName="rootComposite" presStyleCnt="0"/>
      <dgm:spPr/>
    </dgm:pt>
    <dgm:pt modelId="{AC51EECA-69C7-42E3-8D6A-666AAE64918D}" type="pres">
      <dgm:prSet presAssocID="{91C55476-5CC4-4BB3-9E74-EE65F347C962}" presName="rootText" presStyleLbl="node4" presStyleIdx="3" presStyleCnt="16" custScaleX="206018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33F4C8-4C6E-43D9-BB3D-ABD359897EE5}" type="pres">
      <dgm:prSet presAssocID="{91C55476-5CC4-4BB3-9E74-EE65F347C962}" presName="rootConnector" presStyleLbl="node4" presStyleIdx="3" presStyleCnt="16"/>
      <dgm:spPr/>
      <dgm:t>
        <a:bodyPr/>
        <a:lstStyle/>
        <a:p>
          <a:endParaRPr lang="en-US"/>
        </a:p>
      </dgm:t>
    </dgm:pt>
    <dgm:pt modelId="{CDB74145-FBAE-4297-AB66-4093B7E13053}" type="pres">
      <dgm:prSet presAssocID="{91C55476-5CC4-4BB3-9E74-EE65F347C962}" presName="hierChild4" presStyleCnt="0"/>
      <dgm:spPr/>
    </dgm:pt>
    <dgm:pt modelId="{FA4FAFDB-F9DE-4821-A932-51971F5B07F6}" type="pres">
      <dgm:prSet presAssocID="{91C55476-5CC4-4BB3-9E74-EE65F347C962}" presName="hierChild5" presStyleCnt="0"/>
      <dgm:spPr/>
    </dgm:pt>
    <dgm:pt modelId="{C0B2051B-38DA-44FE-AFAB-DCBAD084578C}" type="pres">
      <dgm:prSet presAssocID="{16F3B279-F07A-4C8B-85BA-3D154C47DED2}" presName="Name37" presStyleLbl="parChTrans1D4" presStyleIdx="4" presStyleCnt="16" custSzX="105246" custSzY="1124386"/>
      <dgm:spPr/>
      <dgm:t>
        <a:bodyPr/>
        <a:lstStyle/>
        <a:p>
          <a:endParaRPr lang="en-US"/>
        </a:p>
      </dgm:t>
    </dgm:pt>
    <dgm:pt modelId="{8D0A8156-9BDD-460E-A2D9-BC7F783B8AD1}" type="pres">
      <dgm:prSet presAssocID="{04A2E8EE-FCDD-4CB1-AD50-297B51E4609B}" presName="hierRoot2" presStyleCnt="0">
        <dgm:presLayoutVars>
          <dgm:hierBranch val="init"/>
        </dgm:presLayoutVars>
      </dgm:prSet>
      <dgm:spPr/>
    </dgm:pt>
    <dgm:pt modelId="{0D67C3E5-6055-4E5B-B4FB-9A750D7554EE}" type="pres">
      <dgm:prSet presAssocID="{04A2E8EE-FCDD-4CB1-AD50-297B51E4609B}" presName="rootComposite" presStyleCnt="0"/>
      <dgm:spPr/>
    </dgm:pt>
    <dgm:pt modelId="{1B7631BD-71D2-44AF-85FA-3A62EEAE0692}" type="pres">
      <dgm:prSet presAssocID="{04A2E8EE-FCDD-4CB1-AD50-297B51E4609B}" presName="rootText" presStyleLbl="node4" presStyleIdx="4" presStyleCnt="16" custScaleX="206018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49A3B0-202A-4B20-ACEA-AAF783113AEA}" type="pres">
      <dgm:prSet presAssocID="{04A2E8EE-FCDD-4CB1-AD50-297B51E4609B}" presName="rootConnector" presStyleLbl="node4" presStyleIdx="4" presStyleCnt="16"/>
      <dgm:spPr/>
      <dgm:t>
        <a:bodyPr/>
        <a:lstStyle/>
        <a:p>
          <a:endParaRPr lang="en-US"/>
        </a:p>
      </dgm:t>
    </dgm:pt>
    <dgm:pt modelId="{0D9E5150-7217-4CEA-91A7-0F3BC3EBC200}" type="pres">
      <dgm:prSet presAssocID="{04A2E8EE-FCDD-4CB1-AD50-297B51E4609B}" presName="hierChild4" presStyleCnt="0"/>
      <dgm:spPr/>
    </dgm:pt>
    <dgm:pt modelId="{3F61AD5A-96CA-40FA-A631-718297F89FEC}" type="pres">
      <dgm:prSet presAssocID="{04A2E8EE-FCDD-4CB1-AD50-297B51E4609B}" presName="hierChild5" presStyleCnt="0"/>
      <dgm:spPr/>
    </dgm:pt>
    <dgm:pt modelId="{BDEC4D49-2080-49D4-8DF4-1B691AB9D25B}" type="pres">
      <dgm:prSet presAssocID="{BC2B6249-C33D-4686-99F5-8EB0784E7799}" presName="Name37" presStyleLbl="parChTrans1D4" presStyleIdx="5" presStyleCnt="16" custSzX="105246" custSzY="1560919"/>
      <dgm:spPr/>
      <dgm:t>
        <a:bodyPr/>
        <a:lstStyle/>
        <a:p>
          <a:endParaRPr lang="en-US"/>
        </a:p>
      </dgm:t>
    </dgm:pt>
    <dgm:pt modelId="{30BB4379-6FE0-418B-BCAF-5EF9B27FCD12}" type="pres">
      <dgm:prSet presAssocID="{055D46B6-1C29-49EA-9D14-5CDB556BDDEB}" presName="hierRoot2" presStyleCnt="0">
        <dgm:presLayoutVars>
          <dgm:hierBranch val="init"/>
        </dgm:presLayoutVars>
      </dgm:prSet>
      <dgm:spPr/>
    </dgm:pt>
    <dgm:pt modelId="{723F5ADA-085A-4674-9924-32DF4981F639}" type="pres">
      <dgm:prSet presAssocID="{055D46B6-1C29-49EA-9D14-5CDB556BDDEB}" presName="rootComposite" presStyleCnt="0"/>
      <dgm:spPr/>
    </dgm:pt>
    <dgm:pt modelId="{6084BE1A-E16B-4C77-900A-AFE96F033C6D}" type="pres">
      <dgm:prSet presAssocID="{055D46B6-1C29-49EA-9D14-5CDB556BDDEB}" presName="rootText" presStyleLbl="node4" presStyleIdx="5" presStyleCnt="16" custScaleX="206018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2E863D-8A54-4FF9-9DBE-5FB0749FAF49}" type="pres">
      <dgm:prSet presAssocID="{055D46B6-1C29-49EA-9D14-5CDB556BDDEB}" presName="rootConnector" presStyleLbl="node4" presStyleIdx="5" presStyleCnt="16"/>
      <dgm:spPr/>
      <dgm:t>
        <a:bodyPr/>
        <a:lstStyle/>
        <a:p>
          <a:endParaRPr lang="en-US"/>
        </a:p>
      </dgm:t>
    </dgm:pt>
    <dgm:pt modelId="{C40D2114-BD98-4712-82A0-DB6B14EEF4C5}" type="pres">
      <dgm:prSet presAssocID="{055D46B6-1C29-49EA-9D14-5CDB556BDDEB}" presName="hierChild4" presStyleCnt="0"/>
      <dgm:spPr/>
    </dgm:pt>
    <dgm:pt modelId="{DE6AD8D8-4D91-474D-8E27-DA56D5A02AEC}" type="pres">
      <dgm:prSet presAssocID="{055D46B6-1C29-49EA-9D14-5CDB556BDDEB}" presName="hierChild5" presStyleCnt="0"/>
      <dgm:spPr/>
    </dgm:pt>
    <dgm:pt modelId="{6BF639BA-1F0E-43D0-BD65-B00ADCB9580E}" type="pres">
      <dgm:prSet presAssocID="{58937C76-ED8F-46FE-9595-DAA1397FD146}" presName="Name37" presStyleLbl="parChTrans1D4" presStyleIdx="6" presStyleCnt="16" custSzX="105246" custSzY="1997452"/>
      <dgm:spPr/>
      <dgm:t>
        <a:bodyPr/>
        <a:lstStyle/>
        <a:p>
          <a:endParaRPr lang="en-US"/>
        </a:p>
      </dgm:t>
    </dgm:pt>
    <dgm:pt modelId="{4B6F47F5-6037-416B-B5F3-5D421B3111BA}" type="pres">
      <dgm:prSet presAssocID="{D852BDE9-B0A5-4207-8474-75EF1827EA33}" presName="hierRoot2" presStyleCnt="0">
        <dgm:presLayoutVars>
          <dgm:hierBranch val="init"/>
        </dgm:presLayoutVars>
      </dgm:prSet>
      <dgm:spPr/>
    </dgm:pt>
    <dgm:pt modelId="{EDA51C2B-940E-4260-AB5F-7573FFF2B2A0}" type="pres">
      <dgm:prSet presAssocID="{D852BDE9-B0A5-4207-8474-75EF1827EA33}" presName="rootComposite" presStyleCnt="0"/>
      <dgm:spPr/>
    </dgm:pt>
    <dgm:pt modelId="{D923DD45-7E7C-4390-B362-970E1D977BE8}" type="pres">
      <dgm:prSet presAssocID="{D852BDE9-B0A5-4207-8474-75EF1827EA33}" presName="rootText" presStyleLbl="node4" presStyleIdx="6" presStyleCnt="16" custScaleX="206018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8D7D45-E43E-418D-9B7F-B6DAB459D2C4}" type="pres">
      <dgm:prSet presAssocID="{D852BDE9-B0A5-4207-8474-75EF1827EA33}" presName="rootConnector" presStyleLbl="node4" presStyleIdx="6" presStyleCnt="16"/>
      <dgm:spPr/>
      <dgm:t>
        <a:bodyPr/>
        <a:lstStyle/>
        <a:p>
          <a:endParaRPr lang="en-US"/>
        </a:p>
      </dgm:t>
    </dgm:pt>
    <dgm:pt modelId="{F13BB193-BB2D-4B6F-8970-5468BB17A398}" type="pres">
      <dgm:prSet presAssocID="{D852BDE9-B0A5-4207-8474-75EF1827EA33}" presName="hierChild4" presStyleCnt="0"/>
      <dgm:spPr/>
    </dgm:pt>
    <dgm:pt modelId="{5D0A43C2-12E5-4BAB-B13C-6ED98A23F679}" type="pres">
      <dgm:prSet presAssocID="{D852BDE9-B0A5-4207-8474-75EF1827EA33}" presName="hierChild5" presStyleCnt="0"/>
      <dgm:spPr/>
    </dgm:pt>
    <dgm:pt modelId="{46215B1C-6587-4382-A0C8-F232741C6F8A}" type="pres">
      <dgm:prSet presAssocID="{DF1AE1B4-C3BC-4A10-8647-DCA5D4E074ED}" presName="hierChild5" presStyleCnt="0"/>
      <dgm:spPr/>
    </dgm:pt>
    <dgm:pt modelId="{173A6571-47BD-4A1B-986D-978D0713389C}" type="pres">
      <dgm:prSet presAssocID="{04E9281E-680A-4E6F-A664-79183FAB07DE}" presName="Name37" presStyleLbl="parChTrans1D3" presStyleIdx="3" presStyleCnt="17" custSzX="788832" custSzY="92900"/>
      <dgm:spPr/>
      <dgm:t>
        <a:bodyPr/>
        <a:lstStyle/>
        <a:p>
          <a:endParaRPr lang="en-US"/>
        </a:p>
      </dgm:t>
    </dgm:pt>
    <dgm:pt modelId="{48BCF86A-2207-4472-9C53-3D56308B15BD}" type="pres">
      <dgm:prSet presAssocID="{D95F5744-2604-4994-A8B0-B10DEE34331C}" presName="hierRoot2" presStyleCnt="0">
        <dgm:presLayoutVars>
          <dgm:hierBranch val="init"/>
        </dgm:presLayoutVars>
      </dgm:prSet>
      <dgm:spPr/>
    </dgm:pt>
    <dgm:pt modelId="{6F0D7B0B-3637-445A-8DE0-014BA3440EBD}" type="pres">
      <dgm:prSet presAssocID="{D95F5744-2604-4994-A8B0-B10DEE34331C}" presName="rootComposite" presStyleCnt="0"/>
      <dgm:spPr/>
    </dgm:pt>
    <dgm:pt modelId="{88BA4689-24E9-46DD-B032-7A05B3675DAC}" type="pres">
      <dgm:prSet presAssocID="{D95F5744-2604-4994-A8B0-B10DEE34331C}" presName="rootText" presStyleLbl="node3" presStyleIdx="3" presStyleCnt="17" custScaleX="228220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EB22E5-B06A-43E4-AC5A-DA689C71EBBE}" type="pres">
      <dgm:prSet presAssocID="{D95F5744-2604-4994-A8B0-B10DEE34331C}" presName="rootConnector" presStyleLbl="node3" presStyleIdx="3" presStyleCnt="17"/>
      <dgm:spPr/>
      <dgm:t>
        <a:bodyPr/>
        <a:lstStyle/>
        <a:p>
          <a:endParaRPr lang="en-US"/>
        </a:p>
      </dgm:t>
    </dgm:pt>
    <dgm:pt modelId="{E1FA247E-AE26-480C-8B3D-9606805B5FB2}" type="pres">
      <dgm:prSet presAssocID="{D95F5744-2604-4994-A8B0-B10DEE34331C}" presName="hierChild4" presStyleCnt="0"/>
      <dgm:spPr/>
    </dgm:pt>
    <dgm:pt modelId="{F4CEB874-83D9-477F-BB8A-1DBAA3DD6564}" type="pres">
      <dgm:prSet presAssocID="{DE65D8F1-30E3-42E0-8C63-86A4B29ED770}" presName="Name37" presStyleLbl="parChTrans1D4" presStyleIdx="7" presStyleCnt="16" custSzX="105246" custSzY="251320"/>
      <dgm:spPr/>
      <dgm:t>
        <a:bodyPr/>
        <a:lstStyle/>
        <a:p>
          <a:endParaRPr lang="en-US"/>
        </a:p>
      </dgm:t>
    </dgm:pt>
    <dgm:pt modelId="{8D24769E-32D0-4E25-BB93-A7E64A1DD731}" type="pres">
      <dgm:prSet presAssocID="{24E869BE-F4ED-4714-AFF3-22872CF01FB0}" presName="hierRoot2" presStyleCnt="0">
        <dgm:presLayoutVars>
          <dgm:hierBranch val="init"/>
        </dgm:presLayoutVars>
      </dgm:prSet>
      <dgm:spPr/>
    </dgm:pt>
    <dgm:pt modelId="{35EE3929-058A-4EFF-B447-5B98B97644D7}" type="pres">
      <dgm:prSet presAssocID="{24E869BE-F4ED-4714-AFF3-22872CF01FB0}" presName="rootComposite" presStyleCnt="0"/>
      <dgm:spPr/>
    </dgm:pt>
    <dgm:pt modelId="{E2DCFCFC-B90B-4584-B322-5C68F33FD486}" type="pres">
      <dgm:prSet presAssocID="{24E869BE-F4ED-4714-AFF3-22872CF01FB0}" presName="rootText" presStyleLbl="node4" presStyleIdx="7" presStyleCnt="16" custScaleX="200887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5525CE-67AB-43A3-A880-1442343A0C36}" type="pres">
      <dgm:prSet presAssocID="{24E869BE-F4ED-4714-AFF3-22872CF01FB0}" presName="rootConnector" presStyleLbl="node4" presStyleIdx="7" presStyleCnt="16"/>
      <dgm:spPr/>
      <dgm:t>
        <a:bodyPr/>
        <a:lstStyle/>
        <a:p>
          <a:endParaRPr lang="en-US"/>
        </a:p>
      </dgm:t>
    </dgm:pt>
    <dgm:pt modelId="{0F42D5C9-73E2-463F-AFC0-6BED52BA6A45}" type="pres">
      <dgm:prSet presAssocID="{24E869BE-F4ED-4714-AFF3-22872CF01FB0}" presName="hierChild4" presStyleCnt="0"/>
      <dgm:spPr/>
    </dgm:pt>
    <dgm:pt modelId="{1C92DED0-B55B-4827-8A53-51179F063E47}" type="pres">
      <dgm:prSet presAssocID="{24E869BE-F4ED-4714-AFF3-22872CF01FB0}" presName="hierChild5" presStyleCnt="0"/>
      <dgm:spPr/>
    </dgm:pt>
    <dgm:pt modelId="{A1C511E0-04DC-4693-942C-62C3B5219BA8}" type="pres">
      <dgm:prSet presAssocID="{C70CEE76-A08B-402C-8367-C62145C3904E}" presName="Name37" presStyleLbl="parChTrans1D4" presStyleIdx="8" presStyleCnt="16" custSzX="105246" custSzY="687853"/>
      <dgm:spPr/>
      <dgm:t>
        <a:bodyPr/>
        <a:lstStyle/>
        <a:p>
          <a:endParaRPr lang="en-US"/>
        </a:p>
      </dgm:t>
    </dgm:pt>
    <dgm:pt modelId="{BCF8BEDF-B2C3-4091-A099-7513BF70B0DF}" type="pres">
      <dgm:prSet presAssocID="{2A1E2CD6-ACF0-40E9-A075-EA144F406A67}" presName="hierRoot2" presStyleCnt="0">
        <dgm:presLayoutVars>
          <dgm:hierBranch val="init"/>
        </dgm:presLayoutVars>
      </dgm:prSet>
      <dgm:spPr/>
    </dgm:pt>
    <dgm:pt modelId="{EA3E8084-2685-4582-B567-9622B1DBD3D8}" type="pres">
      <dgm:prSet presAssocID="{2A1E2CD6-ACF0-40E9-A075-EA144F406A67}" presName="rootComposite" presStyleCnt="0"/>
      <dgm:spPr/>
    </dgm:pt>
    <dgm:pt modelId="{1EE1293D-1EFC-4433-90DA-7DB41AACD7E4}" type="pres">
      <dgm:prSet presAssocID="{2A1E2CD6-ACF0-40E9-A075-EA144F406A67}" presName="rootText" presStyleLbl="node4" presStyleIdx="8" presStyleCnt="16" custScaleX="200887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D886B4-7694-403F-97F7-3FA45587E1FB}" type="pres">
      <dgm:prSet presAssocID="{2A1E2CD6-ACF0-40E9-A075-EA144F406A67}" presName="rootConnector" presStyleLbl="node4" presStyleIdx="8" presStyleCnt="16"/>
      <dgm:spPr/>
      <dgm:t>
        <a:bodyPr/>
        <a:lstStyle/>
        <a:p>
          <a:endParaRPr lang="en-US"/>
        </a:p>
      </dgm:t>
    </dgm:pt>
    <dgm:pt modelId="{F7AC5B2F-666B-4ADA-BE41-9AA13D472F6A}" type="pres">
      <dgm:prSet presAssocID="{2A1E2CD6-ACF0-40E9-A075-EA144F406A67}" presName="hierChild4" presStyleCnt="0"/>
      <dgm:spPr/>
    </dgm:pt>
    <dgm:pt modelId="{2B367ED0-FD19-4FC9-9E47-B8A3686E7234}" type="pres">
      <dgm:prSet presAssocID="{2A1E2CD6-ACF0-40E9-A075-EA144F406A67}" presName="hierChild5" presStyleCnt="0"/>
      <dgm:spPr/>
    </dgm:pt>
    <dgm:pt modelId="{08CA437A-1FDA-4D7A-8454-0674AF418AB4}" type="pres">
      <dgm:prSet presAssocID="{CF27B734-3833-4D9F-9701-80EB7280D797}" presName="Name37" presStyleLbl="parChTrans1D4" presStyleIdx="9" presStyleCnt="16" custSzX="105246" custSzY="1124386"/>
      <dgm:spPr/>
      <dgm:t>
        <a:bodyPr/>
        <a:lstStyle/>
        <a:p>
          <a:endParaRPr lang="en-US"/>
        </a:p>
      </dgm:t>
    </dgm:pt>
    <dgm:pt modelId="{53FAEC76-EA5E-4CDA-83E7-596818A82C42}" type="pres">
      <dgm:prSet presAssocID="{E2A615C1-5D31-48DC-8590-9D687AABD109}" presName="hierRoot2" presStyleCnt="0">
        <dgm:presLayoutVars>
          <dgm:hierBranch val="init"/>
        </dgm:presLayoutVars>
      </dgm:prSet>
      <dgm:spPr/>
    </dgm:pt>
    <dgm:pt modelId="{0099BFF3-A1DE-426E-8F42-A9BDBDA64FBA}" type="pres">
      <dgm:prSet presAssocID="{E2A615C1-5D31-48DC-8590-9D687AABD109}" presName="rootComposite" presStyleCnt="0"/>
      <dgm:spPr/>
    </dgm:pt>
    <dgm:pt modelId="{D82C5F1A-4CF1-46A6-BCF4-683464D11292}" type="pres">
      <dgm:prSet presAssocID="{E2A615C1-5D31-48DC-8590-9D687AABD109}" presName="rootText" presStyleLbl="node4" presStyleIdx="9" presStyleCnt="16" custScaleX="193186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6FBEA3-A98F-4B64-BD28-66F59DCBDA2B}" type="pres">
      <dgm:prSet presAssocID="{E2A615C1-5D31-48DC-8590-9D687AABD109}" presName="rootConnector" presStyleLbl="node4" presStyleIdx="9" presStyleCnt="16"/>
      <dgm:spPr/>
      <dgm:t>
        <a:bodyPr/>
        <a:lstStyle/>
        <a:p>
          <a:endParaRPr lang="en-US"/>
        </a:p>
      </dgm:t>
    </dgm:pt>
    <dgm:pt modelId="{93F76747-C7E5-49B4-8A44-B6CDF6FA0A7A}" type="pres">
      <dgm:prSet presAssocID="{E2A615C1-5D31-48DC-8590-9D687AABD109}" presName="hierChild4" presStyleCnt="0"/>
      <dgm:spPr/>
    </dgm:pt>
    <dgm:pt modelId="{9373E318-9351-4F21-9CE3-AC944E7047F7}" type="pres">
      <dgm:prSet presAssocID="{E2A615C1-5D31-48DC-8590-9D687AABD109}" presName="hierChild5" presStyleCnt="0"/>
      <dgm:spPr/>
    </dgm:pt>
    <dgm:pt modelId="{C791D03D-4EAC-4604-9523-ABEF26F5A14F}" type="pres">
      <dgm:prSet presAssocID="{2B69B977-3C44-492C-8E01-B24B8F5D783F}" presName="Name37" presStyleLbl="parChTrans1D4" presStyleIdx="10" presStyleCnt="16" custSzX="105246" custSzY="1560919"/>
      <dgm:spPr/>
      <dgm:t>
        <a:bodyPr/>
        <a:lstStyle/>
        <a:p>
          <a:endParaRPr lang="en-US"/>
        </a:p>
      </dgm:t>
    </dgm:pt>
    <dgm:pt modelId="{C6635813-F85D-4B66-A23B-5052B6B69FA6}" type="pres">
      <dgm:prSet presAssocID="{C32EF520-13E8-4BD0-AE4E-A734C273D356}" presName="hierRoot2" presStyleCnt="0">
        <dgm:presLayoutVars>
          <dgm:hierBranch val="init"/>
        </dgm:presLayoutVars>
      </dgm:prSet>
      <dgm:spPr/>
    </dgm:pt>
    <dgm:pt modelId="{1374C6BE-E8E1-4638-84FF-EFF704BEB96E}" type="pres">
      <dgm:prSet presAssocID="{C32EF520-13E8-4BD0-AE4E-A734C273D356}" presName="rootComposite" presStyleCnt="0"/>
      <dgm:spPr/>
    </dgm:pt>
    <dgm:pt modelId="{7303DFBE-0DB1-4C8F-903D-152C2F056078}" type="pres">
      <dgm:prSet presAssocID="{C32EF520-13E8-4BD0-AE4E-A734C273D356}" presName="rootText" presStyleLbl="node4" presStyleIdx="10" presStyleCnt="16" custScaleX="206626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88BF1-E7E6-4887-9DB8-E9BFF55753ED}" type="pres">
      <dgm:prSet presAssocID="{C32EF520-13E8-4BD0-AE4E-A734C273D356}" presName="rootConnector" presStyleLbl="node4" presStyleIdx="10" presStyleCnt="16"/>
      <dgm:spPr/>
      <dgm:t>
        <a:bodyPr/>
        <a:lstStyle/>
        <a:p>
          <a:endParaRPr lang="en-US"/>
        </a:p>
      </dgm:t>
    </dgm:pt>
    <dgm:pt modelId="{60FE0C84-E964-46C9-AA8F-754A286C28B2}" type="pres">
      <dgm:prSet presAssocID="{C32EF520-13E8-4BD0-AE4E-A734C273D356}" presName="hierChild4" presStyleCnt="0"/>
      <dgm:spPr/>
    </dgm:pt>
    <dgm:pt modelId="{719C2388-C872-4938-B83A-064C60F25ADE}" type="pres">
      <dgm:prSet presAssocID="{C32EF520-13E8-4BD0-AE4E-A734C273D356}" presName="hierChild5" presStyleCnt="0"/>
      <dgm:spPr/>
    </dgm:pt>
    <dgm:pt modelId="{FC44886D-8BDD-4C0A-8632-9583A0766F04}" type="pres">
      <dgm:prSet presAssocID="{EDD50825-77F4-4C65-B6F0-64D24C363D56}" presName="Name37" presStyleLbl="parChTrans1D4" presStyleIdx="11" presStyleCnt="16" custSzX="105246" custSzY="1997452"/>
      <dgm:spPr/>
      <dgm:t>
        <a:bodyPr/>
        <a:lstStyle/>
        <a:p>
          <a:endParaRPr lang="en-US"/>
        </a:p>
      </dgm:t>
    </dgm:pt>
    <dgm:pt modelId="{47FC5652-D8B6-4707-A871-117917DA7CF2}" type="pres">
      <dgm:prSet presAssocID="{91E75712-D5BD-43F0-AB92-E15B4B7F0BB4}" presName="hierRoot2" presStyleCnt="0">
        <dgm:presLayoutVars>
          <dgm:hierBranch val="init"/>
        </dgm:presLayoutVars>
      </dgm:prSet>
      <dgm:spPr/>
    </dgm:pt>
    <dgm:pt modelId="{0DD767CD-D318-4A95-B50B-D1B4E75A781B}" type="pres">
      <dgm:prSet presAssocID="{91E75712-D5BD-43F0-AB92-E15B4B7F0BB4}" presName="rootComposite" presStyleCnt="0"/>
      <dgm:spPr/>
    </dgm:pt>
    <dgm:pt modelId="{080D6A98-6EA8-4C40-B34F-97E1D1C91C25}" type="pres">
      <dgm:prSet presAssocID="{91E75712-D5BD-43F0-AB92-E15B4B7F0BB4}" presName="rootText" presStyleLbl="node4" presStyleIdx="11" presStyleCnt="16" custScaleX="206626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4CA0D8-5F91-4219-88B8-F798E4FDFA68}" type="pres">
      <dgm:prSet presAssocID="{91E75712-D5BD-43F0-AB92-E15B4B7F0BB4}" presName="rootConnector" presStyleLbl="node4" presStyleIdx="11" presStyleCnt="16"/>
      <dgm:spPr/>
      <dgm:t>
        <a:bodyPr/>
        <a:lstStyle/>
        <a:p>
          <a:endParaRPr lang="en-US"/>
        </a:p>
      </dgm:t>
    </dgm:pt>
    <dgm:pt modelId="{4C651069-6840-4436-84FB-27C1B6958822}" type="pres">
      <dgm:prSet presAssocID="{91E75712-D5BD-43F0-AB92-E15B4B7F0BB4}" presName="hierChild4" presStyleCnt="0"/>
      <dgm:spPr/>
    </dgm:pt>
    <dgm:pt modelId="{D2FEC20A-6F7E-4D3D-AF90-4DFD61A961FF}" type="pres">
      <dgm:prSet presAssocID="{91E75712-D5BD-43F0-AB92-E15B4B7F0BB4}" presName="hierChild5" presStyleCnt="0"/>
      <dgm:spPr/>
    </dgm:pt>
    <dgm:pt modelId="{DA6F0EAB-99A8-4C3A-93B3-5FA8A048C689}" type="pres">
      <dgm:prSet presAssocID="{D95F5744-2604-4994-A8B0-B10DEE34331C}" presName="hierChild5" presStyleCnt="0"/>
      <dgm:spPr/>
    </dgm:pt>
    <dgm:pt modelId="{C1A45239-D076-494B-9A8A-0C71065D9C61}" type="pres">
      <dgm:prSet presAssocID="{B9E903DB-F741-4F30-881B-C8C8DA2DD4CA}" presName="Name37" presStyleLbl="parChTrans1D3" presStyleIdx="4" presStyleCnt="17" custSzX="1449166" custSzY="92900"/>
      <dgm:spPr/>
      <dgm:t>
        <a:bodyPr/>
        <a:lstStyle/>
        <a:p>
          <a:endParaRPr lang="en-US"/>
        </a:p>
      </dgm:t>
    </dgm:pt>
    <dgm:pt modelId="{D7CCD001-E18A-413E-9BE0-2227E58956AD}" type="pres">
      <dgm:prSet presAssocID="{6EEF7885-CDF4-472E-823D-951AF9B56D62}" presName="hierRoot2" presStyleCnt="0">
        <dgm:presLayoutVars>
          <dgm:hierBranch val="init"/>
        </dgm:presLayoutVars>
      </dgm:prSet>
      <dgm:spPr/>
    </dgm:pt>
    <dgm:pt modelId="{F5BA0026-B23E-4264-9BE7-4D30FF70A580}" type="pres">
      <dgm:prSet presAssocID="{6EEF7885-CDF4-472E-823D-951AF9B56D62}" presName="rootComposite" presStyleCnt="0"/>
      <dgm:spPr/>
    </dgm:pt>
    <dgm:pt modelId="{681F2CD9-9D04-464C-8F28-8996F47276BF}" type="pres">
      <dgm:prSet presAssocID="{6EEF7885-CDF4-472E-823D-951AF9B56D62}" presName="rootText" presStyleLbl="node3" presStyleIdx="4" presStyleCnt="17" custScaleX="247057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79E057-C1CE-411D-99C6-85F149A374D1}" type="pres">
      <dgm:prSet presAssocID="{6EEF7885-CDF4-472E-823D-951AF9B56D62}" presName="rootConnector" presStyleLbl="node3" presStyleIdx="4" presStyleCnt="17"/>
      <dgm:spPr/>
      <dgm:t>
        <a:bodyPr/>
        <a:lstStyle/>
        <a:p>
          <a:endParaRPr lang="en-US"/>
        </a:p>
      </dgm:t>
    </dgm:pt>
    <dgm:pt modelId="{321B6DCD-B4F9-4537-B047-2534816F527B}" type="pres">
      <dgm:prSet presAssocID="{6EEF7885-CDF4-472E-823D-951AF9B56D62}" presName="hierChild4" presStyleCnt="0"/>
      <dgm:spPr/>
    </dgm:pt>
    <dgm:pt modelId="{6A3E54E0-9556-4C67-8BC0-25D49C35645D}" type="pres">
      <dgm:prSet presAssocID="{D889927C-DD85-4936-9705-45664023C4E5}" presName="Name37" presStyleLbl="parChTrans1D4" presStyleIdx="12" presStyleCnt="16" custSzX="105246" custSzY="308974"/>
      <dgm:spPr/>
      <dgm:t>
        <a:bodyPr/>
        <a:lstStyle/>
        <a:p>
          <a:endParaRPr lang="en-US"/>
        </a:p>
      </dgm:t>
    </dgm:pt>
    <dgm:pt modelId="{7E0F0A0F-DBB1-4C34-BA50-20DE3229557C}" type="pres">
      <dgm:prSet presAssocID="{79D0977F-E831-468F-BB34-F3BB7C79C7EC}" presName="hierRoot2" presStyleCnt="0">
        <dgm:presLayoutVars>
          <dgm:hierBranch val="init"/>
        </dgm:presLayoutVars>
      </dgm:prSet>
      <dgm:spPr/>
    </dgm:pt>
    <dgm:pt modelId="{1BA1D779-5562-4613-91EB-9A4C2064085E}" type="pres">
      <dgm:prSet presAssocID="{79D0977F-E831-468F-BB34-F3BB7C79C7EC}" presName="rootComposite" presStyleCnt="0"/>
      <dgm:spPr/>
    </dgm:pt>
    <dgm:pt modelId="{C2B84350-AEFD-4790-B1DA-F472DBA04319}" type="pres">
      <dgm:prSet presAssocID="{79D0977F-E831-468F-BB34-F3BB7C79C7EC}" presName="rootText" presStyleLbl="node4" presStyleIdx="12" presStyleCnt="16" custScaleX="236051" custScaleY="3135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D0C74A-2E0D-4236-85E1-7552E01B11B1}" type="pres">
      <dgm:prSet presAssocID="{79D0977F-E831-468F-BB34-F3BB7C79C7EC}" presName="rootConnector" presStyleLbl="node4" presStyleIdx="12" presStyleCnt="16"/>
      <dgm:spPr/>
      <dgm:t>
        <a:bodyPr/>
        <a:lstStyle/>
        <a:p>
          <a:endParaRPr lang="en-US"/>
        </a:p>
      </dgm:t>
    </dgm:pt>
    <dgm:pt modelId="{476843DF-6ACF-489F-8969-DC2C92F3C594}" type="pres">
      <dgm:prSet presAssocID="{79D0977F-E831-468F-BB34-F3BB7C79C7EC}" presName="hierChild4" presStyleCnt="0"/>
      <dgm:spPr/>
    </dgm:pt>
    <dgm:pt modelId="{77479A8B-38E3-458B-A919-0D476D47AADD}" type="pres">
      <dgm:prSet presAssocID="{79D0977F-E831-468F-BB34-F3BB7C79C7EC}" presName="hierChild5" presStyleCnt="0"/>
      <dgm:spPr/>
    </dgm:pt>
    <dgm:pt modelId="{B934E96B-B91A-49EB-8D7F-447099CE9A72}" type="pres">
      <dgm:prSet presAssocID="{0D2E3344-396F-4ED2-B2E1-D34592C8760D}" presName="Name37" presStyleLbl="parChTrans1D4" presStyleIdx="13" presStyleCnt="16" custSzX="105246" custSzY="850166"/>
      <dgm:spPr/>
      <dgm:t>
        <a:bodyPr/>
        <a:lstStyle/>
        <a:p>
          <a:endParaRPr lang="en-US"/>
        </a:p>
      </dgm:t>
    </dgm:pt>
    <dgm:pt modelId="{6EF0D1CF-EC49-470E-ACAB-11044556EEBA}" type="pres">
      <dgm:prSet presAssocID="{B1C583D0-D2A4-4B2E-87A6-24866AAEC925}" presName="hierRoot2" presStyleCnt="0">
        <dgm:presLayoutVars>
          <dgm:hierBranch val="init"/>
        </dgm:presLayoutVars>
      </dgm:prSet>
      <dgm:spPr/>
    </dgm:pt>
    <dgm:pt modelId="{AF3F4AF6-EF38-4E02-80E7-A63CBBF3A170}" type="pres">
      <dgm:prSet presAssocID="{B1C583D0-D2A4-4B2E-87A6-24866AAEC925}" presName="rootComposite" presStyleCnt="0"/>
      <dgm:spPr/>
    </dgm:pt>
    <dgm:pt modelId="{42A23308-4245-46BA-9B58-47AACE2C5A76}" type="pres">
      <dgm:prSet presAssocID="{B1C583D0-D2A4-4B2E-87A6-24866AAEC925}" presName="rootText" presStyleLbl="node4" presStyleIdx="13" presStyleCnt="16" custScaleX="255765" custScaleY="2997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8D6CD8-1413-499C-B660-742E93DBC388}" type="pres">
      <dgm:prSet presAssocID="{B1C583D0-D2A4-4B2E-87A6-24866AAEC925}" presName="rootConnector" presStyleLbl="node4" presStyleIdx="13" presStyleCnt="16"/>
      <dgm:spPr/>
      <dgm:t>
        <a:bodyPr/>
        <a:lstStyle/>
        <a:p>
          <a:endParaRPr lang="en-US"/>
        </a:p>
      </dgm:t>
    </dgm:pt>
    <dgm:pt modelId="{70FF06B8-602A-4076-A8ED-FA4CEDA0939E}" type="pres">
      <dgm:prSet presAssocID="{B1C583D0-D2A4-4B2E-87A6-24866AAEC925}" presName="hierChild4" presStyleCnt="0"/>
      <dgm:spPr/>
    </dgm:pt>
    <dgm:pt modelId="{406B62B0-1488-447F-98C0-8349A3F21613}" type="pres">
      <dgm:prSet presAssocID="{B1C583D0-D2A4-4B2E-87A6-24866AAEC925}" presName="hierChild5" presStyleCnt="0"/>
      <dgm:spPr/>
    </dgm:pt>
    <dgm:pt modelId="{81A4EC19-37AA-49B8-B806-7DFC4F8AA712}" type="pres">
      <dgm:prSet presAssocID="{6EEF7885-CDF4-472E-823D-951AF9B56D62}" presName="hierChild5" presStyleCnt="0"/>
      <dgm:spPr/>
    </dgm:pt>
    <dgm:pt modelId="{C8120923-447C-4CFA-A419-CEA352DB77A8}" type="pres">
      <dgm:prSet presAssocID="{A7CCEAE4-AAC0-4C91-89FC-DB181D7509BF}" presName="hierChild5" presStyleCnt="0"/>
      <dgm:spPr/>
    </dgm:pt>
    <dgm:pt modelId="{DEB28652-BC14-42C6-BAA8-91FAB73A5F8C}" type="pres">
      <dgm:prSet presAssocID="{90D04318-3B98-4809-A36D-D3236BD4FF43}" presName="Name37" presStyleLbl="parChTrans1D2" presStyleIdx="1" presStyleCnt="4" custSzX="609860" custSzY="92900"/>
      <dgm:spPr/>
      <dgm:t>
        <a:bodyPr/>
        <a:lstStyle/>
        <a:p>
          <a:endParaRPr lang="en-US"/>
        </a:p>
      </dgm:t>
    </dgm:pt>
    <dgm:pt modelId="{505DEB50-9378-42AF-8B82-1D7629A0127B}" type="pres">
      <dgm:prSet presAssocID="{AFA49920-8CE1-4BA5-A74D-E7D11B53794F}" presName="hierRoot2" presStyleCnt="0">
        <dgm:presLayoutVars>
          <dgm:hierBranch val="init"/>
        </dgm:presLayoutVars>
      </dgm:prSet>
      <dgm:spPr/>
    </dgm:pt>
    <dgm:pt modelId="{F95A4908-FD0D-49AE-91ED-B4506432842C}" type="pres">
      <dgm:prSet presAssocID="{AFA49920-8CE1-4BA5-A74D-E7D11B53794F}" presName="rootComposite" presStyleCnt="0"/>
      <dgm:spPr/>
    </dgm:pt>
    <dgm:pt modelId="{ED528BC4-6D26-49DB-9BEA-7684E93BFB22}" type="pres">
      <dgm:prSet presAssocID="{AFA49920-8CE1-4BA5-A74D-E7D11B53794F}" presName="rootText" presStyleLbl="node2" presStyleIdx="1" presStyleCnt="4" custScaleX="541696" custScaleY="248891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C81AB2-7582-4EE3-B9B3-7CDD1E14F0BA}" type="pres">
      <dgm:prSet presAssocID="{AFA49920-8CE1-4BA5-A74D-E7D11B53794F}" presName="rootConnector" presStyleLbl="node2" presStyleIdx="1" presStyleCnt="4"/>
      <dgm:spPr/>
      <dgm:t>
        <a:bodyPr/>
        <a:lstStyle/>
        <a:p>
          <a:endParaRPr lang="en-US"/>
        </a:p>
      </dgm:t>
    </dgm:pt>
    <dgm:pt modelId="{BFC31E39-5D4F-46D4-B501-FACB45A40E9D}" type="pres">
      <dgm:prSet presAssocID="{AFA49920-8CE1-4BA5-A74D-E7D11B53794F}" presName="hierChild4" presStyleCnt="0"/>
      <dgm:spPr/>
    </dgm:pt>
    <dgm:pt modelId="{19FDEFB6-EC27-43F1-B3F8-D66A73B68F47}" type="pres">
      <dgm:prSet presAssocID="{E1664ED0-F636-4762-842F-79F0E30E5147}" presName="Name37" presStyleLbl="parChTrans1D3" presStyleIdx="5" presStyleCnt="17" custSzX="660334" custSzY="92900"/>
      <dgm:spPr/>
      <dgm:t>
        <a:bodyPr/>
        <a:lstStyle/>
        <a:p>
          <a:endParaRPr lang="en-US"/>
        </a:p>
      </dgm:t>
    </dgm:pt>
    <dgm:pt modelId="{B2F47404-69E5-46E6-A5C1-2D8E8E40094A}" type="pres">
      <dgm:prSet presAssocID="{C1CA2538-114E-493D-8C3C-B44229BCD106}" presName="hierRoot2" presStyleCnt="0">
        <dgm:presLayoutVars>
          <dgm:hierBranch val="init"/>
        </dgm:presLayoutVars>
      </dgm:prSet>
      <dgm:spPr/>
    </dgm:pt>
    <dgm:pt modelId="{6E375BE6-4161-4958-A3BD-9337FF016149}" type="pres">
      <dgm:prSet presAssocID="{C1CA2538-114E-493D-8C3C-B44229BCD106}" presName="rootComposite" presStyleCnt="0"/>
      <dgm:spPr/>
    </dgm:pt>
    <dgm:pt modelId="{336BB3C0-104B-4564-903E-5333CD877BCA}" type="pres">
      <dgm:prSet presAssocID="{C1CA2538-114E-493D-8C3C-B44229BCD106}" presName="rootText" presStyleLbl="node3" presStyleIdx="5" presStyleCnt="17" custScaleX="163149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9DDEF2-7455-49D4-B69C-FC51FF64878C}" type="pres">
      <dgm:prSet presAssocID="{C1CA2538-114E-493D-8C3C-B44229BCD106}" presName="rootConnector" presStyleLbl="node3" presStyleIdx="5" presStyleCnt="17"/>
      <dgm:spPr/>
      <dgm:t>
        <a:bodyPr/>
        <a:lstStyle/>
        <a:p>
          <a:endParaRPr lang="en-US"/>
        </a:p>
      </dgm:t>
    </dgm:pt>
    <dgm:pt modelId="{F1A67809-2FE3-4E05-B8DF-23F877001EB2}" type="pres">
      <dgm:prSet presAssocID="{C1CA2538-114E-493D-8C3C-B44229BCD106}" presName="hierChild4" presStyleCnt="0"/>
      <dgm:spPr/>
    </dgm:pt>
    <dgm:pt modelId="{019B7E71-1A4D-42C6-9159-642E1C654B72}" type="pres">
      <dgm:prSet presAssocID="{C1CA2538-114E-493D-8C3C-B44229BCD106}" presName="hierChild5" presStyleCnt="0"/>
      <dgm:spPr/>
    </dgm:pt>
    <dgm:pt modelId="{B0B6F3F1-5025-4A41-8B68-820B93D765FB}" type="pres">
      <dgm:prSet presAssocID="{445DDEAF-3E59-4A80-BA90-F19A8394359D}" presName="Name37" presStyleLbl="parChTrans1D3" presStyleIdx="6" presStyleCnt="17" custSzX="105246" custSzY="92900"/>
      <dgm:spPr/>
      <dgm:t>
        <a:bodyPr/>
        <a:lstStyle/>
        <a:p>
          <a:endParaRPr lang="en-US"/>
        </a:p>
      </dgm:t>
    </dgm:pt>
    <dgm:pt modelId="{E65CA16A-0B1F-4BFF-80E9-C75863D5419F}" type="pres">
      <dgm:prSet presAssocID="{AD057210-BCED-4675-AAA7-831F0251C83F}" presName="hierRoot2" presStyleCnt="0">
        <dgm:presLayoutVars>
          <dgm:hierBranch val="init"/>
        </dgm:presLayoutVars>
      </dgm:prSet>
      <dgm:spPr/>
    </dgm:pt>
    <dgm:pt modelId="{16EFD747-59C0-4C9C-8E84-06D329B7C050}" type="pres">
      <dgm:prSet presAssocID="{AD057210-BCED-4675-AAA7-831F0251C83F}" presName="rootComposite" presStyleCnt="0"/>
      <dgm:spPr/>
    </dgm:pt>
    <dgm:pt modelId="{F896ABED-A210-46CB-B961-BF57F0D6D10E}" type="pres">
      <dgm:prSet presAssocID="{AD057210-BCED-4675-AAA7-831F0251C83F}" presName="rootText" presStyleLbl="node3" presStyleIdx="6" presStyleCnt="17" custScaleX="163149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F8E926-AD0F-4AE9-8D36-628B0B6328CE}" type="pres">
      <dgm:prSet presAssocID="{AD057210-BCED-4675-AAA7-831F0251C83F}" presName="rootConnector" presStyleLbl="node3" presStyleIdx="6" presStyleCnt="17"/>
      <dgm:spPr/>
      <dgm:t>
        <a:bodyPr/>
        <a:lstStyle/>
        <a:p>
          <a:endParaRPr lang="en-US"/>
        </a:p>
      </dgm:t>
    </dgm:pt>
    <dgm:pt modelId="{9B19B5D0-7B51-4625-A362-38B88FFD1BBB}" type="pres">
      <dgm:prSet presAssocID="{AD057210-BCED-4675-AAA7-831F0251C83F}" presName="hierChild4" presStyleCnt="0"/>
      <dgm:spPr/>
    </dgm:pt>
    <dgm:pt modelId="{C57FF767-8381-47DF-9148-D696A0C471C4}" type="pres">
      <dgm:prSet presAssocID="{B8EAD1D1-FDF4-4D1E-BF81-01C1843BB03C}" presName="Name37" presStyleLbl="parChTrans1D4" presStyleIdx="14" presStyleCnt="16" custSzX="105246" custSzY="251320"/>
      <dgm:spPr/>
      <dgm:t>
        <a:bodyPr/>
        <a:lstStyle/>
        <a:p>
          <a:endParaRPr lang="en-US"/>
        </a:p>
      </dgm:t>
    </dgm:pt>
    <dgm:pt modelId="{A80A1F4A-4170-4328-896E-BF678308B33B}" type="pres">
      <dgm:prSet presAssocID="{9632114C-C1C9-471A-BB0E-E847E8E15D28}" presName="hierRoot2" presStyleCnt="0">
        <dgm:presLayoutVars>
          <dgm:hierBranch val="init"/>
        </dgm:presLayoutVars>
      </dgm:prSet>
      <dgm:spPr/>
    </dgm:pt>
    <dgm:pt modelId="{63E5F900-5BA5-4EEA-83FC-9F1EB3E6F253}" type="pres">
      <dgm:prSet presAssocID="{9632114C-C1C9-471A-BB0E-E847E8E15D28}" presName="rootComposite" presStyleCnt="0"/>
      <dgm:spPr/>
    </dgm:pt>
    <dgm:pt modelId="{9925E83B-02E7-4C9A-8D51-8B58D08ACDDF}" type="pres">
      <dgm:prSet presAssocID="{9632114C-C1C9-471A-BB0E-E847E8E15D28}" presName="rootText" presStyleLbl="node4" presStyleIdx="14" presStyleCnt="16" custScaleX="163149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99CFCA-C8C6-4338-A05F-61A8959A1DF6}" type="pres">
      <dgm:prSet presAssocID="{9632114C-C1C9-471A-BB0E-E847E8E15D28}" presName="rootConnector" presStyleLbl="node4" presStyleIdx="14" presStyleCnt="16"/>
      <dgm:spPr/>
      <dgm:t>
        <a:bodyPr/>
        <a:lstStyle/>
        <a:p>
          <a:endParaRPr lang="en-US"/>
        </a:p>
      </dgm:t>
    </dgm:pt>
    <dgm:pt modelId="{D08DD329-6F02-49CD-B505-5F02DCF86BEC}" type="pres">
      <dgm:prSet presAssocID="{9632114C-C1C9-471A-BB0E-E847E8E15D28}" presName="hierChild4" presStyleCnt="0"/>
      <dgm:spPr/>
    </dgm:pt>
    <dgm:pt modelId="{04BC805E-E0B5-466F-9F3B-5A96B58DCE56}" type="pres">
      <dgm:prSet presAssocID="{9632114C-C1C9-471A-BB0E-E847E8E15D28}" presName="hierChild5" presStyleCnt="0"/>
      <dgm:spPr/>
    </dgm:pt>
    <dgm:pt modelId="{66C26AB5-4815-4CE4-8FEC-5F8ACB8E2DA4}" type="pres">
      <dgm:prSet presAssocID="{128984E8-E5BA-4FE0-8F0A-61FEF7A2C9C7}" presName="Name37" presStyleLbl="parChTrans1D4" presStyleIdx="15" presStyleCnt="16" custSzX="105246" custSzY="687853"/>
      <dgm:spPr/>
      <dgm:t>
        <a:bodyPr/>
        <a:lstStyle/>
        <a:p>
          <a:endParaRPr lang="en-US"/>
        </a:p>
      </dgm:t>
    </dgm:pt>
    <dgm:pt modelId="{E821C06B-2347-4C6F-816B-90EA5EE05733}" type="pres">
      <dgm:prSet presAssocID="{4C587589-5987-43FA-A034-F07906AD4E8B}" presName="hierRoot2" presStyleCnt="0">
        <dgm:presLayoutVars>
          <dgm:hierBranch val="init"/>
        </dgm:presLayoutVars>
      </dgm:prSet>
      <dgm:spPr/>
    </dgm:pt>
    <dgm:pt modelId="{E52CA626-D230-41BF-B27F-F8A9C887C375}" type="pres">
      <dgm:prSet presAssocID="{4C587589-5987-43FA-A034-F07906AD4E8B}" presName="rootComposite" presStyleCnt="0"/>
      <dgm:spPr/>
    </dgm:pt>
    <dgm:pt modelId="{2CD0354C-BA36-4267-90F5-FBF680E5128D}" type="pres">
      <dgm:prSet presAssocID="{4C587589-5987-43FA-A034-F07906AD4E8B}" presName="rootText" presStyleLbl="node4" presStyleIdx="15" presStyleCnt="16" custScaleX="163149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FB19D6-7F09-4C3F-994C-74620FA7CC21}" type="pres">
      <dgm:prSet presAssocID="{4C587589-5987-43FA-A034-F07906AD4E8B}" presName="rootConnector" presStyleLbl="node4" presStyleIdx="15" presStyleCnt="16"/>
      <dgm:spPr/>
      <dgm:t>
        <a:bodyPr/>
        <a:lstStyle/>
        <a:p>
          <a:endParaRPr lang="en-US"/>
        </a:p>
      </dgm:t>
    </dgm:pt>
    <dgm:pt modelId="{5703CF66-676D-42DA-A6D4-CF6E7DDCCDA5}" type="pres">
      <dgm:prSet presAssocID="{4C587589-5987-43FA-A034-F07906AD4E8B}" presName="hierChild4" presStyleCnt="0"/>
      <dgm:spPr/>
    </dgm:pt>
    <dgm:pt modelId="{CD13547A-8B8E-417C-B2F4-BDB8EF9C12EF}" type="pres">
      <dgm:prSet presAssocID="{4C587589-5987-43FA-A034-F07906AD4E8B}" presName="hierChild5" presStyleCnt="0"/>
      <dgm:spPr/>
    </dgm:pt>
    <dgm:pt modelId="{F6E5F339-8F6C-4AB4-8313-320A42CA3F94}" type="pres">
      <dgm:prSet presAssocID="{AD057210-BCED-4675-AAA7-831F0251C83F}" presName="hierChild5" presStyleCnt="0"/>
      <dgm:spPr/>
    </dgm:pt>
    <dgm:pt modelId="{BEF06427-698E-4576-9177-F8CF3D951D25}" type="pres">
      <dgm:prSet presAssocID="{5873D29B-F1F2-428E-8FCC-52122735EB5D}" presName="Name37" presStyleLbl="parChTrans1D3" presStyleIdx="7" presStyleCnt="17" custSzX="660334" custSzY="92900"/>
      <dgm:spPr/>
      <dgm:t>
        <a:bodyPr/>
        <a:lstStyle/>
        <a:p>
          <a:endParaRPr lang="en-US"/>
        </a:p>
      </dgm:t>
    </dgm:pt>
    <dgm:pt modelId="{5D5C7513-0A9D-461A-B063-225785E91F15}" type="pres">
      <dgm:prSet presAssocID="{17DFF723-454C-47FE-BBCA-BCD7D8A86E82}" presName="hierRoot2" presStyleCnt="0">
        <dgm:presLayoutVars>
          <dgm:hierBranch val="init"/>
        </dgm:presLayoutVars>
      </dgm:prSet>
      <dgm:spPr/>
    </dgm:pt>
    <dgm:pt modelId="{AD1962E6-3626-4D2E-A17C-3697FC53C37A}" type="pres">
      <dgm:prSet presAssocID="{17DFF723-454C-47FE-BBCA-BCD7D8A86E82}" presName="rootComposite" presStyleCnt="0"/>
      <dgm:spPr/>
    </dgm:pt>
    <dgm:pt modelId="{E3D6D3D3-7996-4D34-8E0A-5BC77802E190}" type="pres">
      <dgm:prSet presAssocID="{17DFF723-454C-47FE-BBCA-BCD7D8A86E82}" presName="rootText" presStyleLbl="node3" presStyleIdx="7" presStyleCnt="17" custScaleX="163149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FD2F24-E388-404C-9842-E260378EE84D}" type="pres">
      <dgm:prSet presAssocID="{17DFF723-454C-47FE-BBCA-BCD7D8A86E82}" presName="rootConnector" presStyleLbl="node3" presStyleIdx="7" presStyleCnt="17"/>
      <dgm:spPr/>
      <dgm:t>
        <a:bodyPr/>
        <a:lstStyle/>
        <a:p>
          <a:endParaRPr lang="en-US"/>
        </a:p>
      </dgm:t>
    </dgm:pt>
    <dgm:pt modelId="{F9E32F02-4D70-4EE7-8EC4-89CEE0648845}" type="pres">
      <dgm:prSet presAssocID="{17DFF723-454C-47FE-BBCA-BCD7D8A86E82}" presName="hierChild4" presStyleCnt="0"/>
      <dgm:spPr/>
    </dgm:pt>
    <dgm:pt modelId="{44B4FB31-FEB1-4AD5-A8AC-685E7E500086}" type="pres">
      <dgm:prSet presAssocID="{17DFF723-454C-47FE-BBCA-BCD7D8A86E82}" presName="hierChild5" presStyleCnt="0"/>
      <dgm:spPr/>
    </dgm:pt>
    <dgm:pt modelId="{E66ED80A-BCF9-42EA-AF9A-1E39CC1A479A}" type="pres">
      <dgm:prSet presAssocID="{AFA49920-8CE1-4BA5-A74D-E7D11B53794F}" presName="hierChild5" presStyleCnt="0"/>
      <dgm:spPr/>
    </dgm:pt>
    <dgm:pt modelId="{F107CAA2-E43E-4B48-B5D9-E4FA1178D2AC}" type="pres">
      <dgm:prSet presAssocID="{9EBA13B4-F1C2-4448-9C95-1B0537A63F02}" presName="Name37" presStyleLbl="parChTrans1D2" presStyleIdx="2" presStyleCnt="4" custSzX="1384918" custSzY="92900"/>
      <dgm:spPr/>
      <dgm:t>
        <a:bodyPr/>
        <a:lstStyle/>
        <a:p>
          <a:endParaRPr lang="en-US"/>
        </a:p>
      </dgm:t>
    </dgm:pt>
    <dgm:pt modelId="{CD5CE103-2471-453D-9D0F-32C2DDAF7050}" type="pres">
      <dgm:prSet presAssocID="{2E341ABA-8529-4A1B-9C4A-6F6572C4BBC5}" presName="hierRoot2" presStyleCnt="0">
        <dgm:presLayoutVars>
          <dgm:hierBranch val="init"/>
        </dgm:presLayoutVars>
      </dgm:prSet>
      <dgm:spPr/>
    </dgm:pt>
    <dgm:pt modelId="{DC487B99-E82C-412C-A2E4-F7344BCFD3A0}" type="pres">
      <dgm:prSet presAssocID="{2E341ABA-8529-4A1B-9C4A-6F6572C4BBC5}" presName="rootComposite" presStyleCnt="0"/>
      <dgm:spPr/>
    </dgm:pt>
    <dgm:pt modelId="{8F41A6B3-AA1E-466A-BE80-996C91F4C47F}" type="pres">
      <dgm:prSet presAssocID="{2E341ABA-8529-4A1B-9C4A-6F6572C4BBC5}" presName="rootText" presStyleLbl="node2" presStyleIdx="2" presStyleCnt="4" custScaleX="541696" custScaleY="248891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FC81BE-DAC4-4D77-B6FC-3DDE61F9DA4D}" type="pres">
      <dgm:prSet presAssocID="{2E341ABA-8529-4A1B-9C4A-6F6572C4BBC5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D839AC-E8C0-425D-A9A0-2899DAF3BC14}" type="pres">
      <dgm:prSet presAssocID="{2E341ABA-8529-4A1B-9C4A-6F6572C4BBC5}" presName="hierChild4" presStyleCnt="0"/>
      <dgm:spPr/>
    </dgm:pt>
    <dgm:pt modelId="{DA25796D-2098-431D-9498-55B07F98E957}" type="pres">
      <dgm:prSet presAssocID="{BF2BDE5E-A016-493E-AD3B-C7E797108B53}" presName="Name37" presStyleLbl="parChTrans1D3" presStyleIdx="8" presStyleCnt="17" custSzX="286435" custSzY="277195"/>
      <dgm:spPr/>
      <dgm:t>
        <a:bodyPr/>
        <a:lstStyle/>
        <a:p>
          <a:endParaRPr lang="en-US"/>
        </a:p>
      </dgm:t>
    </dgm:pt>
    <dgm:pt modelId="{3F708736-449D-40B6-8B29-E3191369C7B1}" type="pres">
      <dgm:prSet presAssocID="{4B317267-62F4-41AC-A0C3-3DE08BC58C22}" presName="hierRoot2" presStyleCnt="0">
        <dgm:presLayoutVars>
          <dgm:hierBranch val="init"/>
        </dgm:presLayoutVars>
      </dgm:prSet>
      <dgm:spPr/>
    </dgm:pt>
    <dgm:pt modelId="{017454CE-970F-4D41-9EEC-C8C3C98C2F8C}" type="pres">
      <dgm:prSet presAssocID="{4B317267-62F4-41AC-A0C3-3DE08BC58C22}" presName="rootComposite" presStyleCnt="0"/>
      <dgm:spPr/>
    </dgm:pt>
    <dgm:pt modelId="{5B003C47-0552-4B1A-9E26-F5336FC411F1}" type="pres">
      <dgm:prSet presAssocID="{4B317267-62F4-41AC-A0C3-3DE08BC58C22}" presName="rootText" presStyleLbl="node3" presStyleIdx="8" presStyleCnt="17" custScaleX="163149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57E0B8-488A-4D1D-BE4B-D36BB123CB2C}" type="pres">
      <dgm:prSet presAssocID="{4B317267-62F4-41AC-A0C3-3DE08BC58C22}" presName="rootConnector" presStyleLbl="node3" presStyleIdx="8" presStyleCnt="17"/>
      <dgm:spPr/>
      <dgm:t>
        <a:bodyPr/>
        <a:lstStyle/>
        <a:p>
          <a:endParaRPr lang="en-US"/>
        </a:p>
      </dgm:t>
    </dgm:pt>
    <dgm:pt modelId="{AB96FD53-0F7C-4564-AD03-281BFBB0FB67}" type="pres">
      <dgm:prSet presAssocID="{4B317267-62F4-41AC-A0C3-3DE08BC58C22}" presName="hierChild4" presStyleCnt="0"/>
      <dgm:spPr/>
    </dgm:pt>
    <dgm:pt modelId="{8FD621FA-DD53-47ED-99B0-6B44361D7A94}" type="pres">
      <dgm:prSet presAssocID="{4B317267-62F4-41AC-A0C3-3DE08BC58C22}" presName="hierChild5" presStyleCnt="0"/>
      <dgm:spPr/>
    </dgm:pt>
    <dgm:pt modelId="{3EA0AAB1-7EC5-4774-879D-70B3220DF44F}" type="pres">
      <dgm:prSet presAssocID="{8D85412A-0968-4E94-B091-8FF4E10601B4}" presName="Name37" presStyleLbl="parChTrans1D3" presStyleIdx="9" presStyleCnt="17" custSzX="286435" custSzY="713728"/>
      <dgm:spPr/>
      <dgm:t>
        <a:bodyPr/>
        <a:lstStyle/>
        <a:p>
          <a:endParaRPr lang="en-US"/>
        </a:p>
      </dgm:t>
    </dgm:pt>
    <dgm:pt modelId="{F835B25A-8572-44C7-8E74-B138D24387ED}" type="pres">
      <dgm:prSet presAssocID="{1F9C051D-407F-44E0-9018-EC2078D90EFC}" presName="hierRoot2" presStyleCnt="0">
        <dgm:presLayoutVars>
          <dgm:hierBranch val="init"/>
        </dgm:presLayoutVars>
      </dgm:prSet>
      <dgm:spPr/>
    </dgm:pt>
    <dgm:pt modelId="{CDB74779-5E7B-46B1-BB3B-A23F22EA3D83}" type="pres">
      <dgm:prSet presAssocID="{1F9C051D-407F-44E0-9018-EC2078D90EFC}" presName="rootComposite" presStyleCnt="0"/>
      <dgm:spPr/>
    </dgm:pt>
    <dgm:pt modelId="{154EE2D3-8490-4E96-8550-3C062BC2239D}" type="pres">
      <dgm:prSet presAssocID="{1F9C051D-407F-44E0-9018-EC2078D90EFC}" presName="rootText" presStyleLbl="node3" presStyleIdx="9" presStyleCnt="17" custScaleX="163149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DDAE97-C3E9-42E5-B5CA-8BBBF65886C9}" type="pres">
      <dgm:prSet presAssocID="{1F9C051D-407F-44E0-9018-EC2078D90EFC}" presName="rootConnector" presStyleLbl="node3" presStyleIdx="9" presStyleCnt="17"/>
      <dgm:spPr/>
      <dgm:t>
        <a:bodyPr/>
        <a:lstStyle/>
        <a:p>
          <a:endParaRPr lang="en-US"/>
        </a:p>
      </dgm:t>
    </dgm:pt>
    <dgm:pt modelId="{13859105-9EFF-4037-9B6E-FE6588538CE8}" type="pres">
      <dgm:prSet presAssocID="{1F9C051D-407F-44E0-9018-EC2078D90EFC}" presName="hierChild4" presStyleCnt="0"/>
      <dgm:spPr/>
    </dgm:pt>
    <dgm:pt modelId="{28C6CDC0-AD47-4607-BC5D-9240F73DC9EA}" type="pres">
      <dgm:prSet presAssocID="{1F9C051D-407F-44E0-9018-EC2078D90EFC}" presName="hierChild5" presStyleCnt="0"/>
      <dgm:spPr/>
    </dgm:pt>
    <dgm:pt modelId="{5808E026-4290-4308-A313-75A8C712385E}" type="pres">
      <dgm:prSet presAssocID="{C8344941-B783-4B5B-9B3A-A5EB0A3384B5}" presName="Name37" presStyleLbl="parChTrans1D3" presStyleIdx="10" presStyleCnt="17" custSzX="293913" custSzY="1150129"/>
      <dgm:spPr/>
      <dgm:t>
        <a:bodyPr/>
        <a:lstStyle/>
        <a:p>
          <a:endParaRPr lang="en-US"/>
        </a:p>
      </dgm:t>
    </dgm:pt>
    <dgm:pt modelId="{62D47C21-91A6-4799-B89F-86A3A18E49E7}" type="pres">
      <dgm:prSet presAssocID="{3E081CEC-F3CA-48E6-A50D-10B783024B78}" presName="hierRoot2" presStyleCnt="0">
        <dgm:presLayoutVars>
          <dgm:hierBranch val="init"/>
        </dgm:presLayoutVars>
      </dgm:prSet>
      <dgm:spPr/>
    </dgm:pt>
    <dgm:pt modelId="{376345E9-C7D0-4F32-AD4B-78736678F1BB}" type="pres">
      <dgm:prSet presAssocID="{3E081CEC-F3CA-48E6-A50D-10B783024B78}" presName="rootComposite" presStyleCnt="0"/>
      <dgm:spPr/>
    </dgm:pt>
    <dgm:pt modelId="{0BAF3315-7D98-4FEB-A2D6-FDB3623F3863}" type="pres">
      <dgm:prSet presAssocID="{3E081CEC-F3CA-48E6-A50D-10B783024B78}" presName="rootText" presStyleLbl="node3" presStyleIdx="10" presStyleCnt="17" custScaleX="163149" custScaleY="239096" custLinFactNeighborX="1843" custLinFactNeighborY="-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012702-411F-4090-9133-800BC1D3AC57}" type="pres">
      <dgm:prSet presAssocID="{3E081CEC-F3CA-48E6-A50D-10B783024B78}" presName="rootConnector" presStyleLbl="node3" presStyleIdx="10" presStyleCnt="17"/>
      <dgm:spPr/>
      <dgm:t>
        <a:bodyPr/>
        <a:lstStyle/>
        <a:p>
          <a:endParaRPr lang="en-US"/>
        </a:p>
      </dgm:t>
    </dgm:pt>
    <dgm:pt modelId="{036B76CA-4245-4C8F-81EF-E3E3476FB3B7}" type="pres">
      <dgm:prSet presAssocID="{3E081CEC-F3CA-48E6-A50D-10B783024B78}" presName="hierChild4" presStyleCnt="0"/>
      <dgm:spPr/>
    </dgm:pt>
    <dgm:pt modelId="{00591DCC-3F8D-46D9-B1B3-8A3D743C3FF8}" type="pres">
      <dgm:prSet presAssocID="{3E081CEC-F3CA-48E6-A50D-10B783024B78}" presName="hierChild5" presStyleCnt="0"/>
      <dgm:spPr/>
    </dgm:pt>
    <dgm:pt modelId="{98934D49-FECD-4AB4-9A44-F03BD8AC3C7A}" type="pres">
      <dgm:prSet presAssocID="{41001CC1-C3CE-4945-8722-DFBC3FB843E5}" presName="Name37" presStyleLbl="parChTrans1D3" presStyleIdx="11" presStyleCnt="17" custSzX="286435" custSzY="1586795"/>
      <dgm:spPr/>
      <dgm:t>
        <a:bodyPr/>
        <a:lstStyle/>
        <a:p>
          <a:endParaRPr lang="en-US"/>
        </a:p>
      </dgm:t>
    </dgm:pt>
    <dgm:pt modelId="{610F8D89-6E15-4B0B-A932-E4223C21E39A}" type="pres">
      <dgm:prSet presAssocID="{F67B5BF4-2F4A-4B92-BAAE-C29D95578483}" presName="hierRoot2" presStyleCnt="0">
        <dgm:presLayoutVars>
          <dgm:hierBranch val="init"/>
        </dgm:presLayoutVars>
      </dgm:prSet>
      <dgm:spPr/>
    </dgm:pt>
    <dgm:pt modelId="{6A3D2B29-A3D7-4C17-8C9D-795D50CB8CD6}" type="pres">
      <dgm:prSet presAssocID="{F67B5BF4-2F4A-4B92-BAAE-C29D95578483}" presName="rootComposite" presStyleCnt="0"/>
      <dgm:spPr/>
    </dgm:pt>
    <dgm:pt modelId="{E5316CCA-BE12-44E4-9F0C-5B117BD24C97}" type="pres">
      <dgm:prSet presAssocID="{F67B5BF4-2F4A-4B92-BAAE-C29D95578483}" presName="rootText" presStyleLbl="node3" presStyleIdx="11" presStyleCnt="17" custScaleX="163149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317088-D134-4518-93C1-C886F7E9C5FD}" type="pres">
      <dgm:prSet presAssocID="{F67B5BF4-2F4A-4B92-BAAE-C29D95578483}" presName="rootConnector" presStyleLbl="node3" presStyleIdx="11" presStyleCnt="17"/>
      <dgm:spPr/>
      <dgm:t>
        <a:bodyPr/>
        <a:lstStyle/>
        <a:p>
          <a:endParaRPr lang="en-US"/>
        </a:p>
      </dgm:t>
    </dgm:pt>
    <dgm:pt modelId="{5CDC3278-03D3-4D09-8F1D-9ACA6B561A87}" type="pres">
      <dgm:prSet presAssocID="{F67B5BF4-2F4A-4B92-BAAE-C29D95578483}" presName="hierChild4" presStyleCnt="0"/>
      <dgm:spPr/>
    </dgm:pt>
    <dgm:pt modelId="{3373C90C-9215-4E37-8802-1B2F31D36782}" type="pres">
      <dgm:prSet presAssocID="{F67B5BF4-2F4A-4B92-BAAE-C29D95578483}" presName="hierChild5" presStyleCnt="0"/>
      <dgm:spPr/>
    </dgm:pt>
    <dgm:pt modelId="{47812F5B-A083-4D9C-A64C-6882866558B0}" type="pres">
      <dgm:prSet presAssocID="{FDD2D246-F83F-458E-84FE-34B20B18D8AC}" presName="Name37" presStyleLbl="parChTrans1D3" presStyleIdx="12" presStyleCnt="17" custSzX="286435" custSzY="2023328"/>
      <dgm:spPr/>
      <dgm:t>
        <a:bodyPr/>
        <a:lstStyle/>
        <a:p>
          <a:endParaRPr lang="en-US"/>
        </a:p>
      </dgm:t>
    </dgm:pt>
    <dgm:pt modelId="{4CBE0CAB-1CD4-4F0A-80A6-3DB00B09D71A}" type="pres">
      <dgm:prSet presAssocID="{76974944-9C89-4BE2-AF46-0F63F6DBFF6D}" presName="hierRoot2" presStyleCnt="0">
        <dgm:presLayoutVars>
          <dgm:hierBranch val="init"/>
        </dgm:presLayoutVars>
      </dgm:prSet>
      <dgm:spPr/>
    </dgm:pt>
    <dgm:pt modelId="{5030B1BD-BB79-4B2E-AB90-009A6B5FD80C}" type="pres">
      <dgm:prSet presAssocID="{76974944-9C89-4BE2-AF46-0F63F6DBFF6D}" presName="rootComposite" presStyleCnt="0"/>
      <dgm:spPr/>
    </dgm:pt>
    <dgm:pt modelId="{5E303716-4CC4-4A37-AA65-803CF3B738B8}" type="pres">
      <dgm:prSet presAssocID="{76974944-9C89-4BE2-AF46-0F63F6DBFF6D}" presName="rootText" presStyleLbl="node3" presStyleIdx="12" presStyleCnt="17" custScaleX="163149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CF123E-5C1E-41D1-94D3-EF5B38B4A1C6}" type="pres">
      <dgm:prSet presAssocID="{76974944-9C89-4BE2-AF46-0F63F6DBFF6D}" presName="rootConnector" presStyleLbl="node3" presStyleIdx="12" presStyleCnt="17"/>
      <dgm:spPr/>
      <dgm:t>
        <a:bodyPr/>
        <a:lstStyle/>
        <a:p>
          <a:endParaRPr lang="en-US"/>
        </a:p>
      </dgm:t>
    </dgm:pt>
    <dgm:pt modelId="{0D5619BB-DE9F-46C1-9766-31CE2226AB3D}" type="pres">
      <dgm:prSet presAssocID="{76974944-9C89-4BE2-AF46-0F63F6DBFF6D}" presName="hierChild4" presStyleCnt="0"/>
      <dgm:spPr/>
    </dgm:pt>
    <dgm:pt modelId="{AC2C2492-879A-44FC-9DAF-86372976DE2E}" type="pres">
      <dgm:prSet presAssocID="{76974944-9C89-4BE2-AF46-0F63F6DBFF6D}" presName="hierChild5" presStyleCnt="0"/>
      <dgm:spPr/>
    </dgm:pt>
    <dgm:pt modelId="{0AEE80E5-1551-487A-8F91-0F48EA4EF860}" type="pres">
      <dgm:prSet presAssocID="{289B513F-D4A5-472E-82DE-7118DAA4508A}" presName="Name37" presStyleLbl="parChTrans1D3" presStyleIdx="13" presStyleCnt="17" custSzX="286435" custSzY="2459861"/>
      <dgm:spPr/>
      <dgm:t>
        <a:bodyPr/>
        <a:lstStyle/>
        <a:p>
          <a:endParaRPr lang="en-US"/>
        </a:p>
      </dgm:t>
    </dgm:pt>
    <dgm:pt modelId="{45EA2905-D11D-44DD-B075-C4FC052DB922}" type="pres">
      <dgm:prSet presAssocID="{D0A1822A-DB27-429C-AEFC-6BAEB50157AA}" presName="hierRoot2" presStyleCnt="0">
        <dgm:presLayoutVars>
          <dgm:hierBranch val="init"/>
        </dgm:presLayoutVars>
      </dgm:prSet>
      <dgm:spPr/>
    </dgm:pt>
    <dgm:pt modelId="{F11995DD-1056-435B-A7BF-155653489325}" type="pres">
      <dgm:prSet presAssocID="{D0A1822A-DB27-429C-AEFC-6BAEB50157AA}" presName="rootComposite" presStyleCnt="0"/>
      <dgm:spPr/>
    </dgm:pt>
    <dgm:pt modelId="{4300CE55-EABC-45AF-9B0E-0A28E93D3D18}" type="pres">
      <dgm:prSet presAssocID="{D0A1822A-DB27-429C-AEFC-6BAEB50157AA}" presName="rootText" presStyleLbl="node3" presStyleIdx="13" presStyleCnt="17" custScaleX="163149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369F41-E6B2-4F14-A447-5052BFC8FD98}" type="pres">
      <dgm:prSet presAssocID="{D0A1822A-DB27-429C-AEFC-6BAEB50157AA}" presName="rootConnector" presStyleLbl="node3" presStyleIdx="13" presStyleCnt="17"/>
      <dgm:spPr/>
      <dgm:t>
        <a:bodyPr/>
        <a:lstStyle/>
        <a:p>
          <a:endParaRPr lang="en-US"/>
        </a:p>
      </dgm:t>
    </dgm:pt>
    <dgm:pt modelId="{171D5C8E-8045-4C66-BA85-1C5299E88EF7}" type="pres">
      <dgm:prSet presAssocID="{D0A1822A-DB27-429C-AEFC-6BAEB50157AA}" presName="hierChild4" presStyleCnt="0"/>
      <dgm:spPr/>
    </dgm:pt>
    <dgm:pt modelId="{C3E42F06-8795-44E3-9488-A5B4E36BB506}" type="pres">
      <dgm:prSet presAssocID="{D0A1822A-DB27-429C-AEFC-6BAEB50157AA}" presName="hierChild5" presStyleCnt="0"/>
      <dgm:spPr/>
    </dgm:pt>
    <dgm:pt modelId="{CC2AA409-0BB2-411C-998D-0C47E39DACD8}" type="pres">
      <dgm:prSet presAssocID="{2E341ABA-8529-4A1B-9C4A-6F6572C4BBC5}" presName="hierChild5" presStyleCnt="0"/>
      <dgm:spPr/>
    </dgm:pt>
    <dgm:pt modelId="{0EBD7327-8718-4B31-B26F-BE49ED9983EA}" type="pres">
      <dgm:prSet presAssocID="{030FE39E-37EE-43D8-A8A1-F9039DCF732D}" presName="Name37" presStyleLbl="parChTrans1D2" presStyleIdx="3" presStyleCnt="4" custSzX="3375854" custSzY="92900"/>
      <dgm:spPr/>
      <dgm:t>
        <a:bodyPr/>
        <a:lstStyle/>
        <a:p>
          <a:endParaRPr lang="en-US"/>
        </a:p>
      </dgm:t>
    </dgm:pt>
    <dgm:pt modelId="{19EACE3D-E748-432B-930E-E96A00AF0D77}" type="pres">
      <dgm:prSet presAssocID="{FAF3A130-3222-4503-A370-982CEC2F7473}" presName="hierRoot2" presStyleCnt="0">
        <dgm:presLayoutVars>
          <dgm:hierBranch val="init"/>
        </dgm:presLayoutVars>
      </dgm:prSet>
      <dgm:spPr/>
    </dgm:pt>
    <dgm:pt modelId="{C21DD00D-EFAB-4128-9669-576AF4879B1F}" type="pres">
      <dgm:prSet presAssocID="{FAF3A130-3222-4503-A370-982CEC2F7473}" presName="rootComposite" presStyleCnt="0"/>
      <dgm:spPr/>
    </dgm:pt>
    <dgm:pt modelId="{6D75682C-E8D3-4B53-B30F-D7E8A8DDB4D7}" type="pres">
      <dgm:prSet presAssocID="{FAF3A130-3222-4503-A370-982CEC2F7473}" presName="rootText" presStyleLbl="node2" presStyleIdx="3" presStyleCnt="4" custScaleX="411076" custScaleY="248891" custLinFactNeighborX="-947" custLinFactNeighborY="-136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2D7743-79BB-41C8-A219-601CFA6C60DF}" type="pres">
      <dgm:prSet presAssocID="{FAF3A130-3222-4503-A370-982CEC2F7473}" presName="rootConnector" presStyleLbl="node2" presStyleIdx="3" presStyleCnt="4"/>
      <dgm:spPr/>
      <dgm:t>
        <a:bodyPr/>
        <a:lstStyle/>
        <a:p>
          <a:endParaRPr lang="en-US"/>
        </a:p>
      </dgm:t>
    </dgm:pt>
    <dgm:pt modelId="{7A769611-B7E7-47B2-BEE1-6B5205BE9CD0}" type="pres">
      <dgm:prSet presAssocID="{FAF3A130-3222-4503-A370-982CEC2F7473}" presName="hierChild4" presStyleCnt="0"/>
      <dgm:spPr/>
    </dgm:pt>
    <dgm:pt modelId="{37448DE7-E4E7-496E-904F-F6687607C566}" type="pres">
      <dgm:prSet presAssocID="{4B071538-3D74-4B8A-B973-37393F02B0D4}" presName="Name37" presStyleLbl="parChTrans1D3" presStyleIdx="14" presStyleCnt="17" custSzX="290278" custSzY="272798"/>
      <dgm:spPr/>
      <dgm:t>
        <a:bodyPr/>
        <a:lstStyle/>
        <a:p>
          <a:endParaRPr lang="en-US"/>
        </a:p>
      </dgm:t>
    </dgm:pt>
    <dgm:pt modelId="{887F2946-E8F0-46A8-9026-2A223B70AD04}" type="pres">
      <dgm:prSet presAssocID="{FF04CED4-7121-4D7D-9C8F-BD63E710AC3E}" presName="hierRoot2" presStyleCnt="0">
        <dgm:presLayoutVars>
          <dgm:hierBranch val="init"/>
        </dgm:presLayoutVars>
      </dgm:prSet>
      <dgm:spPr/>
    </dgm:pt>
    <dgm:pt modelId="{30ECE240-0AD9-4F62-A806-3E6D17ABC92F}" type="pres">
      <dgm:prSet presAssocID="{FF04CED4-7121-4D7D-9C8F-BD63E710AC3E}" presName="rootComposite" presStyleCnt="0"/>
      <dgm:spPr/>
    </dgm:pt>
    <dgm:pt modelId="{6C648C48-F62C-43A0-BE53-183622364F0B}" type="pres">
      <dgm:prSet presAssocID="{FF04CED4-7121-4D7D-9C8F-BD63E710AC3E}" presName="rootText" presStyleLbl="node3" presStyleIdx="14" presStyleCnt="17" custScaleX="185810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8EE417-F176-4FB6-B398-918325A45147}" type="pres">
      <dgm:prSet presAssocID="{FF04CED4-7121-4D7D-9C8F-BD63E710AC3E}" presName="rootConnector" presStyleLbl="node3" presStyleIdx="14" presStyleCnt="17"/>
      <dgm:spPr/>
      <dgm:t>
        <a:bodyPr/>
        <a:lstStyle/>
        <a:p>
          <a:endParaRPr lang="en-US"/>
        </a:p>
      </dgm:t>
    </dgm:pt>
    <dgm:pt modelId="{FA52E158-E037-4D1A-B393-33A304A3B3AD}" type="pres">
      <dgm:prSet presAssocID="{FF04CED4-7121-4D7D-9C8F-BD63E710AC3E}" presName="hierChild4" presStyleCnt="0"/>
      <dgm:spPr/>
    </dgm:pt>
    <dgm:pt modelId="{2A84E790-F8D1-4B13-B699-22A973155D34}" type="pres">
      <dgm:prSet presAssocID="{FF04CED4-7121-4D7D-9C8F-BD63E710AC3E}" presName="hierChild5" presStyleCnt="0"/>
      <dgm:spPr/>
    </dgm:pt>
    <dgm:pt modelId="{1863A2CA-22B5-46B2-9A35-10C3CAA1C33E}" type="pres">
      <dgm:prSet presAssocID="{A4012CE2-8215-4A60-A985-0CAD4522E759}" presName="Name37" presStyleLbl="parChTrans1D3" presStyleIdx="15" presStyleCnt="17" custSzX="290278" custSzY="709331"/>
      <dgm:spPr/>
      <dgm:t>
        <a:bodyPr/>
        <a:lstStyle/>
        <a:p>
          <a:endParaRPr lang="en-US"/>
        </a:p>
      </dgm:t>
    </dgm:pt>
    <dgm:pt modelId="{C2A80D34-381A-4D78-A27C-344DFBDC7546}" type="pres">
      <dgm:prSet presAssocID="{93E740D6-2E4A-4B4D-9857-419C60860365}" presName="hierRoot2" presStyleCnt="0">
        <dgm:presLayoutVars>
          <dgm:hierBranch val="init"/>
        </dgm:presLayoutVars>
      </dgm:prSet>
      <dgm:spPr/>
    </dgm:pt>
    <dgm:pt modelId="{2C8FD2F8-DA6D-4691-9BD7-A868D8C67FA1}" type="pres">
      <dgm:prSet presAssocID="{93E740D6-2E4A-4B4D-9857-419C60860365}" presName="rootComposite" presStyleCnt="0"/>
      <dgm:spPr/>
    </dgm:pt>
    <dgm:pt modelId="{CF6AAA0F-D2C9-4F03-B2C8-9E52AFA6EB97}" type="pres">
      <dgm:prSet presAssocID="{93E740D6-2E4A-4B4D-9857-419C60860365}" presName="rootText" presStyleLbl="node3" presStyleIdx="15" presStyleCnt="17" custScaleX="185810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AB3B77-1277-48B3-9596-4312A18F17F0}" type="pres">
      <dgm:prSet presAssocID="{93E740D6-2E4A-4B4D-9857-419C60860365}" presName="rootConnector" presStyleLbl="node3" presStyleIdx="15" presStyleCnt="17"/>
      <dgm:spPr/>
      <dgm:t>
        <a:bodyPr/>
        <a:lstStyle/>
        <a:p>
          <a:endParaRPr lang="en-US"/>
        </a:p>
      </dgm:t>
    </dgm:pt>
    <dgm:pt modelId="{6D2ADDB4-0EB6-4190-ACB8-FB4B92A47CAF}" type="pres">
      <dgm:prSet presAssocID="{93E740D6-2E4A-4B4D-9857-419C60860365}" presName="hierChild4" presStyleCnt="0"/>
      <dgm:spPr/>
    </dgm:pt>
    <dgm:pt modelId="{21F2625F-7E2A-460A-9844-E123E72A58C8}" type="pres">
      <dgm:prSet presAssocID="{93E740D6-2E4A-4B4D-9857-419C60860365}" presName="hierChild5" presStyleCnt="0"/>
      <dgm:spPr/>
    </dgm:pt>
    <dgm:pt modelId="{54F9BADE-47CC-4A98-B6C2-C2EDCA9944D9}" type="pres">
      <dgm:prSet presAssocID="{2A7E15FE-7112-4312-86CD-2FDA8B8F5DE6}" presName="Name37" presStyleLbl="parChTrans1D3" presStyleIdx="16" presStyleCnt="17" custSzX="290278" custSzY="1145864"/>
      <dgm:spPr/>
      <dgm:t>
        <a:bodyPr/>
        <a:lstStyle/>
        <a:p>
          <a:endParaRPr lang="en-US"/>
        </a:p>
      </dgm:t>
    </dgm:pt>
    <dgm:pt modelId="{20AAED92-C30F-49AB-9666-0D4C86C385B9}" type="pres">
      <dgm:prSet presAssocID="{A1BAD882-905E-4BF7-840C-87941326F27F}" presName="hierRoot2" presStyleCnt="0">
        <dgm:presLayoutVars>
          <dgm:hierBranch val="init"/>
        </dgm:presLayoutVars>
      </dgm:prSet>
      <dgm:spPr/>
    </dgm:pt>
    <dgm:pt modelId="{F8F5BB75-EC76-431D-8912-4755BC96C44B}" type="pres">
      <dgm:prSet presAssocID="{A1BAD882-905E-4BF7-840C-87941326F27F}" presName="rootComposite" presStyleCnt="0"/>
      <dgm:spPr/>
    </dgm:pt>
    <dgm:pt modelId="{0F89C14C-D0A5-4AC0-9E95-1969D47B02D6}" type="pres">
      <dgm:prSet presAssocID="{A1BAD882-905E-4BF7-840C-87941326F27F}" presName="rootText" presStyleLbl="node3" presStyleIdx="16" presStyleCnt="17" custScaleX="185810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49C96A-DBD7-47AF-AB4F-8D139EE66173}" type="pres">
      <dgm:prSet presAssocID="{A1BAD882-905E-4BF7-840C-87941326F27F}" presName="rootConnector" presStyleLbl="node3" presStyleIdx="16" presStyleCnt="17"/>
      <dgm:spPr/>
      <dgm:t>
        <a:bodyPr/>
        <a:lstStyle/>
        <a:p>
          <a:endParaRPr lang="en-US"/>
        </a:p>
      </dgm:t>
    </dgm:pt>
    <dgm:pt modelId="{238477A2-68C6-4EAB-9534-548EDDF9B7FC}" type="pres">
      <dgm:prSet presAssocID="{A1BAD882-905E-4BF7-840C-87941326F27F}" presName="hierChild4" presStyleCnt="0"/>
      <dgm:spPr/>
    </dgm:pt>
    <dgm:pt modelId="{9A444DB1-5247-409E-9434-027A818D4198}" type="pres">
      <dgm:prSet presAssocID="{A1BAD882-905E-4BF7-840C-87941326F27F}" presName="hierChild5" presStyleCnt="0"/>
      <dgm:spPr/>
    </dgm:pt>
    <dgm:pt modelId="{CD61F031-8B57-456A-B0B7-68AAA3E5C514}" type="pres">
      <dgm:prSet presAssocID="{FAF3A130-3222-4503-A370-982CEC2F7473}" presName="hierChild5" presStyleCnt="0"/>
      <dgm:spPr/>
    </dgm:pt>
    <dgm:pt modelId="{0D06B8D4-1501-4424-8CAD-FB0C17C0BE46}" type="pres">
      <dgm:prSet presAssocID="{1162F926-F4FF-400A-A747-B3CB8DF1DF0E}" presName="hierChild3" presStyleCnt="0"/>
      <dgm:spPr/>
    </dgm:pt>
  </dgm:ptLst>
  <dgm:cxnLst>
    <dgm:cxn modelId="{D4E0E56E-3957-4D98-AD0C-E66B632A5909}" type="presOf" srcId="{E1664ED0-F636-4762-842F-79F0E30E5147}" destId="{19FDEFB6-EC27-43F1-B3F8-D66A73B68F47}" srcOrd="0" destOrd="0" presId="urn:microsoft.com/office/officeart/2005/8/layout/orgChart1"/>
    <dgm:cxn modelId="{4287C118-269E-49F4-ABE1-467678D8781F}" type="presOf" srcId="{055D46B6-1C29-49EA-9D14-5CDB556BDDEB}" destId="{6084BE1A-E16B-4C77-900A-AFE96F033C6D}" srcOrd="0" destOrd="0" presId="urn:microsoft.com/office/officeart/2005/8/layout/orgChart1"/>
    <dgm:cxn modelId="{D808E59D-EE34-4104-A945-3AD77A592C29}" type="presOf" srcId="{C1CA2538-114E-493D-8C3C-B44229BCD106}" destId="{739DDEF2-7455-49D4-B69C-FC51FF64878C}" srcOrd="1" destOrd="0" presId="urn:microsoft.com/office/officeart/2005/8/layout/orgChart1"/>
    <dgm:cxn modelId="{93806E2B-4591-439F-8B58-632B88D06511}" type="presOf" srcId="{04A2E8EE-FCDD-4CB1-AD50-297B51E4609B}" destId="{2949A3B0-202A-4B20-ACEA-AAF783113AEA}" srcOrd="1" destOrd="0" presId="urn:microsoft.com/office/officeart/2005/8/layout/orgChart1"/>
    <dgm:cxn modelId="{105285D6-FDD4-4796-A687-EDC70A341FD1}" type="presOf" srcId="{B9E903DB-F741-4F30-881B-C8C8DA2DD4CA}" destId="{C1A45239-D076-494B-9A8A-0C71065D9C61}" srcOrd="0" destOrd="0" presId="urn:microsoft.com/office/officeart/2005/8/layout/orgChart1"/>
    <dgm:cxn modelId="{6C452FDB-1EBD-4F3C-A16A-E9540FB0C63B}" type="presOf" srcId="{B1C583D0-D2A4-4B2E-87A6-24866AAEC925}" destId="{018D6CD8-1413-499C-B660-742E93DBC388}" srcOrd="1" destOrd="0" presId="urn:microsoft.com/office/officeart/2005/8/layout/orgChart1"/>
    <dgm:cxn modelId="{E04A25C5-960A-46C7-98A5-3E7B980955FB}" type="presOf" srcId="{D889927C-DD85-4936-9705-45664023C4E5}" destId="{6A3E54E0-9556-4C67-8BC0-25D49C35645D}" srcOrd="0" destOrd="0" presId="urn:microsoft.com/office/officeart/2005/8/layout/orgChart1"/>
    <dgm:cxn modelId="{EB1B7B8D-5AE6-44BB-9F18-FCB9A9F79048}" type="presOf" srcId="{2B69B977-3C44-492C-8E01-B24B8F5D783F}" destId="{C791D03D-4EAC-4604-9523-ABEF26F5A14F}" srcOrd="0" destOrd="0" presId="urn:microsoft.com/office/officeart/2005/8/layout/orgChart1"/>
    <dgm:cxn modelId="{67685259-9888-457D-B75B-73D0962A34AE}" type="presOf" srcId="{030FE39E-37EE-43D8-A8A1-F9039DCF732D}" destId="{0EBD7327-8718-4B31-B26F-BE49ED9983EA}" srcOrd="0" destOrd="0" presId="urn:microsoft.com/office/officeart/2005/8/layout/orgChart1"/>
    <dgm:cxn modelId="{8AE63314-4EE0-46F3-B37F-96868839586B}" type="presOf" srcId="{90D04318-3B98-4809-A36D-D3236BD4FF43}" destId="{DEB28652-BC14-42C6-BAA8-91FAB73A5F8C}" srcOrd="0" destOrd="0" presId="urn:microsoft.com/office/officeart/2005/8/layout/orgChart1"/>
    <dgm:cxn modelId="{FF321E95-5682-435F-878D-1BA1F7DD6AD3}" type="presOf" srcId="{17DFF723-454C-47FE-BBCA-BCD7D8A86E82}" destId="{E3D6D3D3-7996-4D34-8E0A-5BC77802E190}" srcOrd="0" destOrd="0" presId="urn:microsoft.com/office/officeart/2005/8/layout/orgChart1"/>
    <dgm:cxn modelId="{3A947B7F-46CB-47D0-BBD0-F6F1D7E4C3BC}" type="presOf" srcId="{A4012CE2-8215-4A60-A985-0CAD4522E759}" destId="{1863A2CA-22B5-46B2-9A35-10C3CAA1C33E}" srcOrd="0" destOrd="0" presId="urn:microsoft.com/office/officeart/2005/8/layout/orgChart1"/>
    <dgm:cxn modelId="{510CADCC-4D74-4573-A199-47E81E8E7DCB}" type="presOf" srcId="{128984E8-E5BA-4FE0-8F0A-61FEF7A2C9C7}" destId="{66C26AB5-4815-4CE4-8FEC-5F8ACB8E2DA4}" srcOrd="0" destOrd="0" presId="urn:microsoft.com/office/officeart/2005/8/layout/orgChart1"/>
    <dgm:cxn modelId="{03B5E7D0-C25C-427C-B0E4-05E21E5ECFC8}" srcId="{DF1AE1B4-C3BC-4A10-8647-DCA5D4E074ED}" destId="{055D46B6-1C29-49EA-9D14-5CDB556BDDEB}" srcOrd="3" destOrd="0" parTransId="{BC2B6249-C33D-4686-99F5-8EB0784E7799}" sibTransId="{AC8991DF-06F0-4545-8164-526428649CFF}"/>
    <dgm:cxn modelId="{016F3D22-00DC-429C-ACD2-2DB8E92D3B3C}" type="presOf" srcId="{BF2BDE5E-A016-493E-AD3B-C7E797108B53}" destId="{DA25796D-2098-431D-9498-55B07F98E957}" srcOrd="0" destOrd="0" presId="urn:microsoft.com/office/officeart/2005/8/layout/orgChart1"/>
    <dgm:cxn modelId="{D8A324D7-7C5C-4259-8223-AA5D29EEB995}" type="presOf" srcId="{91E75712-D5BD-43F0-AB92-E15B4B7F0BB4}" destId="{844CA0D8-5F91-4219-88B8-F798E4FDFA68}" srcOrd="1" destOrd="0" presId="urn:microsoft.com/office/officeart/2005/8/layout/orgChart1"/>
    <dgm:cxn modelId="{0D571BFF-B6E8-4828-A34C-FAADFD4639CF}" type="presOf" srcId="{B2C69A20-E40B-4F27-88F1-20CE6692FD23}" destId="{72EA7A8B-59F2-4DBA-9E21-0971A0798AE8}" srcOrd="0" destOrd="0" presId="urn:microsoft.com/office/officeart/2005/8/layout/orgChart1"/>
    <dgm:cxn modelId="{EB68A9DE-3990-4CFC-9656-945635DFFB08}" srcId="{AD057210-BCED-4675-AAA7-831F0251C83F}" destId="{4C587589-5987-43FA-A034-F07906AD4E8B}" srcOrd="1" destOrd="0" parTransId="{128984E8-E5BA-4FE0-8F0A-61FEF7A2C9C7}" sibTransId="{B9681A9A-A10E-4D4D-8FA5-C00E97A73D37}"/>
    <dgm:cxn modelId="{EB497026-99B1-4C4B-A911-67D117CDE6CF}" type="presOf" srcId="{146FCA37-6FDA-4713-9B96-3B56F9DF3C32}" destId="{8F33C443-343A-4E91-AD70-7427267CA227}" srcOrd="0" destOrd="0" presId="urn:microsoft.com/office/officeart/2005/8/layout/orgChart1"/>
    <dgm:cxn modelId="{22556DD4-281C-4A1F-AA49-ABBC77009696}" type="presOf" srcId="{0D2E3344-396F-4ED2-B2E1-D34592C8760D}" destId="{B934E96B-B91A-49EB-8D7F-447099CE9A72}" srcOrd="0" destOrd="0" presId="urn:microsoft.com/office/officeart/2005/8/layout/orgChart1"/>
    <dgm:cxn modelId="{6FF4A6B7-FDDE-4E38-8CE0-BA9BAEE191E8}" type="presOf" srcId="{91E75712-D5BD-43F0-AB92-E15B4B7F0BB4}" destId="{080D6A98-6EA8-4C40-B34F-97E1D1C91C25}" srcOrd="0" destOrd="0" presId="urn:microsoft.com/office/officeart/2005/8/layout/orgChart1"/>
    <dgm:cxn modelId="{340575FF-BE05-4B39-ADED-1D559F28AB2A}" type="presOf" srcId="{C32EF520-13E8-4BD0-AE4E-A734C273D356}" destId="{7303DFBE-0DB1-4C8F-903D-152C2F056078}" srcOrd="0" destOrd="0" presId="urn:microsoft.com/office/officeart/2005/8/layout/orgChart1"/>
    <dgm:cxn modelId="{5C69C45E-B02A-4CDF-A047-544C67BDA64A}" type="presOf" srcId="{445DDEAF-3E59-4A80-BA90-F19A8394359D}" destId="{B0B6F3F1-5025-4A41-8B68-820B93D765FB}" srcOrd="0" destOrd="0" presId="urn:microsoft.com/office/officeart/2005/8/layout/orgChart1"/>
    <dgm:cxn modelId="{8F1903BE-10AC-4A6B-A8ED-9E6D1379D869}" type="presOf" srcId="{3645F8E2-C25D-4BDD-AA77-B5C78747E8BD}" destId="{9B1E674A-FAB0-46AA-B932-71BB0DE0A667}" srcOrd="0" destOrd="0" presId="urn:microsoft.com/office/officeart/2005/8/layout/orgChart1"/>
    <dgm:cxn modelId="{7AAB127C-BEBB-43A7-8067-7569798EDAD0}" type="presOf" srcId="{CF27B734-3833-4D9F-9701-80EB7280D797}" destId="{08CA437A-1FDA-4D7A-8454-0674AF418AB4}" srcOrd="0" destOrd="0" presId="urn:microsoft.com/office/officeart/2005/8/layout/orgChart1"/>
    <dgm:cxn modelId="{E1B3E498-1057-45CF-AB37-27981C7F3D83}" type="presOf" srcId="{41001CC1-C3CE-4945-8722-DFBC3FB843E5}" destId="{98934D49-FECD-4AB4-9A44-F03BD8AC3C7A}" srcOrd="0" destOrd="0" presId="urn:microsoft.com/office/officeart/2005/8/layout/orgChart1"/>
    <dgm:cxn modelId="{BB2A4866-4E84-4059-A0F8-4A154C569464}" srcId="{A7CCEAE4-AAC0-4C91-89FC-DB181D7509BF}" destId="{98036779-1298-4A79-BD3E-9E2DC2C48732}" srcOrd="0" destOrd="0" parTransId="{A559C2AA-7192-42F6-8457-6D48AE871455}" sibTransId="{D97759EB-2EB2-4E5B-B463-39802914DA7C}"/>
    <dgm:cxn modelId="{E93194E1-D2B7-418B-AD19-F7336C0ABA83}" type="presOf" srcId="{055D46B6-1C29-49EA-9D14-5CDB556BDDEB}" destId="{4B2E863D-8A54-4FF9-9DBE-5FB0749FAF49}" srcOrd="1" destOrd="0" presId="urn:microsoft.com/office/officeart/2005/8/layout/orgChart1"/>
    <dgm:cxn modelId="{A5BDF7FE-7FD7-4387-BE31-569E8930511C}" type="presOf" srcId="{AD057210-BCED-4675-AAA7-831F0251C83F}" destId="{73F8E926-AD0F-4AE9-8D36-628B0B6328CE}" srcOrd="1" destOrd="0" presId="urn:microsoft.com/office/officeart/2005/8/layout/orgChart1"/>
    <dgm:cxn modelId="{77FEBF7E-7DA8-46F9-ACA1-6EF3073AEBE9}" type="presOf" srcId="{A1BAD882-905E-4BF7-840C-87941326F27F}" destId="{0F89C14C-D0A5-4AC0-9E95-1969D47B02D6}" srcOrd="0" destOrd="0" presId="urn:microsoft.com/office/officeart/2005/8/layout/orgChart1"/>
    <dgm:cxn modelId="{FC18F11C-8E3D-4220-8129-6DF327B4D80E}" srcId="{DF1AE1B4-C3BC-4A10-8647-DCA5D4E074ED}" destId="{CAD25018-8BDC-4ECD-B388-1B2ACA5E6862}" srcOrd="0" destOrd="0" parTransId="{B2C69A20-E40B-4F27-88F1-20CE6692FD23}" sibTransId="{B6CB44E4-02E5-497D-B9FE-97C8B95C1388}"/>
    <dgm:cxn modelId="{2FFE542A-1CE7-45E1-94F6-FED985D1A407}" type="presOf" srcId="{720572FF-D89C-4DAA-9ACD-38ACAF398F5B}" destId="{6F794812-63E7-4C0A-82AF-8D06A583C3B6}" srcOrd="0" destOrd="0" presId="urn:microsoft.com/office/officeart/2005/8/layout/orgChart1"/>
    <dgm:cxn modelId="{19878B17-9D34-4708-B3FE-159E71FCC817}" type="presOf" srcId="{C793CA8A-CAA3-452A-AD92-1484E7DB9934}" destId="{3681DFD9-F4EC-47E3-AAF0-2E836FD3A52C}" srcOrd="0" destOrd="0" presId="urn:microsoft.com/office/officeart/2005/8/layout/orgChart1"/>
    <dgm:cxn modelId="{2D0EA875-6A20-4E29-952A-AD21C300B43A}" srcId="{2E341ABA-8529-4A1B-9C4A-6F6572C4BBC5}" destId="{D0A1822A-DB27-429C-AEFC-6BAEB50157AA}" srcOrd="5" destOrd="0" parTransId="{289B513F-D4A5-472E-82DE-7118DAA4508A}" sibTransId="{8B4B1699-6EB5-4B1F-B58C-A2D445AAC60A}"/>
    <dgm:cxn modelId="{3F60E197-2BAB-45C5-A6F4-C3D87394209E}" type="presOf" srcId="{FAF3A130-3222-4503-A370-982CEC2F7473}" destId="{6D75682C-E8D3-4B53-B30F-D7E8A8DDB4D7}" srcOrd="0" destOrd="0" presId="urn:microsoft.com/office/officeart/2005/8/layout/orgChart1"/>
    <dgm:cxn modelId="{88903FC9-8C71-4AAB-B9CA-E06700CA1915}" type="presOf" srcId="{98036779-1298-4A79-BD3E-9E2DC2C48732}" destId="{B7E75BF8-7D0B-43A5-9009-7335ED392630}" srcOrd="0" destOrd="0" presId="urn:microsoft.com/office/officeart/2005/8/layout/orgChart1"/>
    <dgm:cxn modelId="{6A400EE9-2474-450C-B5D4-AB5A4EA75061}" type="presOf" srcId="{91C55476-5CC4-4BB3-9E74-EE65F347C962}" destId="{B333F4C8-4C6E-43D9-BB3D-ABD359897EE5}" srcOrd="1" destOrd="0" presId="urn:microsoft.com/office/officeart/2005/8/layout/orgChart1"/>
    <dgm:cxn modelId="{07EB4CE7-556D-4977-8E90-5E54CE06B632}" type="presOf" srcId="{17DFF723-454C-47FE-BBCA-BCD7D8A86E82}" destId="{F5FD2F24-E388-404C-9842-E260378EE84D}" srcOrd="1" destOrd="0" presId="urn:microsoft.com/office/officeart/2005/8/layout/orgChart1"/>
    <dgm:cxn modelId="{A11583AA-0474-4DA9-8D07-9C702FECA8D2}" srcId="{FAF3A130-3222-4503-A370-982CEC2F7473}" destId="{93E740D6-2E4A-4B4D-9857-419C60860365}" srcOrd="1" destOrd="0" parTransId="{A4012CE2-8215-4A60-A985-0CAD4522E759}" sibTransId="{A29ADA90-CD36-46DF-97E7-3CCB2CAADA13}"/>
    <dgm:cxn modelId="{7A612454-8976-433B-8077-9075BBAF6F52}" type="presOf" srcId="{A7CCEAE4-AAC0-4C91-89FC-DB181D7509BF}" destId="{48838D64-3E98-487B-88C0-782E5B6FB884}" srcOrd="1" destOrd="0" presId="urn:microsoft.com/office/officeart/2005/8/layout/orgChart1"/>
    <dgm:cxn modelId="{59A10109-FDBA-41D4-B68E-9EAAF5F95D3C}" type="presOf" srcId="{4B317267-62F4-41AC-A0C3-3DE08BC58C22}" destId="{5B003C47-0552-4B1A-9E26-F5336FC411F1}" srcOrd="0" destOrd="0" presId="urn:microsoft.com/office/officeart/2005/8/layout/orgChart1"/>
    <dgm:cxn modelId="{FEBCA4EB-3BFF-4B06-8334-F4AFC8094ED6}" type="presOf" srcId="{C8344941-B783-4B5B-9B3A-A5EB0A3384B5}" destId="{5808E026-4290-4308-A313-75A8C712385E}" srcOrd="0" destOrd="0" presId="urn:microsoft.com/office/officeart/2005/8/layout/orgChart1"/>
    <dgm:cxn modelId="{07619619-2CCA-4703-928F-72D51C04BFEE}" type="presOf" srcId="{93E740D6-2E4A-4B4D-9857-419C60860365}" destId="{6AAB3B77-1277-48B3-9596-4312A18F17F0}" srcOrd="1" destOrd="0" presId="urn:microsoft.com/office/officeart/2005/8/layout/orgChart1"/>
    <dgm:cxn modelId="{B122B5B0-5DEC-4CA9-B1C9-1BAA23894E0F}" srcId="{D95F5744-2604-4994-A8B0-B10DEE34331C}" destId="{C32EF520-13E8-4BD0-AE4E-A734C273D356}" srcOrd="3" destOrd="0" parTransId="{2B69B977-3C44-492C-8E01-B24B8F5D783F}" sibTransId="{6920152E-A984-4978-AB74-AB7EE5920118}"/>
    <dgm:cxn modelId="{BDFBD1A4-8B50-4CC8-A8D1-0E8A90FF1D18}" srcId="{6EEF7885-CDF4-472E-823D-951AF9B56D62}" destId="{B1C583D0-D2A4-4B2E-87A6-24866AAEC925}" srcOrd="1" destOrd="0" parTransId="{0D2E3344-396F-4ED2-B2E1-D34592C8760D}" sibTransId="{ACD3AEEF-6D0C-41BD-BDF5-CE2B814151AA}"/>
    <dgm:cxn modelId="{1BB77C84-8004-498F-8A9E-C57C49CB8FC0}" srcId="{1162F926-F4FF-400A-A747-B3CB8DF1DF0E}" destId="{A7CCEAE4-AAC0-4C91-89FC-DB181D7509BF}" srcOrd="0" destOrd="0" parTransId="{25E831F0-9CA3-40D2-A73A-7EC776D3C9A8}" sibTransId="{394E5C93-A4B5-49FE-86C8-615390D38357}"/>
    <dgm:cxn modelId="{636D3F86-BA42-4DAA-A8F2-4311F9484095}" type="presOf" srcId="{5873D29B-F1F2-428E-8FCC-52122735EB5D}" destId="{BEF06427-698E-4576-9177-F8CF3D951D25}" srcOrd="0" destOrd="0" presId="urn:microsoft.com/office/officeart/2005/8/layout/orgChart1"/>
    <dgm:cxn modelId="{473D0264-7ADB-4DB9-BF43-F7802F5D204B}" type="presOf" srcId="{D852BDE9-B0A5-4207-8474-75EF1827EA33}" destId="{258D7D45-E43E-418D-9B7F-B6DAB459D2C4}" srcOrd="1" destOrd="0" presId="urn:microsoft.com/office/officeart/2005/8/layout/orgChart1"/>
    <dgm:cxn modelId="{1D984BDE-5F1D-4DBA-9971-EE4DAE7198CF}" type="presOf" srcId="{3E081CEC-F3CA-48E6-A50D-10B783024B78}" destId="{0BAF3315-7D98-4FEB-A2D6-FDB3623F3863}" srcOrd="0" destOrd="0" presId="urn:microsoft.com/office/officeart/2005/8/layout/orgChart1"/>
    <dgm:cxn modelId="{A3B5A1EA-55A4-4C29-AA9F-C4643D51D37E}" type="presOf" srcId="{FDD2D246-F83F-458E-84FE-34B20B18D8AC}" destId="{47812F5B-A083-4D9C-A64C-6882866558B0}" srcOrd="0" destOrd="0" presId="urn:microsoft.com/office/officeart/2005/8/layout/orgChart1"/>
    <dgm:cxn modelId="{72E5BDBF-08B4-455D-835F-07BF7D19BB39}" type="presOf" srcId="{79D0977F-E831-468F-BB34-F3BB7C79C7EC}" destId="{C2B84350-AEFD-4790-B1DA-F472DBA04319}" srcOrd="0" destOrd="0" presId="urn:microsoft.com/office/officeart/2005/8/layout/orgChart1"/>
    <dgm:cxn modelId="{C8325689-3BE9-4788-8AA5-36740A72C9FF}" type="presOf" srcId="{9EBA13B4-F1C2-4448-9C95-1B0537A63F02}" destId="{F107CAA2-E43E-4B48-B5D9-E4FA1178D2AC}" srcOrd="0" destOrd="0" presId="urn:microsoft.com/office/officeart/2005/8/layout/orgChart1"/>
    <dgm:cxn modelId="{3D4C2906-2354-4B1C-A47D-9D2ECD3E3306}" srcId="{A7CCEAE4-AAC0-4C91-89FC-DB181D7509BF}" destId="{6EEF7885-CDF4-472E-823D-951AF9B56D62}" srcOrd="4" destOrd="0" parTransId="{B9E903DB-F741-4F30-881B-C8C8DA2DD4CA}" sibTransId="{303AF3C5-A3AF-41F2-927F-9B47ADF428DD}"/>
    <dgm:cxn modelId="{0E79FEDE-A53E-4D2C-8832-4D7065CBD691}" srcId="{1162F926-F4FF-400A-A747-B3CB8DF1DF0E}" destId="{AFA49920-8CE1-4BA5-A74D-E7D11B53794F}" srcOrd="1" destOrd="0" parTransId="{90D04318-3B98-4809-A36D-D3236BD4FF43}" sibTransId="{21C2257D-9821-4E67-A0CF-3F0ECC76266C}"/>
    <dgm:cxn modelId="{FB51935A-1119-435D-81D0-64F32AE266BD}" type="presOf" srcId="{6EEF7885-CDF4-472E-823D-951AF9B56D62}" destId="{5079E057-C1CE-411D-99C6-85F149A374D1}" srcOrd="1" destOrd="0" presId="urn:microsoft.com/office/officeart/2005/8/layout/orgChart1"/>
    <dgm:cxn modelId="{DEF023D2-454C-47C5-B3A7-19448D129835}" srcId="{2E341ABA-8529-4A1B-9C4A-6F6572C4BBC5}" destId="{F67B5BF4-2F4A-4B92-BAAE-C29D95578483}" srcOrd="3" destOrd="0" parTransId="{41001CC1-C3CE-4945-8722-DFBC3FB843E5}" sibTransId="{20FB10A9-0667-4694-A105-9A22BD3474CC}"/>
    <dgm:cxn modelId="{ED86564E-259F-443D-9CBD-7122D350E609}" type="presOf" srcId="{B8EAD1D1-FDF4-4D1E-BF81-01C1843BB03C}" destId="{C57FF767-8381-47DF-9148-D696A0C471C4}" srcOrd="0" destOrd="0" presId="urn:microsoft.com/office/officeart/2005/8/layout/orgChart1"/>
    <dgm:cxn modelId="{BEEB30FD-0ABC-4FE1-9C35-FB9F6ED7824C}" type="presOf" srcId="{AFA49920-8CE1-4BA5-A74D-E7D11B53794F}" destId="{ED528BC4-6D26-49DB-9BEA-7684E93BFB22}" srcOrd="0" destOrd="0" presId="urn:microsoft.com/office/officeart/2005/8/layout/orgChart1"/>
    <dgm:cxn modelId="{BA96C599-782B-49A1-A701-DC28C8E60FDF}" type="presOf" srcId="{24CE8DE7-57F0-41B2-9A61-ACD3D31FA80A}" destId="{45C4A9EB-FE15-4FE1-A0DE-57BED0D15F8E}" srcOrd="0" destOrd="0" presId="urn:microsoft.com/office/officeart/2005/8/layout/orgChart1"/>
    <dgm:cxn modelId="{A0EE28C3-8036-4514-B052-98F2B84B49B0}" type="presOf" srcId="{CAD25018-8BDC-4ECD-B388-1B2ACA5E6862}" destId="{0D110917-6684-4540-B635-A360098B9A84}" srcOrd="1" destOrd="0" presId="urn:microsoft.com/office/officeart/2005/8/layout/orgChart1"/>
    <dgm:cxn modelId="{A8667B69-A966-47F2-9519-7DB6CF4D0DF6}" type="presOf" srcId="{DF1AE1B4-C3BC-4A10-8647-DCA5D4E074ED}" destId="{C64B2FA1-972A-4913-BD41-678C85B15605}" srcOrd="0" destOrd="0" presId="urn:microsoft.com/office/officeart/2005/8/layout/orgChart1"/>
    <dgm:cxn modelId="{2393B16A-2B28-4D71-84EC-5C64758B56FF}" type="presOf" srcId="{E2A615C1-5D31-48DC-8590-9D687AABD109}" destId="{D96FBEA3-A98F-4B64-BD28-66F59DCBDA2B}" srcOrd="1" destOrd="0" presId="urn:microsoft.com/office/officeart/2005/8/layout/orgChart1"/>
    <dgm:cxn modelId="{F875A4D9-2B61-4FC6-A573-E91561B37F76}" type="presOf" srcId="{1162F926-F4FF-400A-A747-B3CB8DF1DF0E}" destId="{308346D3-57C3-4733-A2EE-3C4245E3D2F6}" srcOrd="0" destOrd="0" presId="urn:microsoft.com/office/officeart/2005/8/layout/orgChart1"/>
    <dgm:cxn modelId="{26973EBC-9434-446F-A437-56FF08A572B5}" type="presOf" srcId="{D95F5744-2604-4994-A8B0-B10DEE34331C}" destId="{88BA4689-24E9-46DD-B032-7A05B3675DAC}" srcOrd="0" destOrd="0" presId="urn:microsoft.com/office/officeart/2005/8/layout/orgChart1"/>
    <dgm:cxn modelId="{50E3F6DE-02B9-48F5-A664-CB6EB58FA3B6}" srcId="{A7CCEAE4-AAC0-4C91-89FC-DB181D7509BF}" destId="{DF1AE1B4-C3BC-4A10-8647-DCA5D4E074ED}" srcOrd="2" destOrd="0" parTransId="{0C2E4D1D-D461-42A2-B3F2-BCD34C557CC3}" sibTransId="{3793A2C6-61BE-4E3D-BD9C-AC6A60FEDB7E}"/>
    <dgm:cxn modelId="{ED51DEBE-FA14-484D-BE30-57AB3B495B15}" type="presOf" srcId="{79D0977F-E831-468F-BB34-F3BB7C79C7EC}" destId="{FBD0C74A-2E0D-4236-85E1-7552E01B11B1}" srcOrd="1" destOrd="0" presId="urn:microsoft.com/office/officeart/2005/8/layout/orgChart1"/>
    <dgm:cxn modelId="{B5E115B6-D580-4881-8A41-0AC9F7D25A76}" type="presOf" srcId="{F67B5BF4-2F4A-4B92-BAAE-C29D95578483}" destId="{E5316CCA-BE12-44E4-9F0C-5B117BD24C97}" srcOrd="0" destOrd="0" presId="urn:microsoft.com/office/officeart/2005/8/layout/orgChart1"/>
    <dgm:cxn modelId="{4697AB4D-85EF-4F64-A047-4687995ABA55}" type="presOf" srcId="{8D85412A-0968-4E94-B091-8FF4E10601B4}" destId="{3EA0AAB1-7EC5-4774-879D-70B3220DF44F}" srcOrd="0" destOrd="0" presId="urn:microsoft.com/office/officeart/2005/8/layout/orgChart1"/>
    <dgm:cxn modelId="{98FA1C4E-E2F8-47EF-A0F5-5A8B3A4A8544}" type="presOf" srcId="{E2A615C1-5D31-48DC-8590-9D687AABD109}" destId="{D82C5F1A-4CF1-46A6-BCF4-683464D11292}" srcOrd="0" destOrd="0" presId="urn:microsoft.com/office/officeart/2005/8/layout/orgChart1"/>
    <dgm:cxn modelId="{416B83AF-81C0-4C9C-97F3-513BA014D6CA}" srcId="{FAF3A130-3222-4503-A370-982CEC2F7473}" destId="{FF04CED4-7121-4D7D-9C8F-BD63E710AC3E}" srcOrd="0" destOrd="0" parTransId="{4B071538-3D74-4B8A-B973-37393F02B0D4}" sibTransId="{43A8B266-A7F0-4876-90C1-BA15B663771E}"/>
    <dgm:cxn modelId="{15B0E3C3-2DFF-42A7-8998-CA42B4170ABC}" type="presOf" srcId="{04E9281E-680A-4E6F-A664-79183FAB07DE}" destId="{173A6571-47BD-4A1B-986D-978D0713389C}" srcOrd="0" destOrd="0" presId="urn:microsoft.com/office/officeart/2005/8/layout/orgChart1"/>
    <dgm:cxn modelId="{4AC1573E-39EF-4843-BBAD-F1C9CD70CA7F}" type="presOf" srcId="{24E869BE-F4ED-4714-AFF3-22872CF01FB0}" destId="{4A5525CE-67AB-43A3-A880-1442343A0C36}" srcOrd="1" destOrd="0" presId="urn:microsoft.com/office/officeart/2005/8/layout/orgChart1"/>
    <dgm:cxn modelId="{861DACA9-35D4-45E2-83B9-FE286FA489E8}" type="presOf" srcId="{FD5A820D-C70F-4573-A019-A51D1B2714EE}" destId="{8F3AAEAF-C023-4A51-8863-50874C6D9733}" srcOrd="0" destOrd="0" presId="urn:microsoft.com/office/officeart/2005/8/layout/orgChart1"/>
    <dgm:cxn modelId="{B49D59B0-6555-4643-9084-17A3BD5DCD41}" type="presOf" srcId="{F7206819-B04A-46E6-88BA-88D6B575648B}" destId="{1174FD36-82F8-4B52-B3DD-58C4D3107750}" srcOrd="0" destOrd="0" presId="urn:microsoft.com/office/officeart/2005/8/layout/orgChart1"/>
    <dgm:cxn modelId="{8AD48432-90DE-471E-AA15-85FEB0D7D415}" type="presOf" srcId="{16F3B279-F07A-4C8B-85BA-3D154C47DED2}" destId="{C0B2051B-38DA-44FE-AFAB-DCBAD084578C}" srcOrd="0" destOrd="0" presId="urn:microsoft.com/office/officeart/2005/8/layout/orgChart1"/>
    <dgm:cxn modelId="{2CF42FF5-EC19-47AB-86AE-DC56E4ED1598}" type="presOf" srcId="{C32EF520-13E8-4BD0-AE4E-A734C273D356}" destId="{A8E88BF1-E7E6-4887-9DB8-E9BFF55753ED}" srcOrd="1" destOrd="0" presId="urn:microsoft.com/office/officeart/2005/8/layout/orgChart1"/>
    <dgm:cxn modelId="{1BD9A281-EE72-409E-9DC5-D3184AC89FB0}" type="presOf" srcId="{9632114C-C1C9-471A-BB0E-E847E8E15D28}" destId="{9925E83B-02E7-4C9A-8D51-8B58D08ACDDF}" srcOrd="0" destOrd="0" presId="urn:microsoft.com/office/officeart/2005/8/layout/orgChart1"/>
    <dgm:cxn modelId="{2943419C-4D05-486D-8556-4400BE9E48DF}" type="presOf" srcId="{2A1E2CD6-ACF0-40E9-A075-EA144F406A67}" destId="{1EE1293D-1EFC-4433-90DA-7DB41AACD7E4}" srcOrd="0" destOrd="0" presId="urn:microsoft.com/office/officeart/2005/8/layout/orgChart1"/>
    <dgm:cxn modelId="{F660512F-2FE0-49A7-AC2B-1B157F4CF39C}" type="presOf" srcId="{24CE8DE7-57F0-41B2-9A61-ACD3D31FA80A}" destId="{80170D66-A60C-4FB1-8E8F-26DFA9A7DE47}" srcOrd="1" destOrd="0" presId="urn:microsoft.com/office/officeart/2005/8/layout/orgChart1"/>
    <dgm:cxn modelId="{733D2B6C-DDF3-44EF-9E0D-54B1685453CA}" type="presOf" srcId="{91C55476-5CC4-4BB3-9E74-EE65F347C962}" destId="{AC51EECA-69C7-42E3-8D6A-666AAE64918D}" srcOrd="0" destOrd="0" presId="urn:microsoft.com/office/officeart/2005/8/layout/orgChart1"/>
    <dgm:cxn modelId="{D03FCAC4-CEBB-469B-86B3-77549CE48DD9}" srcId="{AFA49920-8CE1-4BA5-A74D-E7D11B53794F}" destId="{AD057210-BCED-4675-AAA7-831F0251C83F}" srcOrd="1" destOrd="0" parTransId="{445DDEAF-3E59-4A80-BA90-F19A8394359D}" sibTransId="{9741E197-4B91-4487-AE23-72D3C3ECC342}"/>
    <dgm:cxn modelId="{74B578CA-F7DE-4BB4-8A28-965F32964EE8}" type="presOf" srcId="{C70CEE76-A08B-402C-8367-C62145C3904E}" destId="{A1C511E0-04DC-4693-942C-62C3B5219BA8}" srcOrd="0" destOrd="0" presId="urn:microsoft.com/office/officeart/2005/8/layout/orgChart1"/>
    <dgm:cxn modelId="{6925E232-FB38-4EDC-8AE3-AA2A3BB2A5D4}" type="presOf" srcId="{146FCA37-6FDA-4713-9B96-3B56F9DF3C32}" destId="{D162F116-0C4E-45BD-9DA3-4EDE4F89B227}" srcOrd="1" destOrd="0" presId="urn:microsoft.com/office/officeart/2005/8/layout/orgChart1"/>
    <dgm:cxn modelId="{E0E3648D-5161-45BF-907C-66BE0CBF3D80}" type="presOf" srcId="{A1BAD882-905E-4BF7-840C-87941326F27F}" destId="{A049C96A-DBD7-47AF-AB4F-8D139EE66173}" srcOrd="1" destOrd="0" presId="urn:microsoft.com/office/officeart/2005/8/layout/orgChart1"/>
    <dgm:cxn modelId="{3B4A7576-EDC2-49F4-984D-FB813529BC74}" type="presOf" srcId="{AD057210-BCED-4675-AAA7-831F0251C83F}" destId="{F896ABED-A210-46CB-B961-BF57F0D6D10E}" srcOrd="0" destOrd="0" presId="urn:microsoft.com/office/officeart/2005/8/layout/orgChart1"/>
    <dgm:cxn modelId="{EB7BFC1B-060F-4C94-B0BE-754EE84758CE}" srcId="{A7CCEAE4-AAC0-4C91-89FC-DB181D7509BF}" destId="{D95F5744-2604-4994-A8B0-B10DEE34331C}" srcOrd="3" destOrd="0" parTransId="{04E9281E-680A-4E6F-A664-79183FAB07DE}" sibTransId="{D4F4ECAC-292A-436E-A377-959BDD84DF69}"/>
    <dgm:cxn modelId="{3C611D95-F8A7-4FB9-96B2-707A7F1E08F7}" type="presOf" srcId="{D0A1822A-DB27-429C-AEFC-6BAEB50157AA}" destId="{14369F41-E6B2-4F14-A447-5052BFC8FD98}" srcOrd="1" destOrd="0" presId="urn:microsoft.com/office/officeart/2005/8/layout/orgChart1"/>
    <dgm:cxn modelId="{3027F986-8BC5-4F09-A048-949B2E349D7F}" type="presOf" srcId="{EDD50825-77F4-4C65-B6F0-64D24C363D56}" destId="{FC44886D-8BDD-4C0A-8632-9583A0766F04}" srcOrd="0" destOrd="0" presId="urn:microsoft.com/office/officeart/2005/8/layout/orgChart1"/>
    <dgm:cxn modelId="{E31EEFBB-E865-47F3-9913-9ACEF4AC3D6F}" srcId="{D95F5744-2604-4994-A8B0-B10DEE34331C}" destId="{2A1E2CD6-ACF0-40E9-A075-EA144F406A67}" srcOrd="1" destOrd="0" parTransId="{C70CEE76-A08B-402C-8367-C62145C3904E}" sibTransId="{E0FD979B-4400-40D5-B158-50C0E58D34F0}"/>
    <dgm:cxn modelId="{BC63FAD4-5BAF-4385-994A-AF4AB245F0B9}" type="presOf" srcId="{4C587589-5987-43FA-A034-F07906AD4E8B}" destId="{68FB19D6-7F09-4C3F-994C-74620FA7CC21}" srcOrd="1" destOrd="0" presId="urn:microsoft.com/office/officeart/2005/8/layout/orgChart1"/>
    <dgm:cxn modelId="{1FB3EEA0-4169-474E-A029-C5C494F093D0}" type="presOf" srcId="{AFA49920-8CE1-4BA5-A74D-E7D11B53794F}" destId="{17C81AB2-7582-4EE3-B9B3-7CDD1E14F0BA}" srcOrd="1" destOrd="0" presId="urn:microsoft.com/office/officeart/2005/8/layout/orgChart1"/>
    <dgm:cxn modelId="{809F21A6-CE59-45B7-B536-FEF82F273FAB}" type="presOf" srcId="{FF04CED4-7121-4D7D-9C8F-BD63E710AC3E}" destId="{6C648C48-F62C-43A0-BE53-183622364F0B}" srcOrd="0" destOrd="0" presId="urn:microsoft.com/office/officeart/2005/8/layout/orgChart1"/>
    <dgm:cxn modelId="{921C08FC-B88E-4BF9-AACF-E58A48EE762E}" srcId="{AFA49920-8CE1-4BA5-A74D-E7D11B53794F}" destId="{17DFF723-454C-47FE-BBCA-BCD7D8A86E82}" srcOrd="2" destOrd="0" parTransId="{5873D29B-F1F2-428E-8FCC-52122735EB5D}" sibTransId="{EB349395-C182-4A41-8C41-5E3680E76392}"/>
    <dgm:cxn modelId="{D5AE6CB3-C921-4579-9147-FFCDBE4EC910}" srcId="{D95F5744-2604-4994-A8B0-B10DEE34331C}" destId="{E2A615C1-5D31-48DC-8590-9D687AABD109}" srcOrd="2" destOrd="0" parTransId="{CF27B734-3833-4D9F-9701-80EB7280D797}" sibTransId="{5D5559F7-6CA2-42D0-ADE3-1C0F0E9E7C6E}"/>
    <dgm:cxn modelId="{7177F921-A00E-4094-A528-98C91F8F9254}" type="presOf" srcId="{A7CCEAE4-AAC0-4C91-89FC-DB181D7509BF}" destId="{1C33AC0B-2EB0-4CAD-911F-3ABE3FB486E9}" srcOrd="0" destOrd="0" presId="urn:microsoft.com/office/officeart/2005/8/layout/orgChart1"/>
    <dgm:cxn modelId="{60633FE7-7A19-4327-A663-DE05BCCDC6EB}" srcId="{2E341ABA-8529-4A1B-9C4A-6F6572C4BBC5}" destId="{1F9C051D-407F-44E0-9018-EC2078D90EFC}" srcOrd="1" destOrd="0" parTransId="{8D85412A-0968-4E94-B091-8FF4E10601B4}" sibTransId="{26A67716-8C37-4AFF-8F7C-B2761EC8992F}"/>
    <dgm:cxn modelId="{77E2E38E-E06D-474A-A940-501F38B3048D}" type="presOf" srcId="{93E740D6-2E4A-4B4D-9857-419C60860365}" destId="{CF6AAA0F-D2C9-4F03-B2C8-9E52AFA6EB97}" srcOrd="0" destOrd="0" presId="urn:microsoft.com/office/officeart/2005/8/layout/orgChart1"/>
    <dgm:cxn modelId="{1D59CC3D-4D20-415D-9D6C-42828DAC14B6}" type="presOf" srcId="{DF1AE1B4-C3BC-4A10-8647-DCA5D4E074ED}" destId="{DFFED66E-8FE1-4B3A-A890-2688FF5E112E}" srcOrd="1" destOrd="0" presId="urn:microsoft.com/office/officeart/2005/8/layout/orgChart1"/>
    <dgm:cxn modelId="{C0287C6E-0302-449E-BE06-6EDB17CA40BB}" type="presOf" srcId="{2E341ABA-8529-4A1B-9C4A-6F6572C4BBC5}" destId="{8F41A6B3-AA1E-466A-BE80-996C91F4C47F}" srcOrd="0" destOrd="0" presId="urn:microsoft.com/office/officeart/2005/8/layout/orgChart1"/>
    <dgm:cxn modelId="{132F0048-586F-4658-9014-2753011524EB}" type="presOf" srcId="{BC2B6249-C33D-4686-99F5-8EB0784E7799}" destId="{BDEC4D49-2080-49D4-8DF4-1B691AB9D25B}" srcOrd="0" destOrd="0" presId="urn:microsoft.com/office/officeart/2005/8/layout/orgChart1"/>
    <dgm:cxn modelId="{C8F2639E-2DB8-4335-825D-770A1B532579}" srcId="{AD057210-BCED-4675-AAA7-831F0251C83F}" destId="{9632114C-C1C9-471A-BB0E-E847E8E15D28}" srcOrd="0" destOrd="0" parTransId="{B8EAD1D1-FDF4-4D1E-BF81-01C1843BB03C}" sibTransId="{FB43F4AB-CAB2-450B-92D4-F8B28BCD304A}"/>
    <dgm:cxn modelId="{4A648721-91C9-458F-83E5-6D9706AB38BE}" type="presOf" srcId="{2A7E15FE-7112-4312-86CD-2FDA8B8F5DE6}" destId="{54F9BADE-47CC-4A98-B6C2-C2EDCA9944D9}" srcOrd="0" destOrd="0" presId="urn:microsoft.com/office/officeart/2005/8/layout/orgChart1"/>
    <dgm:cxn modelId="{AA9737A3-0730-409B-A564-86620493F5C3}" type="presOf" srcId="{D95F5744-2604-4994-A8B0-B10DEE34331C}" destId="{56EB22E5-B06A-43E4-AC5A-DA689C71EBBE}" srcOrd="1" destOrd="0" presId="urn:microsoft.com/office/officeart/2005/8/layout/orgChart1"/>
    <dgm:cxn modelId="{0FF9CBE1-831E-46A6-A7EB-B8AF743473EA}" type="presOf" srcId="{0C2E4D1D-D461-42A2-B3F2-BCD34C557CC3}" destId="{637FBC50-23C7-4FA0-8EE9-42B9568C7437}" srcOrd="0" destOrd="0" presId="urn:microsoft.com/office/officeart/2005/8/layout/orgChart1"/>
    <dgm:cxn modelId="{8FD9DBA1-939D-401E-B50C-FC4449CB86C3}" srcId="{D95F5744-2604-4994-A8B0-B10DEE34331C}" destId="{24E869BE-F4ED-4714-AFF3-22872CF01FB0}" srcOrd="0" destOrd="0" parTransId="{DE65D8F1-30E3-42E0-8C63-86A4B29ED770}" sibTransId="{F9085B79-9D84-4FEE-992E-66FC76B3DD1E}"/>
    <dgm:cxn modelId="{1D57EC88-91C9-4E97-93F9-148AD2D15C09}" srcId="{1162F926-F4FF-400A-A747-B3CB8DF1DF0E}" destId="{FAF3A130-3222-4503-A370-982CEC2F7473}" srcOrd="3" destOrd="0" parTransId="{030FE39E-37EE-43D8-A8A1-F9039DCF732D}" sibTransId="{F4A97094-5741-4877-B8AF-EE453BE987DE}"/>
    <dgm:cxn modelId="{570BA468-4557-4EB7-835F-800D51BC710E}" type="presOf" srcId="{289B513F-D4A5-472E-82DE-7118DAA4508A}" destId="{0AEE80E5-1551-487A-8F91-0F48EA4EF860}" srcOrd="0" destOrd="0" presId="urn:microsoft.com/office/officeart/2005/8/layout/orgChart1"/>
    <dgm:cxn modelId="{AE9116C3-0F25-4C2C-8E5E-714032C7982D}" srcId="{D95F5744-2604-4994-A8B0-B10DEE34331C}" destId="{91E75712-D5BD-43F0-AB92-E15B4B7F0BB4}" srcOrd="4" destOrd="0" parTransId="{EDD50825-77F4-4C65-B6F0-64D24C363D56}" sibTransId="{E4A87A98-181C-4566-B789-DA088185BFFA}"/>
    <dgm:cxn modelId="{AB9B693E-CEFC-4AD2-B1BA-B543F74E85CA}" type="presOf" srcId="{98036779-1298-4A79-BD3E-9E2DC2C48732}" destId="{BBA0F03D-0452-49FA-A402-252CA39D1992}" srcOrd="1" destOrd="0" presId="urn:microsoft.com/office/officeart/2005/8/layout/orgChart1"/>
    <dgm:cxn modelId="{E9C57F16-3948-411F-8A0C-4433EF6A3355}" type="presOf" srcId="{4B071538-3D74-4B8A-B973-37393F02B0D4}" destId="{37448DE7-E4E7-496E-904F-F6687607C566}" srcOrd="0" destOrd="0" presId="urn:microsoft.com/office/officeart/2005/8/layout/orgChart1"/>
    <dgm:cxn modelId="{C7339595-5B43-407C-BEA9-B3B6368059B7}" srcId="{6EEF7885-CDF4-472E-823D-951AF9B56D62}" destId="{79D0977F-E831-468F-BB34-F3BB7C79C7EC}" srcOrd="0" destOrd="0" parTransId="{D889927C-DD85-4936-9705-45664023C4E5}" sibTransId="{A2F43AC2-7033-4419-9F2C-00A69BD3BCD8}"/>
    <dgm:cxn modelId="{E711AD04-BCA7-460B-B08B-3CBEE0A7B08F}" srcId="{A7CCEAE4-AAC0-4C91-89FC-DB181D7509BF}" destId="{146FCA37-6FDA-4713-9B96-3B56F9DF3C32}" srcOrd="1" destOrd="0" parTransId="{F7206819-B04A-46E6-88BA-88D6B575648B}" sibTransId="{F4B67A66-F333-4BF7-8CC9-0008CF870348}"/>
    <dgm:cxn modelId="{988D319A-CAEF-4213-98B6-51F911D132BF}" type="presOf" srcId="{25E831F0-9CA3-40D2-A73A-7EC776D3C9A8}" destId="{574B8019-C021-48A4-8668-57B376887525}" srcOrd="0" destOrd="0" presId="urn:microsoft.com/office/officeart/2005/8/layout/orgChart1"/>
    <dgm:cxn modelId="{01D9AAFD-2880-4664-9013-4A80CE12DF7C}" type="presOf" srcId="{C1CA2538-114E-493D-8C3C-B44229BCD106}" destId="{336BB3C0-104B-4564-903E-5333CD877BCA}" srcOrd="0" destOrd="0" presId="urn:microsoft.com/office/officeart/2005/8/layout/orgChart1"/>
    <dgm:cxn modelId="{014CDC6F-8A44-4843-887E-DC86EA0E8688}" srcId="{FAF3A130-3222-4503-A370-982CEC2F7473}" destId="{A1BAD882-905E-4BF7-840C-87941326F27F}" srcOrd="2" destOrd="0" parTransId="{2A7E15FE-7112-4312-86CD-2FDA8B8F5DE6}" sibTransId="{50FE17B2-BDFD-40F5-8AC5-13820DB0A662}"/>
    <dgm:cxn modelId="{B7D27C55-971E-4AEB-B813-016FD5B628F0}" type="presOf" srcId="{3645F8E2-C25D-4BDD-AA77-B5C78747E8BD}" destId="{C2D78D4F-8769-4CAA-84DA-9E4ADFE6674A}" srcOrd="1" destOrd="0" presId="urn:microsoft.com/office/officeart/2005/8/layout/orgChart1"/>
    <dgm:cxn modelId="{BCC54E51-B3E1-4EEC-B6B1-B97F81D588F8}" type="presOf" srcId="{1F9C051D-407F-44E0-9018-EC2078D90EFC}" destId="{66DDAE97-C3E9-42E5-B5CA-8BBBF65886C9}" srcOrd="1" destOrd="0" presId="urn:microsoft.com/office/officeart/2005/8/layout/orgChart1"/>
    <dgm:cxn modelId="{21706892-B703-4B6A-84F2-1ACFE56698E9}" srcId="{1162F926-F4FF-400A-A747-B3CB8DF1DF0E}" destId="{2E341ABA-8529-4A1B-9C4A-6F6572C4BBC5}" srcOrd="2" destOrd="0" parTransId="{9EBA13B4-F1C2-4448-9C95-1B0537A63F02}" sibTransId="{D29B4C9A-79E8-4AD1-8C7E-3E400A6112DC}"/>
    <dgm:cxn modelId="{5AB13370-D02A-4F5E-89CF-7CA611A10109}" type="presOf" srcId="{DE65D8F1-30E3-42E0-8C63-86A4B29ED770}" destId="{F4CEB874-83D9-477F-BB8A-1DBAA3DD6564}" srcOrd="0" destOrd="0" presId="urn:microsoft.com/office/officeart/2005/8/layout/orgChart1"/>
    <dgm:cxn modelId="{3FD487D0-1F6D-4638-89FC-307CC9D0B52E}" type="presOf" srcId="{F67B5BF4-2F4A-4B92-BAAE-C29D95578483}" destId="{45317088-D134-4518-93C1-C886F7E9C5FD}" srcOrd="1" destOrd="0" presId="urn:microsoft.com/office/officeart/2005/8/layout/orgChart1"/>
    <dgm:cxn modelId="{F385D1B3-E3EB-4E96-8574-B7946848DA9B}" type="presOf" srcId="{76974944-9C89-4BE2-AF46-0F63F6DBFF6D}" destId="{5E303716-4CC4-4A37-AA65-803CF3B738B8}" srcOrd="0" destOrd="0" presId="urn:microsoft.com/office/officeart/2005/8/layout/orgChart1"/>
    <dgm:cxn modelId="{F3B2C317-DDDC-47D4-9234-94AAD640DEA6}" type="presOf" srcId="{FF04CED4-7121-4D7D-9C8F-BD63E710AC3E}" destId="{638EE417-F176-4FB6-B398-918325A45147}" srcOrd="1" destOrd="0" presId="urn:microsoft.com/office/officeart/2005/8/layout/orgChart1"/>
    <dgm:cxn modelId="{EC4147B5-C1D2-41F7-A144-66C2D595C620}" srcId="{AFA49920-8CE1-4BA5-A74D-E7D11B53794F}" destId="{C1CA2538-114E-493D-8C3C-B44229BCD106}" srcOrd="0" destOrd="0" parTransId="{E1664ED0-F636-4762-842F-79F0E30E5147}" sibTransId="{90615B60-F9BE-4FA2-A93C-04EABF30AF72}"/>
    <dgm:cxn modelId="{D38E73D6-A82D-4715-9749-0FDA9E44FC5D}" type="presOf" srcId="{1F9C051D-407F-44E0-9018-EC2078D90EFC}" destId="{154EE2D3-8490-4E96-8550-3C062BC2239D}" srcOrd="0" destOrd="0" presId="urn:microsoft.com/office/officeart/2005/8/layout/orgChart1"/>
    <dgm:cxn modelId="{3C058757-311B-45AB-9331-599EB96B124D}" srcId="{2E341ABA-8529-4A1B-9C4A-6F6572C4BBC5}" destId="{76974944-9C89-4BE2-AF46-0F63F6DBFF6D}" srcOrd="4" destOrd="0" parTransId="{FDD2D246-F83F-458E-84FE-34B20B18D8AC}" sibTransId="{9AA4922A-B1D3-42DA-BCE8-84E27B0825EF}"/>
    <dgm:cxn modelId="{9718DE58-B03D-41D0-B45E-A119443F0AFB}" type="presOf" srcId="{04A2E8EE-FCDD-4CB1-AD50-297B51E4609B}" destId="{1B7631BD-71D2-44AF-85FA-3A62EEAE0692}" srcOrd="0" destOrd="0" presId="urn:microsoft.com/office/officeart/2005/8/layout/orgChart1"/>
    <dgm:cxn modelId="{E00F354D-F0F5-46BA-A311-2FE3B782F53F}" srcId="{DF1AE1B4-C3BC-4A10-8647-DCA5D4E074ED}" destId="{D852BDE9-B0A5-4207-8474-75EF1827EA33}" srcOrd="4" destOrd="0" parTransId="{58937C76-ED8F-46FE-9595-DAA1397FD146}" sibTransId="{88CD6494-DD5D-4B8F-821C-74B79CFA57CE}"/>
    <dgm:cxn modelId="{83DDBCA4-D7D8-4159-B66A-6037026A667F}" type="presOf" srcId="{D0A1822A-DB27-429C-AEFC-6BAEB50157AA}" destId="{4300CE55-EABC-45AF-9B0E-0A28E93D3D18}" srcOrd="0" destOrd="0" presId="urn:microsoft.com/office/officeart/2005/8/layout/orgChart1"/>
    <dgm:cxn modelId="{CA18F008-FFAA-4DC5-8B00-E854A7D4FD8D}" srcId="{146FCA37-6FDA-4713-9B96-3B56F9DF3C32}" destId="{3645F8E2-C25D-4BDD-AA77-B5C78747E8BD}" srcOrd="0" destOrd="0" parTransId="{2E86B2EB-3CBE-45CA-BB97-7ACE03F8404D}" sibTransId="{3F278190-D8F6-4785-9A0F-72DBD1A5218F}"/>
    <dgm:cxn modelId="{4DB9ADDC-64B7-462F-8E1E-011C8DE69992}" srcId="{720572FF-D89C-4DAA-9ACD-38ACAF398F5B}" destId="{1162F926-F4FF-400A-A747-B3CB8DF1DF0E}" srcOrd="0" destOrd="0" parTransId="{AFD0F530-67E7-440F-AD4D-EC9379EE86E7}" sibTransId="{7D56BED0-BB63-49E6-ADC8-8810E7A02564}"/>
    <dgm:cxn modelId="{01673A3D-42A5-48A3-A85A-0A9A5E5E8F19}" type="presOf" srcId="{FAF3A130-3222-4503-A370-982CEC2F7473}" destId="{C02D7743-79BB-41C8-A219-601CFA6C60DF}" srcOrd="1" destOrd="0" presId="urn:microsoft.com/office/officeart/2005/8/layout/orgChart1"/>
    <dgm:cxn modelId="{E6D98836-2FC0-4F3F-8121-DDDC3E0FFAC7}" srcId="{DF1AE1B4-C3BC-4A10-8647-DCA5D4E074ED}" destId="{91C55476-5CC4-4BB3-9E74-EE65F347C962}" srcOrd="1" destOrd="0" parTransId="{C793CA8A-CAA3-452A-AD92-1484E7DB9934}" sibTransId="{A0937994-AB60-4374-93B0-7E946CF110F8}"/>
    <dgm:cxn modelId="{19F1444E-CD0A-4ABF-B555-DFA07028E138}" type="presOf" srcId="{B1C583D0-D2A4-4B2E-87A6-24866AAEC925}" destId="{42A23308-4245-46BA-9B58-47AACE2C5A76}" srcOrd="0" destOrd="0" presId="urn:microsoft.com/office/officeart/2005/8/layout/orgChart1"/>
    <dgm:cxn modelId="{D185482F-2A60-4E8B-AD33-1ED241492E74}" type="presOf" srcId="{58937C76-ED8F-46FE-9595-DAA1397FD146}" destId="{6BF639BA-1F0E-43D0-BD65-B00ADCB9580E}" srcOrd="0" destOrd="0" presId="urn:microsoft.com/office/officeart/2005/8/layout/orgChart1"/>
    <dgm:cxn modelId="{AFA26A9D-F52A-481C-9242-9CA4E3F93585}" type="presOf" srcId="{4B317267-62F4-41AC-A0C3-3DE08BC58C22}" destId="{8D57E0B8-488A-4D1D-BE4B-D36BB123CB2C}" srcOrd="1" destOrd="0" presId="urn:microsoft.com/office/officeart/2005/8/layout/orgChart1"/>
    <dgm:cxn modelId="{0DDD6A6C-8D44-49F3-A379-014AAC50F783}" srcId="{2E341ABA-8529-4A1B-9C4A-6F6572C4BBC5}" destId="{4B317267-62F4-41AC-A0C3-3DE08BC58C22}" srcOrd="0" destOrd="0" parTransId="{BF2BDE5E-A016-493E-AD3B-C7E797108B53}" sibTransId="{811960BB-4035-4038-829A-33588D788AF9}"/>
    <dgm:cxn modelId="{DB2DFF1B-48C3-4900-AC6D-1E77F13BFFC2}" srcId="{146FCA37-6FDA-4713-9B96-3B56F9DF3C32}" destId="{24CE8DE7-57F0-41B2-9A61-ACD3D31FA80A}" srcOrd="1" destOrd="0" parTransId="{FD5A820D-C70F-4573-A019-A51D1B2714EE}" sibTransId="{61CBE21D-705C-4BDD-9112-D6AEA1651D51}"/>
    <dgm:cxn modelId="{CAA5C5FC-4828-443D-BD07-6DB68100FD46}" srcId="{DF1AE1B4-C3BC-4A10-8647-DCA5D4E074ED}" destId="{04A2E8EE-FCDD-4CB1-AD50-297B51E4609B}" srcOrd="2" destOrd="0" parTransId="{16F3B279-F07A-4C8B-85BA-3D154C47DED2}" sibTransId="{82816964-0059-4D9E-9351-60BF69168CE5}"/>
    <dgm:cxn modelId="{353D3AAF-2195-4FF8-84D1-2A463476C543}" type="presOf" srcId="{24E869BE-F4ED-4714-AFF3-22872CF01FB0}" destId="{E2DCFCFC-B90B-4584-B322-5C68F33FD486}" srcOrd="0" destOrd="0" presId="urn:microsoft.com/office/officeart/2005/8/layout/orgChart1"/>
    <dgm:cxn modelId="{935BD121-B599-4C79-8ADB-6460BE329716}" type="presOf" srcId="{4C587589-5987-43FA-A034-F07906AD4E8B}" destId="{2CD0354C-BA36-4267-90F5-FBF680E5128D}" srcOrd="0" destOrd="0" presId="urn:microsoft.com/office/officeart/2005/8/layout/orgChart1"/>
    <dgm:cxn modelId="{6AB3EA44-E4A3-4CF8-A287-6E638C2BAF76}" type="presOf" srcId="{6EEF7885-CDF4-472E-823D-951AF9B56D62}" destId="{681F2CD9-9D04-464C-8F28-8996F47276BF}" srcOrd="0" destOrd="0" presId="urn:microsoft.com/office/officeart/2005/8/layout/orgChart1"/>
    <dgm:cxn modelId="{CC5CCE0B-7F8D-446A-B759-BE917C8CDB04}" type="presOf" srcId="{D852BDE9-B0A5-4207-8474-75EF1827EA33}" destId="{D923DD45-7E7C-4390-B362-970E1D977BE8}" srcOrd="0" destOrd="0" presId="urn:microsoft.com/office/officeart/2005/8/layout/orgChart1"/>
    <dgm:cxn modelId="{BD977DD7-7BA8-47E3-9452-C0219625B483}" srcId="{2E341ABA-8529-4A1B-9C4A-6F6572C4BBC5}" destId="{3E081CEC-F3CA-48E6-A50D-10B783024B78}" srcOrd="2" destOrd="0" parTransId="{C8344941-B783-4B5B-9B3A-A5EB0A3384B5}" sibTransId="{9499F7EA-61BF-49BC-B45A-C85448F99F29}"/>
    <dgm:cxn modelId="{791A2B79-A892-459E-A6AF-536508396D6D}" type="presOf" srcId="{2A1E2CD6-ACF0-40E9-A075-EA144F406A67}" destId="{F6D886B4-7694-403F-97F7-3FA45587E1FB}" srcOrd="1" destOrd="0" presId="urn:microsoft.com/office/officeart/2005/8/layout/orgChart1"/>
    <dgm:cxn modelId="{C343A417-7E07-454E-96A2-F2B73C7B4947}" type="presOf" srcId="{1162F926-F4FF-400A-A747-B3CB8DF1DF0E}" destId="{7512186B-35CE-4C5B-942F-D55210E377EF}" srcOrd="1" destOrd="0" presId="urn:microsoft.com/office/officeart/2005/8/layout/orgChart1"/>
    <dgm:cxn modelId="{F0E7179F-6AD1-49F1-884F-E624293EA1D9}" type="presOf" srcId="{76974944-9C89-4BE2-AF46-0F63F6DBFF6D}" destId="{44CF123E-5C1E-41D1-94D3-EF5B38B4A1C6}" srcOrd="1" destOrd="0" presId="urn:microsoft.com/office/officeart/2005/8/layout/orgChart1"/>
    <dgm:cxn modelId="{C433A1FB-8CD8-4BCC-B4EE-21FD2EEE1BB6}" type="presOf" srcId="{3E081CEC-F3CA-48E6-A50D-10B783024B78}" destId="{39012702-411F-4090-9133-800BC1D3AC57}" srcOrd="1" destOrd="0" presId="urn:microsoft.com/office/officeart/2005/8/layout/orgChart1"/>
    <dgm:cxn modelId="{8D7B127E-EA40-4276-AB50-11FBD8548349}" type="presOf" srcId="{9632114C-C1C9-471A-BB0E-E847E8E15D28}" destId="{3999CFCA-C8C6-4338-A05F-61A8959A1DF6}" srcOrd="1" destOrd="0" presId="urn:microsoft.com/office/officeart/2005/8/layout/orgChart1"/>
    <dgm:cxn modelId="{FA4572CA-2D66-48B0-853C-209E2D81684D}" type="presOf" srcId="{2E341ABA-8529-4A1B-9C4A-6F6572C4BBC5}" destId="{C0FC81BE-DAC4-4D77-B6FC-3DDE61F9DA4D}" srcOrd="1" destOrd="0" presId="urn:microsoft.com/office/officeart/2005/8/layout/orgChart1"/>
    <dgm:cxn modelId="{1B293EAF-6C78-4F26-B787-4A23374FE483}" type="presOf" srcId="{A559C2AA-7192-42F6-8457-6D48AE871455}" destId="{F3FC097A-8DD7-4733-A1A1-B64832CEF4FF}" srcOrd="0" destOrd="0" presId="urn:microsoft.com/office/officeart/2005/8/layout/orgChart1"/>
    <dgm:cxn modelId="{BC7373F1-A6B8-4C33-8372-F57A7A3CD687}" type="presOf" srcId="{CAD25018-8BDC-4ECD-B388-1B2ACA5E6862}" destId="{EB40F00A-4B70-4AFF-B8C7-268246E6447C}" srcOrd="0" destOrd="0" presId="urn:microsoft.com/office/officeart/2005/8/layout/orgChart1"/>
    <dgm:cxn modelId="{EF16EBE2-4584-402C-BF12-B0C5A2E86010}" type="presOf" srcId="{2E86B2EB-3CBE-45CA-BB97-7ACE03F8404D}" destId="{A4228B3D-2D36-4CDC-B2CF-696784B40C2E}" srcOrd="0" destOrd="0" presId="urn:microsoft.com/office/officeart/2005/8/layout/orgChart1"/>
    <dgm:cxn modelId="{D129691F-863D-43E2-9B02-34774AC80DD1}" type="presParOf" srcId="{6F794812-63E7-4C0A-82AF-8D06A583C3B6}" destId="{941EC4D9-D81F-4567-BDE6-F784C414B92B}" srcOrd="0" destOrd="0" presId="urn:microsoft.com/office/officeart/2005/8/layout/orgChart1"/>
    <dgm:cxn modelId="{1717AB90-AAE3-4426-B485-6429C1E40632}" type="presParOf" srcId="{941EC4D9-D81F-4567-BDE6-F784C414B92B}" destId="{BCBC73FC-CE09-4427-83C7-FABE8E20F2C7}" srcOrd="0" destOrd="0" presId="urn:microsoft.com/office/officeart/2005/8/layout/orgChart1"/>
    <dgm:cxn modelId="{E80B7EE3-B0B9-4BAB-8279-A16B60FAEADE}" type="presParOf" srcId="{BCBC73FC-CE09-4427-83C7-FABE8E20F2C7}" destId="{308346D3-57C3-4733-A2EE-3C4245E3D2F6}" srcOrd="0" destOrd="0" presId="urn:microsoft.com/office/officeart/2005/8/layout/orgChart1"/>
    <dgm:cxn modelId="{11CA95F9-FC92-4E76-A49C-A3649D6F57E9}" type="presParOf" srcId="{BCBC73FC-CE09-4427-83C7-FABE8E20F2C7}" destId="{7512186B-35CE-4C5B-942F-D55210E377EF}" srcOrd="1" destOrd="0" presId="urn:microsoft.com/office/officeart/2005/8/layout/orgChart1"/>
    <dgm:cxn modelId="{9C6C4A87-2774-4827-8DCD-0A7B6838A288}" type="presParOf" srcId="{941EC4D9-D81F-4567-BDE6-F784C414B92B}" destId="{5F607FE1-E7D9-457A-B618-5F6AC478A78D}" srcOrd="1" destOrd="0" presId="urn:microsoft.com/office/officeart/2005/8/layout/orgChart1"/>
    <dgm:cxn modelId="{A4DF4BF5-85D0-401D-A683-FDC2ACD4245C}" type="presParOf" srcId="{5F607FE1-E7D9-457A-B618-5F6AC478A78D}" destId="{574B8019-C021-48A4-8668-57B376887525}" srcOrd="0" destOrd="0" presId="urn:microsoft.com/office/officeart/2005/8/layout/orgChart1"/>
    <dgm:cxn modelId="{60AC3CE3-7E01-477A-8EC3-01C70A323618}" type="presParOf" srcId="{5F607FE1-E7D9-457A-B618-5F6AC478A78D}" destId="{EB5D0F83-56D8-4A8C-B14E-C6C943EC6C77}" srcOrd="1" destOrd="0" presId="urn:microsoft.com/office/officeart/2005/8/layout/orgChart1"/>
    <dgm:cxn modelId="{45366ED1-1BAB-4D4D-8470-F03F7BCEAE0C}" type="presParOf" srcId="{EB5D0F83-56D8-4A8C-B14E-C6C943EC6C77}" destId="{2FA7387A-FFEA-4C9D-A3C6-08C265F07457}" srcOrd="0" destOrd="0" presId="urn:microsoft.com/office/officeart/2005/8/layout/orgChart1"/>
    <dgm:cxn modelId="{1F1FB677-6DE4-4DF2-A312-4328E46CCE18}" type="presParOf" srcId="{2FA7387A-FFEA-4C9D-A3C6-08C265F07457}" destId="{1C33AC0B-2EB0-4CAD-911F-3ABE3FB486E9}" srcOrd="0" destOrd="0" presId="urn:microsoft.com/office/officeart/2005/8/layout/orgChart1"/>
    <dgm:cxn modelId="{4DEE4151-3B15-4B87-BBB8-9B6480B20E88}" type="presParOf" srcId="{2FA7387A-FFEA-4C9D-A3C6-08C265F07457}" destId="{48838D64-3E98-487B-88C0-782E5B6FB884}" srcOrd="1" destOrd="0" presId="urn:microsoft.com/office/officeart/2005/8/layout/orgChart1"/>
    <dgm:cxn modelId="{76CC46A1-E703-4CF1-9D7B-6F66B1AC154A}" type="presParOf" srcId="{EB5D0F83-56D8-4A8C-B14E-C6C943EC6C77}" destId="{8DBA4460-C425-43BA-8489-A79F1C05BA98}" srcOrd="1" destOrd="0" presId="urn:microsoft.com/office/officeart/2005/8/layout/orgChart1"/>
    <dgm:cxn modelId="{96BAC0E7-FAC1-4289-A786-26F4D7819213}" type="presParOf" srcId="{8DBA4460-C425-43BA-8489-A79F1C05BA98}" destId="{F3FC097A-8DD7-4733-A1A1-B64832CEF4FF}" srcOrd="0" destOrd="0" presId="urn:microsoft.com/office/officeart/2005/8/layout/orgChart1"/>
    <dgm:cxn modelId="{8919E859-43E5-40BE-B17E-3022A4073DA0}" type="presParOf" srcId="{8DBA4460-C425-43BA-8489-A79F1C05BA98}" destId="{193E9D13-2F08-4BB9-B16A-7DBF250F2AF0}" srcOrd="1" destOrd="0" presId="urn:microsoft.com/office/officeart/2005/8/layout/orgChart1"/>
    <dgm:cxn modelId="{991FD0A1-D467-495F-966E-E0FD4F4707C3}" type="presParOf" srcId="{193E9D13-2F08-4BB9-B16A-7DBF250F2AF0}" destId="{8960FA12-3DB9-48D3-B85B-58CF4F3DAC6D}" srcOrd="0" destOrd="0" presId="urn:microsoft.com/office/officeart/2005/8/layout/orgChart1"/>
    <dgm:cxn modelId="{E66EF20C-931F-453C-B614-81C87CD8512B}" type="presParOf" srcId="{8960FA12-3DB9-48D3-B85B-58CF4F3DAC6D}" destId="{B7E75BF8-7D0B-43A5-9009-7335ED392630}" srcOrd="0" destOrd="0" presId="urn:microsoft.com/office/officeart/2005/8/layout/orgChart1"/>
    <dgm:cxn modelId="{0E41E232-470C-43E8-87D2-2FE37A04970B}" type="presParOf" srcId="{8960FA12-3DB9-48D3-B85B-58CF4F3DAC6D}" destId="{BBA0F03D-0452-49FA-A402-252CA39D1992}" srcOrd="1" destOrd="0" presId="urn:microsoft.com/office/officeart/2005/8/layout/orgChart1"/>
    <dgm:cxn modelId="{2C8ECAC4-3EAF-4945-AD8A-C722480D31A0}" type="presParOf" srcId="{193E9D13-2F08-4BB9-B16A-7DBF250F2AF0}" destId="{8714485A-545E-4B77-8F41-E8191F857AB4}" srcOrd="1" destOrd="0" presId="urn:microsoft.com/office/officeart/2005/8/layout/orgChart1"/>
    <dgm:cxn modelId="{17B6421C-A98E-4382-8AB0-D1CB00AA5DBF}" type="presParOf" srcId="{193E9D13-2F08-4BB9-B16A-7DBF250F2AF0}" destId="{C6EA35FE-7EE2-4E50-AD16-B85262FDCD1E}" srcOrd="2" destOrd="0" presId="urn:microsoft.com/office/officeart/2005/8/layout/orgChart1"/>
    <dgm:cxn modelId="{B4F92896-F9E2-4605-BAA9-6CFD86C8383A}" type="presParOf" srcId="{8DBA4460-C425-43BA-8489-A79F1C05BA98}" destId="{1174FD36-82F8-4B52-B3DD-58C4D3107750}" srcOrd="2" destOrd="0" presId="urn:microsoft.com/office/officeart/2005/8/layout/orgChart1"/>
    <dgm:cxn modelId="{6829E00D-E3A8-43E7-BA75-ABF7494A6C14}" type="presParOf" srcId="{8DBA4460-C425-43BA-8489-A79F1C05BA98}" destId="{F0B56CCB-F02B-4E39-BAB1-D8B116B523FF}" srcOrd="3" destOrd="0" presId="urn:microsoft.com/office/officeart/2005/8/layout/orgChart1"/>
    <dgm:cxn modelId="{A18C959C-4CBA-441A-A004-A812398A695F}" type="presParOf" srcId="{F0B56CCB-F02B-4E39-BAB1-D8B116B523FF}" destId="{CCD46EAD-2E9F-4FF3-A2E2-D34406CA8ADA}" srcOrd="0" destOrd="0" presId="urn:microsoft.com/office/officeart/2005/8/layout/orgChart1"/>
    <dgm:cxn modelId="{E8A39FEA-F115-4A2C-88AF-EBDA8A19F296}" type="presParOf" srcId="{CCD46EAD-2E9F-4FF3-A2E2-D34406CA8ADA}" destId="{8F33C443-343A-4E91-AD70-7427267CA227}" srcOrd="0" destOrd="0" presId="urn:microsoft.com/office/officeart/2005/8/layout/orgChart1"/>
    <dgm:cxn modelId="{67AF79DA-379D-46A4-B0B0-099CA420A9CE}" type="presParOf" srcId="{CCD46EAD-2E9F-4FF3-A2E2-D34406CA8ADA}" destId="{D162F116-0C4E-45BD-9DA3-4EDE4F89B227}" srcOrd="1" destOrd="0" presId="urn:microsoft.com/office/officeart/2005/8/layout/orgChart1"/>
    <dgm:cxn modelId="{69267975-2318-4FD6-AC10-788442891FC9}" type="presParOf" srcId="{F0B56CCB-F02B-4E39-BAB1-D8B116B523FF}" destId="{0130F5E8-8F02-41B7-992D-2588DF781AB9}" srcOrd="1" destOrd="0" presId="urn:microsoft.com/office/officeart/2005/8/layout/orgChart1"/>
    <dgm:cxn modelId="{8372F21E-7B9E-4683-A269-A53BC41E6CA3}" type="presParOf" srcId="{0130F5E8-8F02-41B7-992D-2588DF781AB9}" destId="{A4228B3D-2D36-4CDC-B2CF-696784B40C2E}" srcOrd="0" destOrd="0" presId="urn:microsoft.com/office/officeart/2005/8/layout/orgChart1"/>
    <dgm:cxn modelId="{6BB67784-91A7-46E0-A971-E765E4C21921}" type="presParOf" srcId="{0130F5E8-8F02-41B7-992D-2588DF781AB9}" destId="{D2C495E6-BD0C-41BE-AA45-7815422D3B28}" srcOrd="1" destOrd="0" presId="urn:microsoft.com/office/officeart/2005/8/layout/orgChart1"/>
    <dgm:cxn modelId="{BE688420-51A8-456D-87A3-E9B5F57B9034}" type="presParOf" srcId="{D2C495E6-BD0C-41BE-AA45-7815422D3B28}" destId="{C4E03F70-E40B-4C4A-A77F-F7988E9273A9}" srcOrd="0" destOrd="0" presId="urn:microsoft.com/office/officeart/2005/8/layout/orgChart1"/>
    <dgm:cxn modelId="{CA69FCF4-406E-4BD7-B9AB-D6A3778BC3E0}" type="presParOf" srcId="{C4E03F70-E40B-4C4A-A77F-F7988E9273A9}" destId="{9B1E674A-FAB0-46AA-B932-71BB0DE0A667}" srcOrd="0" destOrd="0" presId="urn:microsoft.com/office/officeart/2005/8/layout/orgChart1"/>
    <dgm:cxn modelId="{8D06ECE4-6598-4356-B47B-FD8C5B84E797}" type="presParOf" srcId="{C4E03F70-E40B-4C4A-A77F-F7988E9273A9}" destId="{C2D78D4F-8769-4CAA-84DA-9E4ADFE6674A}" srcOrd="1" destOrd="0" presId="urn:microsoft.com/office/officeart/2005/8/layout/orgChart1"/>
    <dgm:cxn modelId="{26A569BA-6A87-4C59-89EE-D9CC05E773B9}" type="presParOf" srcId="{D2C495E6-BD0C-41BE-AA45-7815422D3B28}" destId="{FD4F0DB7-F371-4DA4-9414-0D66DF060EDF}" srcOrd="1" destOrd="0" presId="urn:microsoft.com/office/officeart/2005/8/layout/orgChart1"/>
    <dgm:cxn modelId="{5EF75B0A-6FD6-4D81-84A6-806408A9497A}" type="presParOf" srcId="{D2C495E6-BD0C-41BE-AA45-7815422D3B28}" destId="{DA98174A-D86F-4CF1-8193-5A9A860D6449}" srcOrd="2" destOrd="0" presId="urn:microsoft.com/office/officeart/2005/8/layout/orgChart1"/>
    <dgm:cxn modelId="{2DAE062E-AD92-4988-83CF-46F00E6F7EFD}" type="presParOf" srcId="{0130F5E8-8F02-41B7-992D-2588DF781AB9}" destId="{8F3AAEAF-C023-4A51-8863-50874C6D9733}" srcOrd="2" destOrd="0" presId="urn:microsoft.com/office/officeart/2005/8/layout/orgChart1"/>
    <dgm:cxn modelId="{DC8DBF4C-E96A-408A-A88A-EEF9202D63F5}" type="presParOf" srcId="{0130F5E8-8F02-41B7-992D-2588DF781AB9}" destId="{D426700C-DC43-4063-94A1-D6C7580FC4A7}" srcOrd="3" destOrd="0" presId="urn:microsoft.com/office/officeart/2005/8/layout/orgChart1"/>
    <dgm:cxn modelId="{9AD8F751-ECD3-4438-A34B-0007361E2001}" type="presParOf" srcId="{D426700C-DC43-4063-94A1-D6C7580FC4A7}" destId="{832B2077-05FA-4A40-816A-78118A58140A}" srcOrd="0" destOrd="0" presId="urn:microsoft.com/office/officeart/2005/8/layout/orgChart1"/>
    <dgm:cxn modelId="{2404AD47-6D6E-4452-8D4D-48E16758BE43}" type="presParOf" srcId="{832B2077-05FA-4A40-816A-78118A58140A}" destId="{45C4A9EB-FE15-4FE1-A0DE-57BED0D15F8E}" srcOrd="0" destOrd="0" presId="urn:microsoft.com/office/officeart/2005/8/layout/orgChart1"/>
    <dgm:cxn modelId="{3D0EB867-BEE5-4560-889A-8E85C3319C00}" type="presParOf" srcId="{832B2077-05FA-4A40-816A-78118A58140A}" destId="{80170D66-A60C-4FB1-8E8F-26DFA9A7DE47}" srcOrd="1" destOrd="0" presId="urn:microsoft.com/office/officeart/2005/8/layout/orgChart1"/>
    <dgm:cxn modelId="{68749CD4-55FB-4FC2-A638-68AA09137D6B}" type="presParOf" srcId="{D426700C-DC43-4063-94A1-D6C7580FC4A7}" destId="{80932FC1-A31F-4AD2-B482-0B6E3988DC5D}" srcOrd="1" destOrd="0" presId="urn:microsoft.com/office/officeart/2005/8/layout/orgChart1"/>
    <dgm:cxn modelId="{AC5F0BB0-67CF-4A8C-A270-4BB40DF61C5F}" type="presParOf" srcId="{D426700C-DC43-4063-94A1-D6C7580FC4A7}" destId="{224CFAF8-D312-415A-8CB1-C25A55697D80}" srcOrd="2" destOrd="0" presId="urn:microsoft.com/office/officeart/2005/8/layout/orgChart1"/>
    <dgm:cxn modelId="{1037B929-A28D-47E0-B1DD-EBED845B58BF}" type="presParOf" srcId="{F0B56CCB-F02B-4E39-BAB1-D8B116B523FF}" destId="{60285A64-FF2E-4C10-A1B6-70AD2E294E69}" srcOrd="2" destOrd="0" presId="urn:microsoft.com/office/officeart/2005/8/layout/orgChart1"/>
    <dgm:cxn modelId="{D1A0F0CA-0DFF-4157-9AB2-09900A939CD4}" type="presParOf" srcId="{8DBA4460-C425-43BA-8489-A79F1C05BA98}" destId="{637FBC50-23C7-4FA0-8EE9-42B9568C7437}" srcOrd="4" destOrd="0" presId="urn:microsoft.com/office/officeart/2005/8/layout/orgChart1"/>
    <dgm:cxn modelId="{E055A578-99EF-4C12-83B9-EC594C0C2358}" type="presParOf" srcId="{8DBA4460-C425-43BA-8489-A79F1C05BA98}" destId="{5CE8ECFF-75B6-4DD4-8AA4-99FDFB84F6B1}" srcOrd="5" destOrd="0" presId="urn:microsoft.com/office/officeart/2005/8/layout/orgChart1"/>
    <dgm:cxn modelId="{97AB203E-05BB-44A6-B8A3-BB7603FB831B}" type="presParOf" srcId="{5CE8ECFF-75B6-4DD4-8AA4-99FDFB84F6B1}" destId="{4FCB0650-D422-440B-A70F-A4AA5FF61AA1}" srcOrd="0" destOrd="0" presId="urn:microsoft.com/office/officeart/2005/8/layout/orgChart1"/>
    <dgm:cxn modelId="{34D4B420-7029-4090-9DC3-F14A3CAC3C91}" type="presParOf" srcId="{4FCB0650-D422-440B-A70F-A4AA5FF61AA1}" destId="{C64B2FA1-972A-4913-BD41-678C85B15605}" srcOrd="0" destOrd="0" presId="urn:microsoft.com/office/officeart/2005/8/layout/orgChart1"/>
    <dgm:cxn modelId="{BA6AA726-7C7E-4846-97B5-5E59F18B71A6}" type="presParOf" srcId="{4FCB0650-D422-440B-A70F-A4AA5FF61AA1}" destId="{DFFED66E-8FE1-4B3A-A890-2688FF5E112E}" srcOrd="1" destOrd="0" presId="urn:microsoft.com/office/officeart/2005/8/layout/orgChart1"/>
    <dgm:cxn modelId="{9182B341-2F07-4202-B3C7-2CA722408CC2}" type="presParOf" srcId="{5CE8ECFF-75B6-4DD4-8AA4-99FDFB84F6B1}" destId="{0A3EFE49-B6B8-422B-9806-DFDBF58D2320}" srcOrd="1" destOrd="0" presId="urn:microsoft.com/office/officeart/2005/8/layout/orgChart1"/>
    <dgm:cxn modelId="{F2147BE8-C9A7-4997-AD7C-37817D6D9F41}" type="presParOf" srcId="{0A3EFE49-B6B8-422B-9806-DFDBF58D2320}" destId="{72EA7A8B-59F2-4DBA-9E21-0971A0798AE8}" srcOrd="0" destOrd="0" presId="urn:microsoft.com/office/officeart/2005/8/layout/orgChart1"/>
    <dgm:cxn modelId="{1962ADF6-9781-463D-B375-3D4506D51298}" type="presParOf" srcId="{0A3EFE49-B6B8-422B-9806-DFDBF58D2320}" destId="{DBBBE7A3-B9E0-4D09-9FC1-BF481F386C6D}" srcOrd="1" destOrd="0" presId="urn:microsoft.com/office/officeart/2005/8/layout/orgChart1"/>
    <dgm:cxn modelId="{BEA7556B-7EAD-47C6-A0CE-7CC350B56E0E}" type="presParOf" srcId="{DBBBE7A3-B9E0-4D09-9FC1-BF481F386C6D}" destId="{7B8275F8-ACBD-4EC5-A0DB-518836FD3EB2}" srcOrd="0" destOrd="0" presId="urn:microsoft.com/office/officeart/2005/8/layout/orgChart1"/>
    <dgm:cxn modelId="{C2AA3D8C-CEAC-4C91-82B1-E6E219047C67}" type="presParOf" srcId="{7B8275F8-ACBD-4EC5-A0DB-518836FD3EB2}" destId="{EB40F00A-4B70-4AFF-B8C7-268246E6447C}" srcOrd="0" destOrd="0" presId="urn:microsoft.com/office/officeart/2005/8/layout/orgChart1"/>
    <dgm:cxn modelId="{A99E93D6-DE6B-4D4D-9054-6825D7D8D296}" type="presParOf" srcId="{7B8275F8-ACBD-4EC5-A0DB-518836FD3EB2}" destId="{0D110917-6684-4540-B635-A360098B9A84}" srcOrd="1" destOrd="0" presId="urn:microsoft.com/office/officeart/2005/8/layout/orgChart1"/>
    <dgm:cxn modelId="{5756AED6-7C1F-429C-AB58-B62A82BFF6D4}" type="presParOf" srcId="{DBBBE7A3-B9E0-4D09-9FC1-BF481F386C6D}" destId="{BC9679C3-2ACD-4B5F-AFBA-92E8F9053DEA}" srcOrd="1" destOrd="0" presId="urn:microsoft.com/office/officeart/2005/8/layout/orgChart1"/>
    <dgm:cxn modelId="{BA9D8C18-6F8B-4D16-ABA0-E6A32F2C686B}" type="presParOf" srcId="{DBBBE7A3-B9E0-4D09-9FC1-BF481F386C6D}" destId="{7B2DBDA8-571F-4D55-9E3B-0917AF485DF2}" srcOrd="2" destOrd="0" presId="urn:microsoft.com/office/officeart/2005/8/layout/orgChart1"/>
    <dgm:cxn modelId="{72B800CC-49EB-493D-BCC4-66ADAE7404C8}" type="presParOf" srcId="{0A3EFE49-B6B8-422B-9806-DFDBF58D2320}" destId="{3681DFD9-F4EC-47E3-AAF0-2E836FD3A52C}" srcOrd="2" destOrd="0" presId="urn:microsoft.com/office/officeart/2005/8/layout/orgChart1"/>
    <dgm:cxn modelId="{820F1E2F-910D-4C5B-8A93-424644710FF8}" type="presParOf" srcId="{0A3EFE49-B6B8-422B-9806-DFDBF58D2320}" destId="{7A252D79-0F0E-4B10-BB86-E0BF2EB557C3}" srcOrd="3" destOrd="0" presId="urn:microsoft.com/office/officeart/2005/8/layout/orgChart1"/>
    <dgm:cxn modelId="{BDB08A6F-36BB-4BB2-BD3E-765D005BFB31}" type="presParOf" srcId="{7A252D79-0F0E-4B10-BB86-E0BF2EB557C3}" destId="{3B1A5BBE-B5D3-4876-998B-8C1A48C33C87}" srcOrd="0" destOrd="0" presId="urn:microsoft.com/office/officeart/2005/8/layout/orgChart1"/>
    <dgm:cxn modelId="{C1262B41-89DB-410C-A345-62A3E8C4364B}" type="presParOf" srcId="{3B1A5BBE-B5D3-4876-998B-8C1A48C33C87}" destId="{AC51EECA-69C7-42E3-8D6A-666AAE64918D}" srcOrd="0" destOrd="0" presId="urn:microsoft.com/office/officeart/2005/8/layout/orgChart1"/>
    <dgm:cxn modelId="{C8337CA8-13A5-4041-8A74-983AE37EB81B}" type="presParOf" srcId="{3B1A5BBE-B5D3-4876-998B-8C1A48C33C87}" destId="{B333F4C8-4C6E-43D9-BB3D-ABD359897EE5}" srcOrd="1" destOrd="0" presId="urn:microsoft.com/office/officeart/2005/8/layout/orgChart1"/>
    <dgm:cxn modelId="{6AD338C9-B832-48B0-A75D-2D6E32A2B707}" type="presParOf" srcId="{7A252D79-0F0E-4B10-BB86-E0BF2EB557C3}" destId="{CDB74145-FBAE-4297-AB66-4093B7E13053}" srcOrd="1" destOrd="0" presId="urn:microsoft.com/office/officeart/2005/8/layout/orgChart1"/>
    <dgm:cxn modelId="{F983981B-4CD6-47BE-B8D9-DF4B928702A1}" type="presParOf" srcId="{7A252D79-0F0E-4B10-BB86-E0BF2EB557C3}" destId="{FA4FAFDB-F9DE-4821-A932-51971F5B07F6}" srcOrd="2" destOrd="0" presId="urn:microsoft.com/office/officeart/2005/8/layout/orgChart1"/>
    <dgm:cxn modelId="{BCB224B3-DB95-41C9-BCE2-99EA8F3AAE3E}" type="presParOf" srcId="{0A3EFE49-B6B8-422B-9806-DFDBF58D2320}" destId="{C0B2051B-38DA-44FE-AFAB-DCBAD084578C}" srcOrd="4" destOrd="0" presId="urn:microsoft.com/office/officeart/2005/8/layout/orgChart1"/>
    <dgm:cxn modelId="{260E751F-9ED7-4480-A84E-3957110F47AA}" type="presParOf" srcId="{0A3EFE49-B6B8-422B-9806-DFDBF58D2320}" destId="{8D0A8156-9BDD-460E-A2D9-BC7F783B8AD1}" srcOrd="5" destOrd="0" presId="urn:microsoft.com/office/officeart/2005/8/layout/orgChart1"/>
    <dgm:cxn modelId="{C9BFEAE0-BB98-439A-8200-E0BE6242D187}" type="presParOf" srcId="{8D0A8156-9BDD-460E-A2D9-BC7F783B8AD1}" destId="{0D67C3E5-6055-4E5B-B4FB-9A750D7554EE}" srcOrd="0" destOrd="0" presId="urn:microsoft.com/office/officeart/2005/8/layout/orgChart1"/>
    <dgm:cxn modelId="{9E6D31F4-9B42-4834-A85D-EA60D9DB2C5C}" type="presParOf" srcId="{0D67C3E5-6055-4E5B-B4FB-9A750D7554EE}" destId="{1B7631BD-71D2-44AF-85FA-3A62EEAE0692}" srcOrd="0" destOrd="0" presId="urn:microsoft.com/office/officeart/2005/8/layout/orgChart1"/>
    <dgm:cxn modelId="{F6E01EDE-DADD-4214-AFF9-1DEEEFB38DD8}" type="presParOf" srcId="{0D67C3E5-6055-4E5B-B4FB-9A750D7554EE}" destId="{2949A3B0-202A-4B20-ACEA-AAF783113AEA}" srcOrd="1" destOrd="0" presId="urn:microsoft.com/office/officeart/2005/8/layout/orgChart1"/>
    <dgm:cxn modelId="{158433EC-0C4A-4F6E-ACC3-210BB27DFADA}" type="presParOf" srcId="{8D0A8156-9BDD-460E-A2D9-BC7F783B8AD1}" destId="{0D9E5150-7217-4CEA-91A7-0F3BC3EBC200}" srcOrd="1" destOrd="0" presId="urn:microsoft.com/office/officeart/2005/8/layout/orgChart1"/>
    <dgm:cxn modelId="{368746B7-9C08-4843-823A-CD30F07D5227}" type="presParOf" srcId="{8D0A8156-9BDD-460E-A2D9-BC7F783B8AD1}" destId="{3F61AD5A-96CA-40FA-A631-718297F89FEC}" srcOrd="2" destOrd="0" presId="urn:microsoft.com/office/officeart/2005/8/layout/orgChart1"/>
    <dgm:cxn modelId="{78FCA4D5-7A54-4D24-9EE1-2229724CF6DD}" type="presParOf" srcId="{0A3EFE49-B6B8-422B-9806-DFDBF58D2320}" destId="{BDEC4D49-2080-49D4-8DF4-1B691AB9D25B}" srcOrd="6" destOrd="0" presId="urn:microsoft.com/office/officeart/2005/8/layout/orgChart1"/>
    <dgm:cxn modelId="{4D99DCAD-5E16-4EF0-A1BC-4BABC855C849}" type="presParOf" srcId="{0A3EFE49-B6B8-422B-9806-DFDBF58D2320}" destId="{30BB4379-6FE0-418B-BCAF-5EF9B27FCD12}" srcOrd="7" destOrd="0" presId="urn:microsoft.com/office/officeart/2005/8/layout/orgChart1"/>
    <dgm:cxn modelId="{FA7D754B-660E-4F53-9F04-11867A3D06E8}" type="presParOf" srcId="{30BB4379-6FE0-418B-BCAF-5EF9B27FCD12}" destId="{723F5ADA-085A-4674-9924-32DF4981F639}" srcOrd="0" destOrd="0" presId="urn:microsoft.com/office/officeart/2005/8/layout/orgChart1"/>
    <dgm:cxn modelId="{FE91F12D-1FBD-410A-8799-412C5058DE59}" type="presParOf" srcId="{723F5ADA-085A-4674-9924-32DF4981F639}" destId="{6084BE1A-E16B-4C77-900A-AFE96F033C6D}" srcOrd="0" destOrd="0" presId="urn:microsoft.com/office/officeart/2005/8/layout/orgChart1"/>
    <dgm:cxn modelId="{6A03C739-DDB6-4D44-9AD8-5C5EEB8D2169}" type="presParOf" srcId="{723F5ADA-085A-4674-9924-32DF4981F639}" destId="{4B2E863D-8A54-4FF9-9DBE-5FB0749FAF49}" srcOrd="1" destOrd="0" presId="urn:microsoft.com/office/officeart/2005/8/layout/orgChart1"/>
    <dgm:cxn modelId="{FA30E451-5EE2-4B81-BE79-4479A1EEDD53}" type="presParOf" srcId="{30BB4379-6FE0-418B-BCAF-5EF9B27FCD12}" destId="{C40D2114-BD98-4712-82A0-DB6B14EEF4C5}" srcOrd="1" destOrd="0" presId="urn:microsoft.com/office/officeart/2005/8/layout/orgChart1"/>
    <dgm:cxn modelId="{AFDA76F3-75C1-4645-A597-A23073574856}" type="presParOf" srcId="{30BB4379-6FE0-418B-BCAF-5EF9B27FCD12}" destId="{DE6AD8D8-4D91-474D-8E27-DA56D5A02AEC}" srcOrd="2" destOrd="0" presId="urn:microsoft.com/office/officeart/2005/8/layout/orgChart1"/>
    <dgm:cxn modelId="{3FBC669C-3495-4066-B656-EAA40CD93C94}" type="presParOf" srcId="{0A3EFE49-B6B8-422B-9806-DFDBF58D2320}" destId="{6BF639BA-1F0E-43D0-BD65-B00ADCB9580E}" srcOrd="8" destOrd="0" presId="urn:microsoft.com/office/officeart/2005/8/layout/orgChart1"/>
    <dgm:cxn modelId="{0D519D26-C667-46F8-AF55-75DFA3AABBD7}" type="presParOf" srcId="{0A3EFE49-B6B8-422B-9806-DFDBF58D2320}" destId="{4B6F47F5-6037-416B-B5F3-5D421B3111BA}" srcOrd="9" destOrd="0" presId="urn:microsoft.com/office/officeart/2005/8/layout/orgChart1"/>
    <dgm:cxn modelId="{A76489FF-D27F-4E25-8C55-6DE7F6B76B66}" type="presParOf" srcId="{4B6F47F5-6037-416B-B5F3-5D421B3111BA}" destId="{EDA51C2B-940E-4260-AB5F-7573FFF2B2A0}" srcOrd="0" destOrd="0" presId="urn:microsoft.com/office/officeart/2005/8/layout/orgChart1"/>
    <dgm:cxn modelId="{B04AF403-17A9-4FAC-A5B6-1EE185A9F664}" type="presParOf" srcId="{EDA51C2B-940E-4260-AB5F-7573FFF2B2A0}" destId="{D923DD45-7E7C-4390-B362-970E1D977BE8}" srcOrd="0" destOrd="0" presId="urn:microsoft.com/office/officeart/2005/8/layout/orgChart1"/>
    <dgm:cxn modelId="{7D1FF4E8-69F9-4A55-9421-F7CA1C473805}" type="presParOf" srcId="{EDA51C2B-940E-4260-AB5F-7573FFF2B2A0}" destId="{258D7D45-E43E-418D-9B7F-B6DAB459D2C4}" srcOrd="1" destOrd="0" presId="urn:microsoft.com/office/officeart/2005/8/layout/orgChart1"/>
    <dgm:cxn modelId="{7F2D78F3-1590-49B1-A262-6E1BFFCC9CE2}" type="presParOf" srcId="{4B6F47F5-6037-416B-B5F3-5D421B3111BA}" destId="{F13BB193-BB2D-4B6F-8970-5468BB17A398}" srcOrd="1" destOrd="0" presId="urn:microsoft.com/office/officeart/2005/8/layout/orgChart1"/>
    <dgm:cxn modelId="{562EAC2C-8E01-4CCC-A18E-0AC4279675E3}" type="presParOf" srcId="{4B6F47F5-6037-416B-B5F3-5D421B3111BA}" destId="{5D0A43C2-12E5-4BAB-B13C-6ED98A23F679}" srcOrd="2" destOrd="0" presId="urn:microsoft.com/office/officeart/2005/8/layout/orgChart1"/>
    <dgm:cxn modelId="{4A5635FD-E0CD-4516-9926-29AA46AB8AD2}" type="presParOf" srcId="{5CE8ECFF-75B6-4DD4-8AA4-99FDFB84F6B1}" destId="{46215B1C-6587-4382-A0C8-F232741C6F8A}" srcOrd="2" destOrd="0" presId="urn:microsoft.com/office/officeart/2005/8/layout/orgChart1"/>
    <dgm:cxn modelId="{BA574619-3A48-4A9C-8711-D0A476827A07}" type="presParOf" srcId="{8DBA4460-C425-43BA-8489-A79F1C05BA98}" destId="{173A6571-47BD-4A1B-986D-978D0713389C}" srcOrd="6" destOrd="0" presId="urn:microsoft.com/office/officeart/2005/8/layout/orgChart1"/>
    <dgm:cxn modelId="{F4214BCC-E5DC-4FE7-85B4-3227F4B03CF3}" type="presParOf" srcId="{8DBA4460-C425-43BA-8489-A79F1C05BA98}" destId="{48BCF86A-2207-4472-9C53-3D56308B15BD}" srcOrd="7" destOrd="0" presId="urn:microsoft.com/office/officeart/2005/8/layout/orgChart1"/>
    <dgm:cxn modelId="{62BFF1D2-9423-4941-8A26-0CB260E78770}" type="presParOf" srcId="{48BCF86A-2207-4472-9C53-3D56308B15BD}" destId="{6F0D7B0B-3637-445A-8DE0-014BA3440EBD}" srcOrd="0" destOrd="0" presId="urn:microsoft.com/office/officeart/2005/8/layout/orgChart1"/>
    <dgm:cxn modelId="{15C6A241-5091-400B-B1BB-AF9A503B768B}" type="presParOf" srcId="{6F0D7B0B-3637-445A-8DE0-014BA3440EBD}" destId="{88BA4689-24E9-46DD-B032-7A05B3675DAC}" srcOrd="0" destOrd="0" presId="urn:microsoft.com/office/officeart/2005/8/layout/orgChart1"/>
    <dgm:cxn modelId="{8DB68877-1594-4399-9D9C-34DBB2F11512}" type="presParOf" srcId="{6F0D7B0B-3637-445A-8DE0-014BA3440EBD}" destId="{56EB22E5-B06A-43E4-AC5A-DA689C71EBBE}" srcOrd="1" destOrd="0" presId="urn:microsoft.com/office/officeart/2005/8/layout/orgChart1"/>
    <dgm:cxn modelId="{CE45ACDF-BB13-4E36-B4EC-12B14367F870}" type="presParOf" srcId="{48BCF86A-2207-4472-9C53-3D56308B15BD}" destId="{E1FA247E-AE26-480C-8B3D-9606805B5FB2}" srcOrd="1" destOrd="0" presId="urn:microsoft.com/office/officeart/2005/8/layout/orgChart1"/>
    <dgm:cxn modelId="{42A036C7-04C6-42D2-8DF5-D3628B1A3A56}" type="presParOf" srcId="{E1FA247E-AE26-480C-8B3D-9606805B5FB2}" destId="{F4CEB874-83D9-477F-BB8A-1DBAA3DD6564}" srcOrd="0" destOrd="0" presId="urn:microsoft.com/office/officeart/2005/8/layout/orgChart1"/>
    <dgm:cxn modelId="{2ABA1171-86C0-45CB-A557-45BC6B8EA32B}" type="presParOf" srcId="{E1FA247E-AE26-480C-8B3D-9606805B5FB2}" destId="{8D24769E-32D0-4E25-BB93-A7E64A1DD731}" srcOrd="1" destOrd="0" presId="urn:microsoft.com/office/officeart/2005/8/layout/orgChart1"/>
    <dgm:cxn modelId="{3EB942C9-7D1E-4E33-91CA-14C495987BB9}" type="presParOf" srcId="{8D24769E-32D0-4E25-BB93-A7E64A1DD731}" destId="{35EE3929-058A-4EFF-B447-5B98B97644D7}" srcOrd="0" destOrd="0" presId="urn:microsoft.com/office/officeart/2005/8/layout/orgChart1"/>
    <dgm:cxn modelId="{A0D8022B-0520-4744-BE92-93C10C0C0759}" type="presParOf" srcId="{35EE3929-058A-4EFF-B447-5B98B97644D7}" destId="{E2DCFCFC-B90B-4584-B322-5C68F33FD486}" srcOrd="0" destOrd="0" presId="urn:microsoft.com/office/officeart/2005/8/layout/orgChart1"/>
    <dgm:cxn modelId="{42453247-F0ED-42ED-B2F7-1F10F42156A2}" type="presParOf" srcId="{35EE3929-058A-4EFF-B447-5B98B97644D7}" destId="{4A5525CE-67AB-43A3-A880-1442343A0C36}" srcOrd="1" destOrd="0" presId="urn:microsoft.com/office/officeart/2005/8/layout/orgChart1"/>
    <dgm:cxn modelId="{0F0AD8D5-8158-4FFA-9E11-BB95C7D2E995}" type="presParOf" srcId="{8D24769E-32D0-4E25-BB93-A7E64A1DD731}" destId="{0F42D5C9-73E2-463F-AFC0-6BED52BA6A45}" srcOrd="1" destOrd="0" presId="urn:microsoft.com/office/officeart/2005/8/layout/orgChart1"/>
    <dgm:cxn modelId="{878A5559-4662-42A9-B4BD-375A763D8725}" type="presParOf" srcId="{8D24769E-32D0-4E25-BB93-A7E64A1DD731}" destId="{1C92DED0-B55B-4827-8A53-51179F063E47}" srcOrd="2" destOrd="0" presId="urn:microsoft.com/office/officeart/2005/8/layout/orgChart1"/>
    <dgm:cxn modelId="{73FC5FD9-6FF8-4F94-9637-664D39DEBA42}" type="presParOf" srcId="{E1FA247E-AE26-480C-8B3D-9606805B5FB2}" destId="{A1C511E0-04DC-4693-942C-62C3B5219BA8}" srcOrd="2" destOrd="0" presId="urn:microsoft.com/office/officeart/2005/8/layout/orgChart1"/>
    <dgm:cxn modelId="{31852263-2275-49C2-998E-119A3E2F49E4}" type="presParOf" srcId="{E1FA247E-AE26-480C-8B3D-9606805B5FB2}" destId="{BCF8BEDF-B2C3-4091-A099-7513BF70B0DF}" srcOrd="3" destOrd="0" presId="urn:microsoft.com/office/officeart/2005/8/layout/orgChart1"/>
    <dgm:cxn modelId="{349D25BD-39CA-44C5-9601-2BD51A8CFACF}" type="presParOf" srcId="{BCF8BEDF-B2C3-4091-A099-7513BF70B0DF}" destId="{EA3E8084-2685-4582-B567-9622B1DBD3D8}" srcOrd="0" destOrd="0" presId="urn:microsoft.com/office/officeart/2005/8/layout/orgChart1"/>
    <dgm:cxn modelId="{5D515D66-F014-4482-A1FF-74C504DC4A52}" type="presParOf" srcId="{EA3E8084-2685-4582-B567-9622B1DBD3D8}" destId="{1EE1293D-1EFC-4433-90DA-7DB41AACD7E4}" srcOrd="0" destOrd="0" presId="urn:microsoft.com/office/officeart/2005/8/layout/orgChart1"/>
    <dgm:cxn modelId="{7C7C582B-299D-4019-AF77-BF16931FFE3F}" type="presParOf" srcId="{EA3E8084-2685-4582-B567-9622B1DBD3D8}" destId="{F6D886B4-7694-403F-97F7-3FA45587E1FB}" srcOrd="1" destOrd="0" presId="urn:microsoft.com/office/officeart/2005/8/layout/orgChart1"/>
    <dgm:cxn modelId="{9D3DF06B-E536-4F9B-A857-5A2FAD81A372}" type="presParOf" srcId="{BCF8BEDF-B2C3-4091-A099-7513BF70B0DF}" destId="{F7AC5B2F-666B-4ADA-BE41-9AA13D472F6A}" srcOrd="1" destOrd="0" presId="urn:microsoft.com/office/officeart/2005/8/layout/orgChart1"/>
    <dgm:cxn modelId="{7B70D58E-DECB-42E2-ADB9-530A15DB69BF}" type="presParOf" srcId="{BCF8BEDF-B2C3-4091-A099-7513BF70B0DF}" destId="{2B367ED0-FD19-4FC9-9E47-B8A3686E7234}" srcOrd="2" destOrd="0" presId="urn:microsoft.com/office/officeart/2005/8/layout/orgChart1"/>
    <dgm:cxn modelId="{F3385197-BEAF-4C83-814D-FB151627D9CF}" type="presParOf" srcId="{E1FA247E-AE26-480C-8B3D-9606805B5FB2}" destId="{08CA437A-1FDA-4D7A-8454-0674AF418AB4}" srcOrd="4" destOrd="0" presId="urn:microsoft.com/office/officeart/2005/8/layout/orgChart1"/>
    <dgm:cxn modelId="{C5653A58-4184-46D3-8AF9-898A1412A407}" type="presParOf" srcId="{E1FA247E-AE26-480C-8B3D-9606805B5FB2}" destId="{53FAEC76-EA5E-4CDA-83E7-596818A82C42}" srcOrd="5" destOrd="0" presId="urn:microsoft.com/office/officeart/2005/8/layout/orgChart1"/>
    <dgm:cxn modelId="{4536CFBD-DE88-4A54-9690-E42B527D1F0E}" type="presParOf" srcId="{53FAEC76-EA5E-4CDA-83E7-596818A82C42}" destId="{0099BFF3-A1DE-426E-8F42-A9BDBDA64FBA}" srcOrd="0" destOrd="0" presId="urn:microsoft.com/office/officeart/2005/8/layout/orgChart1"/>
    <dgm:cxn modelId="{6D099851-2447-4172-BDFB-A2D39A13D0CC}" type="presParOf" srcId="{0099BFF3-A1DE-426E-8F42-A9BDBDA64FBA}" destId="{D82C5F1A-4CF1-46A6-BCF4-683464D11292}" srcOrd="0" destOrd="0" presId="urn:microsoft.com/office/officeart/2005/8/layout/orgChart1"/>
    <dgm:cxn modelId="{BEC83D21-25A6-4BBE-9485-1677D333784E}" type="presParOf" srcId="{0099BFF3-A1DE-426E-8F42-A9BDBDA64FBA}" destId="{D96FBEA3-A98F-4B64-BD28-66F59DCBDA2B}" srcOrd="1" destOrd="0" presId="urn:microsoft.com/office/officeart/2005/8/layout/orgChart1"/>
    <dgm:cxn modelId="{60D78F0E-977D-4EF5-874E-08181DFA5A3A}" type="presParOf" srcId="{53FAEC76-EA5E-4CDA-83E7-596818A82C42}" destId="{93F76747-C7E5-49B4-8A44-B6CDF6FA0A7A}" srcOrd="1" destOrd="0" presId="urn:microsoft.com/office/officeart/2005/8/layout/orgChart1"/>
    <dgm:cxn modelId="{B41C17BE-B90A-4F71-9500-08D17AD48588}" type="presParOf" srcId="{53FAEC76-EA5E-4CDA-83E7-596818A82C42}" destId="{9373E318-9351-4F21-9CE3-AC944E7047F7}" srcOrd="2" destOrd="0" presId="urn:microsoft.com/office/officeart/2005/8/layout/orgChart1"/>
    <dgm:cxn modelId="{AD544C79-D4E5-44A5-9B4A-A82FF1A303C8}" type="presParOf" srcId="{E1FA247E-AE26-480C-8B3D-9606805B5FB2}" destId="{C791D03D-4EAC-4604-9523-ABEF26F5A14F}" srcOrd="6" destOrd="0" presId="urn:microsoft.com/office/officeart/2005/8/layout/orgChart1"/>
    <dgm:cxn modelId="{72D489D4-1C43-47E4-802D-962F5525E632}" type="presParOf" srcId="{E1FA247E-AE26-480C-8B3D-9606805B5FB2}" destId="{C6635813-F85D-4B66-A23B-5052B6B69FA6}" srcOrd="7" destOrd="0" presId="urn:microsoft.com/office/officeart/2005/8/layout/orgChart1"/>
    <dgm:cxn modelId="{8EA13369-6FBB-4497-A5D1-6C2853E9225F}" type="presParOf" srcId="{C6635813-F85D-4B66-A23B-5052B6B69FA6}" destId="{1374C6BE-E8E1-4638-84FF-EFF704BEB96E}" srcOrd="0" destOrd="0" presId="urn:microsoft.com/office/officeart/2005/8/layout/orgChart1"/>
    <dgm:cxn modelId="{FAA88C9C-E2CB-4682-A65B-70288A245FD8}" type="presParOf" srcId="{1374C6BE-E8E1-4638-84FF-EFF704BEB96E}" destId="{7303DFBE-0DB1-4C8F-903D-152C2F056078}" srcOrd="0" destOrd="0" presId="urn:microsoft.com/office/officeart/2005/8/layout/orgChart1"/>
    <dgm:cxn modelId="{5EA08B97-2D1D-4BF1-8A8F-A4AFDE055010}" type="presParOf" srcId="{1374C6BE-E8E1-4638-84FF-EFF704BEB96E}" destId="{A8E88BF1-E7E6-4887-9DB8-E9BFF55753ED}" srcOrd="1" destOrd="0" presId="urn:microsoft.com/office/officeart/2005/8/layout/orgChart1"/>
    <dgm:cxn modelId="{99069B50-1BC2-4422-BA9E-AAF20DD5EFA6}" type="presParOf" srcId="{C6635813-F85D-4B66-A23B-5052B6B69FA6}" destId="{60FE0C84-E964-46C9-AA8F-754A286C28B2}" srcOrd="1" destOrd="0" presId="urn:microsoft.com/office/officeart/2005/8/layout/orgChart1"/>
    <dgm:cxn modelId="{999B0A9B-6FC6-4079-A198-999868C4751A}" type="presParOf" srcId="{C6635813-F85D-4B66-A23B-5052B6B69FA6}" destId="{719C2388-C872-4938-B83A-064C60F25ADE}" srcOrd="2" destOrd="0" presId="urn:microsoft.com/office/officeart/2005/8/layout/orgChart1"/>
    <dgm:cxn modelId="{1B75BF87-EDAD-4C0A-82FC-58B81F37C144}" type="presParOf" srcId="{E1FA247E-AE26-480C-8B3D-9606805B5FB2}" destId="{FC44886D-8BDD-4C0A-8632-9583A0766F04}" srcOrd="8" destOrd="0" presId="urn:microsoft.com/office/officeart/2005/8/layout/orgChart1"/>
    <dgm:cxn modelId="{780913FD-6827-456C-8C1E-A13976AA72DF}" type="presParOf" srcId="{E1FA247E-AE26-480C-8B3D-9606805B5FB2}" destId="{47FC5652-D8B6-4707-A871-117917DA7CF2}" srcOrd="9" destOrd="0" presId="urn:microsoft.com/office/officeart/2005/8/layout/orgChart1"/>
    <dgm:cxn modelId="{33A86C82-CADF-47CE-97D6-B2393103F283}" type="presParOf" srcId="{47FC5652-D8B6-4707-A871-117917DA7CF2}" destId="{0DD767CD-D318-4A95-B50B-D1B4E75A781B}" srcOrd="0" destOrd="0" presId="urn:microsoft.com/office/officeart/2005/8/layout/orgChart1"/>
    <dgm:cxn modelId="{3230ABC8-847C-4AA0-870E-7FC5D7B5D3A3}" type="presParOf" srcId="{0DD767CD-D318-4A95-B50B-D1B4E75A781B}" destId="{080D6A98-6EA8-4C40-B34F-97E1D1C91C25}" srcOrd="0" destOrd="0" presId="urn:microsoft.com/office/officeart/2005/8/layout/orgChart1"/>
    <dgm:cxn modelId="{F8C36265-72E1-4D13-BDDA-37EBD153B08C}" type="presParOf" srcId="{0DD767CD-D318-4A95-B50B-D1B4E75A781B}" destId="{844CA0D8-5F91-4219-88B8-F798E4FDFA68}" srcOrd="1" destOrd="0" presId="urn:microsoft.com/office/officeart/2005/8/layout/orgChart1"/>
    <dgm:cxn modelId="{49DB82C7-BF20-4CA1-92C3-B483A7D1F713}" type="presParOf" srcId="{47FC5652-D8B6-4707-A871-117917DA7CF2}" destId="{4C651069-6840-4436-84FB-27C1B6958822}" srcOrd="1" destOrd="0" presId="urn:microsoft.com/office/officeart/2005/8/layout/orgChart1"/>
    <dgm:cxn modelId="{2AFAEC45-A897-4B20-9415-CF5AAB5BDBA5}" type="presParOf" srcId="{47FC5652-D8B6-4707-A871-117917DA7CF2}" destId="{D2FEC20A-6F7E-4D3D-AF90-4DFD61A961FF}" srcOrd="2" destOrd="0" presId="urn:microsoft.com/office/officeart/2005/8/layout/orgChart1"/>
    <dgm:cxn modelId="{827826C7-E283-4B91-BD1F-4A95DC3855F6}" type="presParOf" srcId="{48BCF86A-2207-4472-9C53-3D56308B15BD}" destId="{DA6F0EAB-99A8-4C3A-93B3-5FA8A048C689}" srcOrd="2" destOrd="0" presId="urn:microsoft.com/office/officeart/2005/8/layout/orgChart1"/>
    <dgm:cxn modelId="{626FB032-FF08-4738-838F-F898629534F1}" type="presParOf" srcId="{8DBA4460-C425-43BA-8489-A79F1C05BA98}" destId="{C1A45239-D076-494B-9A8A-0C71065D9C61}" srcOrd="8" destOrd="0" presId="urn:microsoft.com/office/officeart/2005/8/layout/orgChart1"/>
    <dgm:cxn modelId="{5B853FE6-035A-4721-A370-16985B185A90}" type="presParOf" srcId="{8DBA4460-C425-43BA-8489-A79F1C05BA98}" destId="{D7CCD001-E18A-413E-9BE0-2227E58956AD}" srcOrd="9" destOrd="0" presId="urn:microsoft.com/office/officeart/2005/8/layout/orgChart1"/>
    <dgm:cxn modelId="{02F6A004-50D2-49BE-80DA-F96F2D4B2E84}" type="presParOf" srcId="{D7CCD001-E18A-413E-9BE0-2227E58956AD}" destId="{F5BA0026-B23E-4264-9BE7-4D30FF70A580}" srcOrd="0" destOrd="0" presId="urn:microsoft.com/office/officeart/2005/8/layout/orgChart1"/>
    <dgm:cxn modelId="{6D439693-4056-4569-B699-308FBB8CF263}" type="presParOf" srcId="{F5BA0026-B23E-4264-9BE7-4D30FF70A580}" destId="{681F2CD9-9D04-464C-8F28-8996F47276BF}" srcOrd="0" destOrd="0" presId="urn:microsoft.com/office/officeart/2005/8/layout/orgChart1"/>
    <dgm:cxn modelId="{9F8AE423-5AD9-4E8A-8744-35E74801E3E5}" type="presParOf" srcId="{F5BA0026-B23E-4264-9BE7-4D30FF70A580}" destId="{5079E057-C1CE-411D-99C6-85F149A374D1}" srcOrd="1" destOrd="0" presId="urn:microsoft.com/office/officeart/2005/8/layout/orgChart1"/>
    <dgm:cxn modelId="{121B0DE8-8C43-457F-ABA7-B6DC7E932932}" type="presParOf" srcId="{D7CCD001-E18A-413E-9BE0-2227E58956AD}" destId="{321B6DCD-B4F9-4537-B047-2534816F527B}" srcOrd="1" destOrd="0" presId="urn:microsoft.com/office/officeart/2005/8/layout/orgChart1"/>
    <dgm:cxn modelId="{EE6A441A-F834-4D27-A70F-0E142BE72CE5}" type="presParOf" srcId="{321B6DCD-B4F9-4537-B047-2534816F527B}" destId="{6A3E54E0-9556-4C67-8BC0-25D49C35645D}" srcOrd="0" destOrd="0" presId="urn:microsoft.com/office/officeart/2005/8/layout/orgChart1"/>
    <dgm:cxn modelId="{48A5DAE1-920F-42A9-A7D7-7545A979876D}" type="presParOf" srcId="{321B6DCD-B4F9-4537-B047-2534816F527B}" destId="{7E0F0A0F-DBB1-4C34-BA50-20DE3229557C}" srcOrd="1" destOrd="0" presId="urn:microsoft.com/office/officeart/2005/8/layout/orgChart1"/>
    <dgm:cxn modelId="{29C17658-5340-40E7-A9FE-AD94B1FEEBA4}" type="presParOf" srcId="{7E0F0A0F-DBB1-4C34-BA50-20DE3229557C}" destId="{1BA1D779-5562-4613-91EB-9A4C2064085E}" srcOrd="0" destOrd="0" presId="urn:microsoft.com/office/officeart/2005/8/layout/orgChart1"/>
    <dgm:cxn modelId="{2650BED6-1284-4397-B368-B917EA2D77AC}" type="presParOf" srcId="{1BA1D779-5562-4613-91EB-9A4C2064085E}" destId="{C2B84350-AEFD-4790-B1DA-F472DBA04319}" srcOrd="0" destOrd="0" presId="urn:microsoft.com/office/officeart/2005/8/layout/orgChart1"/>
    <dgm:cxn modelId="{3B5FAD76-9A84-43EB-B08C-83F66BE5A482}" type="presParOf" srcId="{1BA1D779-5562-4613-91EB-9A4C2064085E}" destId="{FBD0C74A-2E0D-4236-85E1-7552E01B11B1}" srcOrd="1" destOrd="0" presId="urn:microsoft.com/office/officeart/2005/8/layout/orgChart1"/>
    <dgm:cxn modelId="{7A307AA3-C038-4C4F-99E7-1DB13B6E102B}" type="presParOf" srcId="{7E0F0A0F-DBB1-4C34-BA50-20DE3229557C}" destId="{476843DF-6ACF-489F-8969-DC2C92F3C594}" srcOrd="1" destOrd="0" presId="urn:microsoft.com/office/officeart/2005/8/layout/orgChart1"/>
    <dgm:cxn modelId="{0D677C06-D82D-456F-B154-A094DC53184D}" type="presParOf" srcId="{7E0F0A0F-DBB1-4C34-BA50-20DE3229557C}" destId="{77479A8B-38E3-458B-A919-0D476D47AADD}" srcOrd="2" destOrd="0" presId="urn:microsoft.com/office/officeart/2005/8/layout/orgChart1"/>
    <dgm:cxn modelId="{2A283685-B7BD-43EE-A2C3-E7528F9B28BB}" type="presParOf" srcId="{321B6DCD-B4F9-4537-B047-2534816F527B}" destId="{B934E96B-B91A-49EB-8D7F-447099CE9A72}" srcOrd="2" destOrd="0" presId="urn:microsoft.com/office/officeart/2005/8/layout/orgChart1"/>
    <dgm:cxn modelId="{ED131DCD-0F18-448D-BE57-ECB91B7B616E}" type="presParOf" srcId="{321B6DCD-B4F9-4537-B047-2534816F527B}" destId="{6EF0D1CF-EC49-470E-ACAB-11044556EEBA}" srcOrd="3" destOrd="0" presId="urn:microsoft.com/office/officeart/2005/8/layout/orgChart1"/>
    <dgm:cxn modelId="{8AA9A1F6-3969-46BE-99BB-069A07BE500C}" type="presParOf" srcId="{6EF0D1CF-EC49-470E-ACAB-11044556EEBA}" destId="{AF3F4AF6-EF38-4E02-80E7-A63CBBF3A170}" srcOrd="0" destOrd="0" presId="urn:microsoft.com/office/officeart/2005/8/layout/orgChart1"/>
    <dgm:cxn modelId="{10CC8CA7-F382-4B12-B5AE-42DBED6CAB0D}" type="presParOf" srcId="{AF3F4AF6-EF38-4E02-80E7-A63CBBF3A170}" destId="{42A23308-4245-46BA-9B58-47AACE2C5A76}" srcOrd="0" destOrd="0" presId="urn:microsoft.com/office/officeart/2005/8/layout/orgChart1"/>
    <dgm:cxn modelId="{E6093528-F872-4CAC-9BAF-D79463A554F7}" type="presParOf" srcId="{AF3F4AF6-EF38-4E02-80E7-A63CBBF3A170}" destId="{018D6CD8-1413-499C-B660-742E93DBC388}" srcOrd="1" destOrd="0" presId="urn:microsoft.com/office/officeart/2005/8/layout/orgChart1"/>
    <dgm:cxn modelId="{06038CA4-DA76-4F66-A3A5-D91232FB0FE0}" type="presParOf" srcId="{6EF0D1CF-EC49-470E-ACAB-11044556EEBA}" destId="{70FF06B8-602A-4076-A8ED-FA4CEDA0939E}" srcOrd="1" destOrd="0" presId="urn:microsoft.com/office/officeart/2005/8/layout/orgChart1"/>
    <dgm:cxn modelId="{0D1E6EDC-3586-44C9-A7B5-BB826E6E8C34}" type="presParOf" srcId="{6EF0D1CF-EC49-470E-ACAB-11044556EEBA}" destId="{406B62B0-1488-447F-98C0-8349A3F21613}" srcOrd="2" destOrd="0" presId="urn:microsoft.com/office/officeart/2005/8/layout/orgChart1"/>
    <dgm:cxn modelId="{685288EA-AFB6-4B52-89C9-7B27EC7C5CF0}" type="presParOf" srcId="{D7CCD001-E18A-413E-9BE0-2227E58956AD}" destId="{81A4EC19-37AA-49B8-B806-7DFC4F8AA712}" srcOrd="2" destOrd="0" presId="urn:microsoft.com/office/officeart/2005/8/layout/orgChart1"/>
    <dgm:cxn modelId="{41608F1A-C66C-4BD2-A610-42596514C760}" type="presParOf" srcId="{EB5D0F83-56D8-4A8C-B14E-C6C943EC6C77}" destId="{C8120923-447C-4CFA-A419-CEA352DB77A8}" srcOrd="2" destOrd="0" presId="urn:microsoft.com/office/officeart/2005/8/layout/orgChart1"/>
    <dgm:cxn modelId="{87DB35EA-2081-4940-90FA-2BADEE1951AD}" type="presParOf" srcId="{5F607FE1-E7D9-457A-B618-5F6AC478A78D}" destId="{DEB28652-BC14-42C6-BAA8-91FAB73A5F8C}" srcOrd="2" destOrd="0" presId="urn:microsoft.com/office/officeart/2005/8/layout/orgChart1"/>
    <dgm:cxn modelId="{9A2A3B32-C477-46F4-BF80-191AA721CC06}" type="presParOf" srcId="{5F607FE1-E7D9-457A-B618-5F6AC478A78D}" destId="{505DEB50-9378-42AF-8B82-1D7629A0127B}" srcOrd="3" destOrd="0" presId="urn:microsoft.com/office/officeart/2005/8/layout/orgChart1"/>
    <dgm:cxn modelId="{93023FEC-D3D3-47F6-A1EB-87BD5AD6F72D}" type="presParOf" srcId="{505DEB50-9378-42AF-8B82-1D7629A0127B}" destId="{F95A4908-FD0D-49AE-91ED-B4506432842C}" srcOrd="0" destOrd="0" presId="urn:microsoft.com/office/officeart/2005/8/layout/orgChart1"/>
    <dgm:cxn modelId="{7FE7D905-9E73-4CF0-80F8-DDE70C310C7F}" type="presParOf" srcId="{F95A4908-FD0D-49AE-91ED-B4506432842C}" destId="{ED528BC4-6D26-49DB-9BEA-7684E93BFB22}" srcOrd="0" destOrd="0" presId="urn:microsoft.com/office/officeart/2005/8/layout/orgChart1"/>
    <dgm:cxn modelId="{D9E2824B-CFDA-4994-9B81-FD6375635F44}" type="presParOf" srcId="{F95A4908-FD0D-49AE-91ED-B4506432842C}" destId="{17C81AB2-7582-4EE3-B9B3-7CDD1E14F0BA}" srcOrd="1" destOrd="0" presId="urn:microsoft.com/office/officeart/2005/8/layout/orgChart1"/>
    <dgm:cxn modelId="{6728D021-1F61-46C1-8D95-0E56C8F409B5}" type="presParOf" srcId="{505DEB50-9378-42AF-8B82-1D7629A0127B}" destId="{BFC31E39-5D4F-46D4-B501-FACB45A40E9D}" srcOrd="1" destOrd="0" presId="urn:microsoft.com/office/officeart/2005/8/layout/orgChart1"/>
    <dgm:cxn modelId="{AB64E8CC-86D7-4BB3-802C-6F8D0E41BD3B}" type="presParOf" srcId="{BFC31E39-5D4F-46D4-B501-FACB45A40E9D}" destId="{19FDEFB6-EC27-43F1-B3F8-D66A73B68F47}" srcOrd="0" destOrd="0" presId="urn:microsoft.com/office/officeart/2005/8/layout/orgChart1"/>
    <dgm:cxn modelId="{26D55334-A610-4CFF-A01B-A6DF832B7BD4}" type="presParOf" srcId="{BFC31E39-5D4F-46D4-B501-FACB45A40E9D}" destId="{B2F47404-69E5-46E6-A5C1-2D8E8E40094A}" srcOrd="1" destOrd="0" presId="urn:microsoft.com/office/officeart/2005/8/layout/orgChart1"/>
    <dgm:cxn modelId="{93CEC1D4-52D1-4A16-9C86-0D350BB1B806}" type="presParOf" srcId="{B2F47404-69E5-46E6-A5C1-2D8E8E40094A}" destId="{6E375BE6-4161-4958-A3BD-9337FF016149}" srcOrd="0" destOrd="0" presId="urn:microsoft.com/office/officeart/2005/8/layout/orgChart1"/>
    <dgm:cxn modelId="{F1D271E9-0DE9-4E96-9167-15DDCE910FFD}" type="presParOf" srcId="{6E375BE6-4161-4958-A3BD-9337FF016149}" destId="{336BB3C0-104B-4564-903E-5333CD877BCA}" srcOrd="0" destOrd="0" presId="urn:microsoft.com/office/officeart/2005/8/layout/orgChart1"/>
    <dgm:cxn modelId="{D8F32FB6-1542-42F9-88F4-F2D1AE22FB51}" type="presParOf" srcId="{6E375BE6-4161-4958-A3BD-9337FF016149}" destId="{739DDEF2-7455-49D4-B69C-FC51FF64878C}" srcOrd="1" destOrd="0" presId="urn:microsoft.com/office/officeart/2005/8/layout/orgChart1"/>
    <dgm:cxn modelId="{4F90DE0C-A88C-411C-97ED-2DEA281EDAF1}" type="presParOf" srcId="{B2F47404-69E5-46E6-A5C1-2D8E8E40094A}" destId="{F1A67809-2FE3-4E05-B8DF-23F877001EB2}" srcOrd="1" destOrd="0" presId="urn:microsoft.com/office/officeart/2005/8/layout/orgChart1"/>
    <dgm:cxn modelId="{3362932B-387D-4493-918E-373A4C6DE815}" type="presParOf" srcId="{B2F47404-69E5-46E6-A5C1-2D8E8E40094A}" destId="{019B7E71-1A4D-42C6-9159-642E1C654B72}" srcOrd="2" destOrd="0" presId="urn:microsoft.com/office/officeart/2005/8/layout/orgChart1"/>
    <dgm:cxn modelId="{955E83F8-D739-4CD2-8BC5-C214502C2094}" type="presParOf" srcId="{BFC31E39-5D4F-46D4-B501-FACB45A40E9D}" destId="{B0B6F3F1-5025-4A41-8B68-820B93D765FB}" srcOrd="2" destOrd="0" presId="urn:microsoft.com/office/officeart/2005/8/layout/orgChart1"/>
    <dgm:cxn modelId="{3A4A14CC-35BF-4F90-A2CD-178DABDC7D81}" type="presParOf" srcId="{BFC31E39-5D4F-46D4-B501-FACB45A40E9D}" destId="{E65CA16A-0B1F-4BFF-80E9-C75863D5419F}" srcOrd="3" destOrd="0" presId="urn:microsoft.com/office/officeart/2005/8/layout/orgChart1"/>
    <dgm:cxn modelId="{989ABC16-58ED-4875-ADF3-A69F05B728A1}" type="presParOf" srcId="{E65CA16A-0B1F-4BFF-80E9-C75863D5419F}" destId="{16EFD747-59C0-4C9C-8E84-06D329B7C050}" srcOrd="0" destOrd="0" presId="urn:microsoft.com/office/officeart/2005/8/layout/orgChart1"/>
    <dgm:cxn modelId="{06291E94-482F-4903-A8D5-3AA8806BF3FF}" type="presParOf" srcId="{16EFD747-59C0-4C9C-8E84-06D329B7C050}" destId="{F896ABED-A210-46CB-B961-BF57F0D6D10E}" srcOrd="0" destOrd="0" presId="urn:microsoft.com/office/officeart/2005/8/layout/orgChart1"/>
    <dgm:cxn modelId="{371FCFE1-E93A-41E0-AAB7-38BD8DD05FDA}" type="presParOf" srcId="{16EFD747-59C0-4C9C-8E84-06D329B7C050}" destId="{73F8E926-AD0F-4AE9-8D36-628B0B6328CE}" srcOrd="1" destOrd="0" presId="urn:microsoft.com/office/officeart/2005/8/layout/orgChart1"/>
    <dgm:cxn modelId="{954C999C-1334-4C9C-BB47-47A179326ACC}" type="presParOf" srcId="{E65CA16A-0B1F-4BFF-80E9-C75863D5419F}" destId="{9B19B5D0-7B51-4625-A362-38B88FFD1BBB}" srcOrd="1" destOrd="0" presId="urn:microsoft.com/office/officeart/2005/8/layout/orgChart1"/>
    <dgm:cxn modelId="{8B48CFC9-8AA4-47FB-BB80-E6539A4A6C71}" type="presParOf" srcId="{9B19B5D0-7B51-4625-A362-38B88FFD1BBB}" destId="{C57FF767-8381-47DF-9148-D696A0C471C4}" srcOrd="0" destOrd="0" presId="urn:microsoft.com/office/officeart/2005/8/layout/orgChart1"/>
    <dgm:cxn modelId="{23D18E89-CCE0-40BE-BE8B-DB04A94942BD}" type="presParOf" srcId="{9B19B5D0-7B51-4625-A362-38B88FFD1BBB}" destId="{A80A1F4A-4170-4328-896E-BF678308B33B}" srcOrd="1" destOrd="0" presId="urn:microsoft.com/office/officeart/2005/8/layout/orgChart1"/>
    <dgm:cxn modelId="{E8A04B6E-BE66-4999-8D2E-3ABB78036F01}" type="presParOf" srcId="{A80A1F4A-4170-4328-896E-BF678308B33B}" destId="{63E5F900-5BA5-4EEA-83FC-9F1EB3E6F253}" srcOrd="0" destOrd="0" presId="urn:microsoft.com/office/officeart/2005/8/layout/orgChart1"/>
    <dgm:cxn modelId="{50E2BEC9-FADE-46ED-94C4-F4FEE998BAC7}" type="presParOf" srcId="{63E5F900-5BA5-4EEA-83FC-9F1EB3E6F253}" destId="{9925E83B-02E7-4C9A-8D51-8B58D08ACDDF}" srcOrd="0" destOrd="0" presId="urn:microsoft.com/office/officeart/2005/8/layout/orgChart1"/>
    <dgm:cxn modelId="{4E0156E5-7CD2-4EE0-8A11-0E865BB30E6B}" type="presParOf" srcId="{63E5F900-5BA5-4EEA-83FC-9F1EB3E6F253}" destId="{3999CFCA-C8C6-4338-A05F-61A8959A1DF6}" srcOrd="1" destOrd="0" presId="urn:microsoft.com/office/officeart/2005/8/layout/orgChart1"/>
    <dgm:cxn modelId="{F52F41F8-1A09-4E0A-A3DF-7658E200ADDA}" type="presParOf" srcId="{A80A1F4A-4170-4328-896E-BF678308B33B}" destId="{D08DD329-6F02-49CD-B505-5F02DCF86BEC}" srcOrd="1" destOrd="0" presId="urn:microsoft.com/office/officeart/2005/8/layout/orgChart1"/>
    <dgm:cxn modelId="{86911D1D-768F-47F7-96EC-D45F555987A0}" type="presParOf" srcId="{A80A1F4A-4170-4328-896E-BF678308B33B}" destId="{04BC805E-E0B5-466F-9F3B-5A96B58DCE56}" srcOrd="2" destOrd="0" presId="urn:microsoft.com/office/officeart/2005/8/layout/orgChart1"/>
    <dgm:cxn modelId="{4A7B09CD-5AC5-4BDA-84D2-5F4801221DBA}" type="presParOf" srcId="{9B19B5D0-7B51-4625-A362-38B88FFD1BBB}" destId="{66C26AB5-4815-4CE4-8FEC-5F8ACB8E2DA4}" srcOrd="2" destOrd="0" presId="urn:microsoft.com/office/officeart/2005/8/layout/orgChart1"/>
    <dgm:cxn modelId="{86A6C3F7-28AC-41C7-8496-F9855E1172DE}" type="presParOf" srcId="{9B19B5D0-7B51-4625-A362-38B88FFD1BBB}" destId="{E821C06B-2347-4C6F-816B-90EA5EE05733}" srcOrd="3" destOrd="0" presId="urn:microsoft.com/office/officeart/2005/8/layout/orgChart1"/>
    <dgm:cxn modelId="{92E95CB9-B26E-4081-808A-D5A744F9A8BC}" type="presParOf" srcId="{E821C06B-2347-4C6F-816B-90EA5EE05733}" destId="{E52CA626-D230-41BF-B27F-F8A9C887C375}" srcOrd="0" destOrd="0" presId="urn:microsoft.com/office/officeart/2005/8/layout/orgChart1"/>
    <dgm:cxn modelId="{5B34BCA1-91F5-4819-920A-964A5CCBB27F}" type="presParOf" srcId="{E52CA626-D230-41BF-B27F-F8A9C887C375}" destId="{2CD0354C-BA36-4267-90F5-FBF680E5128D}" srcOrd="0" destOrd="0" presId="urn:microsoft.com/office/officeart/2005/8/layout/orgChart1"/>
    <dgm:cxn modelId="{6D1A0618-A92A-4C7B-983A-04046BC6540E}" type="presParOf" srcId="{E52CA626-D230-41BF-B27F-F8A9C887C375}" destId="{68FB19D6-7F09-4C3F-994C-74620FA7CC21}" srcOrd="1" destOrd="0" presId="urn:microsoft.com/office/officeart/2005/8/layout/orgChart1"/>
    <dgm:cxn modelId="{D055AC2B-3B74-4C22-9210-CC4A5B4AD298}" type="presParOf" srcId="{E821C06B-2347-4C6F-816B-90EA5EE05733}" destId="{5703CF66-676D-42DA-A6D4-CF6E7DDCCDA5}" srcOrd="1" destOrd="0" presId="urn:microsoft.com/office/officeart/2005/8/layout/orgChart1"/>
    <dgm:cxn modelId="{B4B880AE-9499-4988-937A-7EE8652CF825}" type="presParOf" srcId="{E821C06B-2347-4C6F-816B-90EA5EE05733}" destId="{CD13547A-8B8E-417C-B2F4-BDB8EF9C12EF}" srcOrd="2" destOrd="0" presId="urn:microsoft.com/office/officeart/2005/8/layout/orgChart1"/>
    <dgm:cxn modelId="{9D45D22B-751B-4DC5-8EA7-4416593FD6E8}" type="presParOf" srcId="{E65CA16A-0B1F-4BFF-80E9-C75863D5419F}" destId="{F6E5F339-8F6C-4AB4-8313-320A42CA3F94}" srcOrd="2" destOrd="0" presId="urn:microsoft.com/office/officeart/2005/8/layout/orgChart1"/>
    <dgm:cxn modelId="{D234303E-215B-4BAF-B67F-ECF89B850C24}" type="presParOf" srcId="{BFC31E39-5D4F-46D4-B501-FACB45A40E9D}" destId="{BEF06427-698E-4576-9177-F8CF3D951D25}" srcOrd="4" destOrd="0" presId="urn:microsoft.com/office/officeart/2005/8/layout/orgChart1"/>
    <dgm:cxn modelId="{C7129C8B-9E12-422E-BBD4-DBE7586CD022}" type="presParOf" srcId="{BFC31E39-5D4F-46D4-B501-FACB45A40E9D}" destId="{5D5C7513-0A9D-461A-B063-225785E91F15}" srcOrd="5" destOrd="0" presId="urn:microsoft.com/office/officeart/2005/8/layout/orgChart1"/>
    <dgm:cxn modelId="{233C5290-C1BB-49B8-AE5F-485D6FF16080}" type="presParOf" srcId="{5D5C7513-0A9D-461A-B063-225785E91F15}" destId="{AD1962E6-3626-4D2E-A17C-3697FC53C37A}" srcOrd="0" destOrd="0" presId="urn:microsoft.com/office/officeart/2005/8/layout/orgChart1"/>
    <dgm:cxn modelId="{DBA762FF-F93D-4C86-91AA-D7FCB7999040}" type="presParOf" srcId="{AD1962E6-3626-4D2E-A17C-3697FC53C37A}" destId="{E3D6D3D3-7996-4D34-8E0A-5BC77802E190}" srcOrd="0" destOrd="0" presId="urn:microsoft.com/office/officeart/2005/8/layout/orgChart1"/>
    <dgm:cxn modelId="{F29664C4-7788-469C-9413-79EE118605AA}" type="presParOf" srcId="{AD1962E6-3626-4D2E-A17C-3697FC53C37A}" destId="{F5FD2F24-E388-404C-9842-E260378EE84D}" srcOrd="1" destOrd="0" presId="urn:microsoft.com/office/officeart/2005/8/layout/orgChart1"/>
    <dgm:cxn modelId="{A7D80BF2-2FB2-4AA3-A4CF-651CED710E0B}" type="presParOf" srcId="{5D5C7513-0A9D-461A-B063-225785E91F15}" destId="{F9E32F02-4D70-4EE7-8EC4-89CEE0648845}" srcOrd="1" destOrd="0" presId="urn:microsoft.com/office/officeart/2005/8/layout/orgChart1"/>
    <dgm:cxn modelId="{E4B8CBAB-125D-469D-870F-ABF8D394D1FF}" type="presParOf" srcId="{5D5C7513-0A9D-461A-B063-225785E91F15}" destId="{44B4FB31-FEB1-4AD5-A8AC-685E7E500086}" srcOrd="2" destOrd="0" presId="urn:microsoft.com/office/officeart/2005/8/layout/orgChart1"/>
    <dgm:cxn modelId="{CE03BCB4-FAD1-4B01-9254-BABBF516EB58}" type="presParOf" srcId="{505DEB50-9378-42AF-8B82-1D7629A0127B}" destId="{E66ED80A-BCF9-42EA-AF9A-1E39CC1A479A}" srcOrd="2" destOrd="0" presId="urn:microsoft.com/office/officeart/2005/8/layout/orgChart1"/>
    <dgm:cxn modelId="{6654A5C9-59AD-4AAD-9074-6149129C8B0D}" type="presParOf" srcId="{5F607FE1-E7D9-457A-B618-5F6AC478A78D}" destId="{F107CAA2-E43E-4B48-B5D9-E4FA1178D2AC}" srcOrd="4" destOrd="0" presId="urn:microsoft.com/office/officeart/2005/8/layout/orgChart1"/>
    <dgm:cxn modelId="{1536F575-CB08-44A7-B88F-E4A5584026CE}" type="presParOf" srcId="{5F607FE1-E7D9-457A-B618-5F6AC478A78D}" destId="{CD5CE103-2471-453D-9D0F-32C2DDAF7050}" srcOrd="5" destOrd="0" presId="urn:microsoft.com/office/officeart/2005/8/layout/orgChart1"/>
    <dgm:cxn modelId="{5B249F91-7301-4C0D-900C-7F9C9A6D1A54}" type="presParOf" srcId="{CD5CE103-2471-453D-9D0F-32C2DDAF7050}" destId="{DC487B99-E82C-412C-A2E4-F7344BCFD3A0}" srcOrd="0" destOrd="0" presId="urn:microsoft.com/office/officeart/2005/8/layout/orgChart1"/>
    <dgm:cxn modelId="{789741D3-5F73-4068-AAEA-E9D1D9E0D976}" type="presParOf" srcId="{DC487B99-E82C-412C-A2E4-F7344BCFD3A0}" destId="{8F41A6B3-AA1E-466A-BE80-996C91F4C47F}" srcOrd="0" destOrd="0" presId="urn:microsoft.com/office/officeart/2005/8/layout/orgChart1"/>
    <dgm:cxn modelId="{9CD39E05-B284-4C38-A73B-2C8204F0101F}" type="presParOf" srcId="{DC487B99-E82C-412C-A2E4-F7344BCFD3A0}" destId="{C0FC81BE-DAC4-4D77-B6FC-3DDE61F9DA4D}" srcOrd="1" destOrd="0" presId="urn:microsoft.com/office/officeart/2005/8/layout/orgChart1"/>
    <dgm:cxn modelId="{86A6D7FC-8AA1-4CC7-8E9A-9CA04A5F9F75}" type="presParOf" srcId="{CD5CE103-2471-453D-9D0F-32C2DDAF7050}" destId="{71D839AC-E8C0-425D-A9A0-2899DAF3BC14}" srcOrd="1" destOrd="0" presId="urn:microsoft.com/office/officeart/2005/8/layout/orgChart1"/>
    <dgm:cxn modelId="{DD4CD3E3-8CF9-4785-B55C-830BF1004AAF}" type="presParOf" srcId="{71D839AC-E8C0-425D-A9A0-2899DAF3BC14}" destId="{DA25796D-2098-431D-9498-55B07F98E957}" srcOrd="0" destOrd="0" presId="urn:microsoft.com/office/officeart/2005/8/layout/orgChart1"/>
    <dgm:cxn modelId="{D502DB37-1D90-42C4-9901-1A5E11C34A2C}" type="presParOf" srcId="{71D839AC-E8C0-425D-A9A0-2899DAF3BC14}" destId="{3F708736-449D-40B6-8B29-E3191369C7B1}" srcOrd="1" destOrd="0" presId="urn:microsoft.com/office/officeart/2005/8/layout/orgChart1"/>
    <dgm:cxn modelId="{1A1D0D4C-939F-46C5-AF8C-D068C41C6A5B}" type="presParOf" srcId="{3F708736-449D-40B6-8B29-E3191369C7B1}" destId="{017454CE-970F-4D41-9EEC-C8C3C98C2F8C}" srcOrd="0" destOrd="0" presId="urn:microsoft.com/office/officeart/2005/8/layout/orgChart1"/>
    <dgm:cxn modelId="{78E3B9C6-BA9B-4756-973F-6002488DDED0}" type="presParOf" srcId="{017454CE-970F-4D41-9EEC-C8C3C98C2F8C}" destId="{5B003C47-0552-4B1A-9E26-F5336FC411F1}" srcOrd="0" destOrd="0" presId="urn:microsoft.com/office/officeart/2005/8/layout/orgChart1"/>
    <dgm:cxn modelId="{FC411B71-4B14-4AAF-90B4-B0AAB298F4DB}" type="presParOf" srcId="{017454CE-970F-4D41-9EEC-C8C3C98C2F8C}" destId="{8D57E0B8-488A-4D1D-BE4B-D36BB123CB2C}" srcOrd="1" destOrd="0" presId="urn:microsoft.com/office/officeart/2005/8/layout/orgChart1"/>
    <dgm:cxn modelId="{DBD80C01-036D-4B2B-AFDE-45C76C8A029E}" type="presParOf" srcId="{3F708736-449D-40B6-8B29-E3191369C7B1}" destId="{AB96FD53-0F7C-4564-AD03-281BFBB0FB67}" srcOrd="1" destOrd="0" presId="urn:microsoft.com/office/officeart/2005/8/layout/orgChart1"/>
    <dgm:cxn modelId="{EB09A63D-8F6A-4566-A81B-B6B339E92C1B}" type="presParOf" srcId="{3F708736-449D-40B6-8B29-E3191369C7B1}" destId="{8FD621FA-DD53-47ED-99B0-6B44361D7A94}" srcOrd="2" destOrd="0" presId="urn:microsoft.com/office/officeart/2005/8/layout/orgChart1"/>
    <dgm:cxn modelId="{CA6A0B80-C893-4172-8763-EDC1592ECFBB}" type="presParOf" srcId="{71D839AC-E8C0-425D-A9A0-2899DAF3BC14}" destId="{3EA0AAB1-7EC5-4774-879D-70B3220DF44F}" srcOrd="2" destOrd="0" presId="urn:microsoft.com/office/officeart/2005/8/layout/orgChart1"/>
    <dgm:cxn modelId="{11E5315B-A5F6-4CD8-B667-7606E57C2011}" type="presParOf" srcId="{71D839AC-E8C0-425D-A9A0-2899DAF3BC14}" destId="{F835B25A-8572-44C7-8E74-B138D24387ED}" srcOrd="3" destOrd="0" presId="urn:microsoft.com/office/officeart/2005/8/layout/orgChart1"/>
    <dgm:cxn modelId="{DE8C9A41-17E3-4FD8-ACD0-5878F1CFD64F}" type="presParOf" srcId="{F835B25A-8572-44C7-8E74-B138D24387ED}" destId="{CDB74779-5E7B-46B1-BB3B-A23F22EA3D83}" srcOrd="0" destOrd="0" presId="urn:microsoft.com/office/officeart/2005/8/layout/orgChart1"/>
    <dgm:cxn modelId="{E25CC77B-02AC-46FC-97F4-128833445905}" type="presParOf" srcId="{CDB74779-5E7B-46B1-BB3B-A23F22EA3D83}" destId="{154EE2D3-8490-4E96-8550-3C062BC2239D}" srcOrd="0" destOrd="0" presId="urn:microsoft.com/office/officeart/2005/8/layout/orgChart1"/>
    <dgm:cxn modelId="{4D1D8A7E-B99A-4181-BFBE-54DED79CFE39}" type="presParOf" srcId="{CDB74779-5E7B-46B1-BB3B-A23F22EA3D83}" destId="{66DDAE97-C3E9-42E5-B5CA-8BBBF65886C9}" srcOrd="1" destOrd="0" presId="urn:microsoft.com/office/officeart/2005/8/layout/orgChart1"/>
    <dgm:cxn modelId="{10C5EC9A-B49B-4BDB-83CB-8C187796702D}" type="presParOf" srcId="{F835B25A-8572-44C7-8E74-B138D24387ED}" destId="{13859105-9EFF-4037-9B6E-FE6588538CE8}" srcOrd="1" destOrd="0" presId="urn:microsoft.com/office/officeart/2005/8/layout/orgChart1"/>
    <dgm:cxn modelId="{38E5B390-DF73-4583-9BE4-038DA231C590}" type="presParOf" srcId="{F835B25A-8572-44C7-8E74-B138D24387ED}" destId="{28C6CDC0-AD47-4607-BC5D-9240F73DC9EA}" srcOrd="2" destOrd="0" presId="urn:microsoft.com/office/officeart/2005/8/layout/orgChart1"/>
    <dgm:cxn modelId="{336E8E4D-47A3-4EB5-8A15-D4208F31F46E}" type="presParOf" srcId="{71D839AC-E8C0-425D-A9A0-2899DAF3BC14}" destId="{5808E026-4290-4308-A313-75A8C712385E}" srcOrd="4" destOrd="0" presId="urn:microsoft.com/office/officeart/2005/8/layout/orgChart1"/>
    <dgm:cxn modelId="{F2B2CD96-4AE6-4576-880A-9ED6C44FA160}" type="presParOf" srcId="{71D839AC-E8C0-425D-A9A0-2899DAF3BC14}" destId="{62D47C21-91A6-4799-B89F-86A3A18E49E7}" srcOrd="5" destOrd="0" presId="urn:microsoft.com/office/officeart/2005/8/layout/orgChart1"/>
    <dgm:cxn modelId="{CE5206F7-E844-418B-B2B3-BEBBFDEBD0A9}" type="presParOf" srcId="{62D47C21-91A6-4799-B89F-86A3A18E49E7}" destId="{376345E9-C7D0-4F32-AD4B-78736678F1BB}" srcOrd="0" destOrd="0" presId="urn:microsoft.com/office/officeart/2005/8/layout/orgChart1"/>
    <dgm:cxn modelId="{0FEB9608-F748-4DC7-AD1A-292FC0AE9290}" type="presParOf" srcId="{376345E9-C7D0-4F32-AD4B-78736678F1BB}" destId="{0BAF3315-7D98-4FEB-A2D6-FDB3623F3863}" srcOrd="0" destOrd="0" presId="urn:microsoft.com/office/officeart/2005/8/layout/orgChart1"/>
    <dgm:cxn modelId="{AECC66E0-81B9-467E-B6F6-A01072976415}" type="presParOf" srcId="{376345E9-C7D0-4F32-AD4B-78736678F1BB}" destId="{39012702-411F-4090-9133-800BC1D3AC57}" srcOrd="1" destOrd="0" presId="urn:microsoft.com/office/officeart/2005/8/layout/orgChart1"/>
    <dgm:cxn modelId="{DEA6BF87-154A-4D83-A5B1-DE1E983E250E}" type="presParOf" srcId="{62D47C21-91A6-4799-B89F-86A3A18E49E7}" destId="{036B76CA-4245-4C8F-81EF-E3E3476FB3B7}" srcOrd="1" destOrd="0" presId="urn:microsoft.com/office/officeart/2005/8/layout/orgChart1"/>
    <dgm:cxn modelId="{0F56AF5F-6E3D-4062-9B18-3FB9DD3EDEEA}" type="presParOf" srcId="{62D47C21-91A6-4799-B89F-86A3A18E49E7}" destId="{00591DCC-3F8D-46D9-B1B3-8A3D743C3FF8}" srcOrd="2" destOrd="0" presId="urn:microsoft.com/office/officeart/2005/8/layout/orgChart1"/>
    <dgm:cxn modelId="{F184077D-CAF3-490A-9203-402D2A70F812}" type="presParOf" srcId="{71D839AC-E8C0-425D-A9A0-2899DAF3BC14}" destId="{98934D49-FECD-4AB4-9A44-F03BD8AC3C7A}" srcOrd="6" destOrd="0" presId="urn:microsoft.com/office/officeart/2005/8/layout/orgChart1"/>
    <dgm:cxn modelId="{6C8866B3-4F16-43AA-AC5C-C0B3675363AC}" type="presParOf" srcId="{71D839AC-E8C0-425D-A9A0-2899DAF3BC14}" destId="{610F8D89-6E15-4B0B-A932-E4223C21E39A}" srcOrd="7" destOrd="0" presId="urn:microsoft.com/office/officeart/2005/8/layout/orgChart1"/>
    <dgm:cxn modelId="{A27DE6D7-4261-4A47-8F0F-452DFAD1715B}" type="presParOf" srcId="{610F8D89-6E15-4B0B-A932-E4223C21E39A}" destId="{6A3D2B29-A3D7-4C17-8C9D-795D50CB8CD6}" srcOrd="0" destOrd="0" presId="urn:microsoft.com/office/officeart/2005/8/layout/orgChart1"/>
    <dgm:cxn modelId="{85461B6B-7539-4BD1-B822-C135FEC7B5F3}" type="presParOf" srcId="{6A3D2B29-A3D7-4C17-8C9D-795D50CB8CD6}" destId="{E5316CCA-BE12-44E4-9F0C-5B117BD24C97}" srcOrd="0" destOrd="0" presId="urn:microsoft.com/office/officeart/2005/8/layout/orgChart1"/>
    <dgm:cxn modelId="{B3D7923D-45DF-470F-9E98-BFC280E8D308}" type="presParOf" srcId="{6A3D2B29-A3D7-4C17-8C9D-795D50CB8CD6}" destId="{45317088-D134-4518-93C1-C886F7E9C5FD}" srcOrd="1" destOrd="0" presId="urn:microsoft.com/office/officeart/2005/8/layout/orgChart1"/>
    <dgm:cxn modelId="{DB24D7D1-F505-440E-9C18-93D5E12CE950}" type="presParOf" srcId="{610F8D89-6E15-4B0B-A932-E4223C21E39A}" destId="{5CDC3278-03D3-4D09-8F1D-9ACA6B561A87}" srcOrd="1" destOrd="0" presId="urn:microsoft.com/office/officeart/2005/8/layout/orgChart1"/>
    <dgm:cxn modelId="{10D624F9-EE30-4559-BABE-712A1FDDB986}" type="presParOf" srcId="{610F8D89-6E15-4B0B-A932-E4223C21E39A}" destId="{3373C90C-9215-4E37-8802-1B2F31D36782}" srcOrd="2" destOrd="0" presId="urn:microsoft.com/office/officeart/2005/8/layout/orgChart1"/>
    <dgm:cxn modelId="{24B5558D-D0EA-4732-B16B-01352F0A9E0C}" type="presParOf" srcId="{71D839AC-E8C0-425D-A9A0-2899DAF3BC14}" destId="{47812F5B-A083-4D9C-A64C-6882866558B0}" srcOrd="8" destOrd="0" presId="urn:microsoft.com/office/officeart/2005/8/layout/orgChart1"/>
    <dgm:cxn modelId="{DEB57EDD-8270-4F96-AEF5-BFF0FCF5B698}" type="presParOf" srcId="{71D839AC-E8C0-425D-A9A0-2899DAF3BC14}" destId="{4CBE0CAB-1CD4-4F0A-80A6-3DB00B09D71A}" srcOrd="9" destOrd="0" presId="urn:microsoft.com/office/officeart/2005/8/layout/orgChart1"/>
    <dgm:cxn modelId="{AF345C33-9E48-4875-BC3A-B65E077F5396}" type="presParOf" srcId="{4CBE0CAB-1CD4-4F0A-80A6-3DB00B09D71A}" destId="{5030B1BD-BB79-4B2E-AB90-009A6B5FD80C}" srcOrd="0" destOrd="0" presId="urn:microsoft.com/office/officeart/2005/8/layout/orgChart1"/>
    <dgm:cxn modelId="{303F30C4-A5D7-4525-A183-DACDF7A1E673}" type="presParOf" srcId="{5030B1BD-BB79-4B2E-AB90-009A6B5FD80C}" destId="{5E303716-4CC4-4A37-AA65-803CF3B738B8}" srcOrd="0" destOrd="0" presId="urn:microsoft.com/office/officeart/2005/8/layout/orgChart1"/>
    <dgm:cxn modelId="{5981232B-BA4B-4A0D-A669-6933B0BD5C26}" type="presParOf" srcId="{5030B1BD-BB79-4B2E-AB90-009A6B5FD80C}" destId="{44CF123E-5C1E-41D1-94D3-EF5B38B4A1C6}" srcOrd="1" destOrd="0" presId="urn:microsoft.com/office/officeart/2005/8/layout/orgChart1"/>
    <dgm:cxn modelId="{25EC69A2-F6D1-4897-AE7C-9821E43FBC19}" type="presParOf" srcId="{4CBE0CAB-1CD4-4F0A-80A6-3DB00B09D71A}" destId="{0D5619BB-DE9F-46C1-9766-31CE2226AB3D}" srcOrd="1" destOrd="0" presId="urn:microsoft.com/office/officeart/2005/8/layout/orgChart1"/>
    <dgm:cxn modelId="{046F5AC8-04F8-49B9-B3C6-1D1B2F82F253}" type="presParOf" srcId="{4CBE0CAB-1CD4-4F0A-80A6-3DB00B09D71A}" destId="{AC2C2492-879A-44FC-9DAF-86372976DE2E}" srcOrd="2" destOrd="0" presId="urn:microsoft.com/office/officeart/2005/8/layout/orgChart1"/>
    <dgm:cxn modelId="{F58217E6-4E17-4F2F-A848-98A9EE75CB7B}" type="presParOf" srcId="{71D839AC-E8C0-425D-A9A0-2899DAF3BC14}" destId="{0AEE80E5-1551-487A-8F91-0F48EA4EF860}" srcOrd="10" destOrd="0" presId="urn:microsoft.com/office/officeart/2005/8/layout/orgChart1"/>
    <dgm:cxn modelId="{95442F44-68A3-4A19-ACF9-1FFEC007158A}" type="presParOf" srcId="{71D839AC-E8C0-425D-A9A0-2899DAF3BC14}" destId="{45EA2905-D11D-44DD-B075-C4FC052DB922}" srcOrd="11" destOrd="0" presId="urn:microsoft.com/office/officeart/2005/8/layout/orgChart1"/>
    <dgm:cxn modelId="{57E69128-9F17-4D92-A247-BA0232F56DCA}" type="presParOf" srcId="{45EA2905-D11D-44DD-B075-C4FC052DB922}" destId="{F11995DD-1056-435B-A7BF-155653489325}" srcOrd="0" destOrd="0" presId="urn:microsoft.com/office/officeart/2005/8/layout/orgChart1"/>
    <dgm:cxn modelId="{CCB40298-0947-436A-A688-9EBDC8157998}" type="presParOf" srcId="{F11995DD-1056-435B-A7BF-155653489325}" destId="{4300CE55-EABC-45AF-9B0E-0A28E93D3D18}" srcOrd="0" destOrd="0" presId="urn:microsoft.com/office/officeart/2005/8/layout/orgChart1"/>
    <dgm:cxn modelId="{DFC7CF0B-01FD-430B-9B19-F12D08190A9C}" type="presParOf" srcId="{F11995DD-1056-435B-A7BF-155653489325}" destId="{14369F41-E6B2-4F14-A447-5052BFC8FD98}" srcOrd="1" destOrd="0" presId="urn:microsoft.com/office/officeart/2005/8/layout/orgChart1"/>
    <dgm:cxn modelId="{83A1CF1D-C9A2-4EE4-B00F-DC7AF06D3D35}" type="presParOf" srcId="{45EA2905-D11D-44DD-B075-C4FC052DB922}" destId="{171D5C8E-8045-4C66-BA85-1C5299E88EF7}" srcOrd="1" destOrd="0" presId="urn:microsoft.com/office/officeart/2005/8/layout/orgChart1"/>
    <dgm:cxn modelId="{CDDEA6EE-0B0A-4E6F-96D0-5077103DA17A}" type="presParOf" srcId="{45EA2905-D11D-44DD-B075-C4FC052DB922}" destId="{C3E42F06-8795-44E3-9488-A5B4E36BB506}" srcOrd="2" destOrd="0" presId="urn:microsoft.com/office/officeart/2005/8/layout/orgChart1"/>
    <dgm:cxn modelId="{45861C0C-CBB9-450E-938C-CA48998A3C83}" type="presParOf" srcId="{CD5CE103-2471-453D-9D0F-32C2DDAF7050}" destId="{CC2AA409-0BB2-411C-998D-0C47E39DACD8}" srcOrd="2" destOrd="0" presId="urn:microsoft.com/office/officeart/2005/8/layout/orgChart1"/>
    <dgm:cxn modelId="{0BC1E6A1-5A70-4412-ADCA-57FF1EAB18DD}" type="presParOf" srcId="{5F607FE1-E7D9-457A-B618-5F6AC478A78D}" destId="{0EBD7327-8718-4B31-B26F-BE49ED9983EA}" srcOrd="6" destOrd="0" presId="urn:microsoft.com/office/officeart/2005/8/layout/orgChart1"/>
    <dgm:cxn modelId="{3689D132-AE2A-4A00-9EE7-1743BBA2DFDD}" type="presParOf" srcId="{5F607FE1-E7D9-457A-B618-5F6AC478A78D}" destId="{19EACE3D-E748-432B-930E-E96A00AF0D77}" srcOrd="7" destOrd="0" presId="urn:microsoft.com/office/officeart/2005/8/layout/orgChart1"/>
    <dgm:cxn modelId="{BEA67EAC-910E-40A5-8DBE-150A3CA2FAA3}" type="presParOf" srcId="{19EACE3D-E748-432B-930E-E96A00AF0D77}" destId="{C21DD00D-EFAB-4128-9669-576AF4879B1F}" srcOrd="0" destOrd="0" presId="urn:microsoft.com/office/officeart/2005/8/layout/orgChart1"/>
    <dgm:cxn modelId="{925C87E2-7592-434E-A986-8559B05D8098}" type="presParOf" srcId="{C21DD00D-EFAB-4128-9669-576AF4879B1F}" destId="{6D75682C-E8D3-4B53-B30F-D7E8A8DDB4D7}" srcOrd="0" destOrd="0" presId="urn:microsoft.com/office/officeart/2005/8/layout/orgChart1"/>
    <dgm:cxn modelId="{A7F3C3B2-A996-4E81-86E1-BBC7E96CF6E5}" type="presParOf" srcId="{C21DD00D-EFAB-4128-9669-576AF4879B1F}" destId="{C02D7743-79BB-41C8-A219-601CFA6C60DF}" srcOrd="1" destOrd="0" presId="urn:microsoft.com/office/officeart/2005/8/layout/orgChart1"/>
    <dgm:cxn modelId="{8301F965-E033-422C-B0D8-457314840166}" type="presParOf" srcId="{19EACE3D-E748-432B-930E-E96A00AF0D77}" destId="{7A769611-B7E7-47B2-BEE1-6B5205BE9CD0}" srcOrd="1" destOrd="0" presId="urn:microsoft.com/office/officeart/2005/8/layout/orgChart1"/>
    <dgm:cxn modelId="{A859D73B-485A-48F0-B040-C2D34FE324BF}" type="presParOf" srcId="{7A769611-B7E7-47B2-BEE1-6B5205BE9CD0}" destId="{37448DE7-E4E7-496E-904F-F6687607C566}" srcOrd="0" destOrd="0" presId="urn:microsoft.com/office/officeart/2005/8/layout/orgChart1"/>
    <dgm:cxn modelId="{D750F8B9-2F42-45AC-BBA7-74F0810A1CC6}" type="presParOf" srcId="{7A769611-B7E7-47B2-BEE1-6B5205BE9CD0}" destId="{887F2946-E8F0-46A8-9026-2A223B70AD04}" srcOrd="1" destOrd="0" presId="urn:microsoft.com/office/officeart/2005/8/layout/orgChart1"/>
    <dgm:cxn modelId="{A41592AE-A63E-4A00-81B8-3A63B67882D4}" type="presParOf" srcId="{887F2946-E8F0-46A8-9026-2A223B70AD04}" destId="{30ECE240-0AD9-4F62-A806-3E6D17ABC92F}" srcOrd="0" destOrd="0" presId="urn:microsoft.com/office/officeart/2005/8/layout/orgChart1"/>
    <dgm:cxn modelId="{48108786-17C7-4F04-AA56-69C28E3D9789}" type="presParOf" srcId="{30ECE240-0AD9-4F62-A806-3E6D17ABC92F}" destId="{6C648C48-F62C-43A0-BE53-183622364F0B}" srcOrd="0" destOrd="0" presId="urn:microsoft.com/office/officeart/2005/8/layout/orgChart1"/>
    <dgm:cxn modelId="{D5968284-484D-4709-8807-A3EC9B7F8E39}" type="presParOf" srcId="{30ECE240-0AD9-4F62-A806-3E6D17ABC92F}" destId="{638EE417-F176-4FB6-B398-918325A45147}" srcOrd="1" destOrd="0" presId="urn:microsoft.com/office/officeart/2005/8/layout/orgChart1"/>
    <dgm:cxn modelId="{C3E555D7-1632-4307-8989-3A51E8713DDE}" type="presParOf" srcId="{887F2946-E8F0-46A8-9026-2A223B70AD04}" destId="{FA52E158-E037-4D1A-B393-33A304A3B3AD}" srcOrd="1" destOrd="0" presId="urn:microsoft.com/office/officeart/2005/8/layout/orgChart1"/>
    <dgm:cxn modelId="{7203EB6A-9382-4C4B-AB26-E363757FBA90}" type="presParOf" srcId="{887F2946-E8F0-46A8-9026-2A223B70AD04}" destId="{2A84E790-F8D1-4B13-B699-22A973155D34}" srcOrd="2" destOrd="0" presId="urn:microsoft.com/office/officeart/2005/8/layout/orgChart1"/>
    <dgm:cxn modelId="{C195DEA4-646E-42C7-9D40-EE9E164A78D4}" type="presParOf" srcId="{7A769611-B7E7-47B2-BEE1-6B5205BE9CD0}" destId="{1863A2CA-22B5-46B2-9A35-10C3CAA1C33E}" srcOrd="2" destOrd="0" presId="urn:microsoft.com/office/officeart/2005/8/layout/orgChart1"/>
    <dgm:cxn modelId="{F8EFFFCD-407C-45CD-A215-5B4995C526A7}" type="presParOf" srcId="{7A769611-B7E7-47B2-BEE1-6B5205BE9CD0}" destId="{C2A80D34-381A-4D78-A27C-344DFBDC7546}" srcOrd="3" destOrd="0" presId="urn:microsoft.com/office/officeart/2005/8/layout/orgChart1"/>
    <dgm:cxn modelId="{9182D75C-A9E2-459E-8AEB-23F9CCEC842C}" type="presParOf" srcId="{C2A80D34-381A-4D78-A27C-344DFBDC7546}" destId="{2C8FD2F8-DA6D-4691-9BD7-A868D8C67FA1}" srcOrd="0" destOrd="0" presId="urn:microsoft.com/office/officeart/2005/8/layout/orgChart1"/>
    <dgm:cxn modelId="{53A760D6-D2EC-4760-A1DB-2F6CFC648AF3}" type="presParOf" srcId="{2C8FD2F8-DA6D-4691-9BD7-A868D8C67FA1}" destId="{CF6AAA0F-D2C9-4F03-B2C8-9E52AFA6EB97}" srcOrd="0" destOrd="0" presId="urn:microsoft.com/office/officeart/2005/8/layout/orgChart1"/>
    <dgm:cxn modelId="{9E2A20B8-995C-487E-AC3A-5CD10646FB80}" type="presParOf" srcId="{2C8FD2F8-DA6D-4691-9BD7-A868D8C67FA1}" destId="{6AAB3B77-1277-48B3-9596-4312A18F17F0}" srcOrd="1" destOrd="0" presId="urn:microsoft.com/office/officeart/2005/8/layout/orgChart1"/>
    <dgm:cxn modelId="{537477D6-2594-4140-9C2F-7E16C1A7212E}" type="presParOf" srcId="{C2A80D34-381A-4D78-A27C-344DFBDC7546}" destId="{6D2ADDB4-0EB6-4190-ACB8-FB4B92A47CAF}" srcOrd="1" destOrd="0" presId="urn:microsoft.com/office/officeart/2005/8/layout/orgChart1"/>
    <dgm:cxn modelId="{236F4928-8A6E-4B75-B794-F67506F0668B}" type="presParOf" srcId="{C2A80D34-381A-4D78-A27C-344DFBDC7546}" destId="{21F2625F-7E2A-460A-9844-E123E72A58C8}" srcOrd="2" destOrd="0" presId="urn:microsoft.com/office/officeart/2005/8/layout/orgChart1"/>
    <dgm:cxn modelId="{A771A95B-D1A6-4E2E-9F09-B8085CA9CE33}" type="presParOf" srcId="{7A769611-B7E7-47B2-BEE1-6B5205BE9CD0}" destId="{54F9BADE-47CC-4A98-B6C2-C2EDCA9944D9}" srcOrd="4" destOrd="0" presId="urn:microsoft.com/office/officeart/2005/8/layout/orgChart1"/>
    <dgm:cxn modelId="{B7CA97DB-4E11-4C77-A34A-D34414EA57CB}" type="presParOf" srcId="{7A769611-B7E7-47B2-BEE1-6B5205BE9CD0}" destId="{20AAED92-C30F-49AB-9666-0D4C86C385B9}" srcOrd="5" destOrd="0" presId="urn:microsoft.com/office/officeart/2005/8/layout/orgChart1"/>
    <dgm:cxn modelId="{97C126C5-B1E3-472B-97EE-CCC6E869EAE6}" type="presParOf" srcId="{20AAED92-C30F-49AB-9666-0D4C86C385B9}" destId="{F8F5BB75-EC76-431D-8912-4755BC96C44B}" srcOrd="0" destOrd="0" presId="urn:microsoft.com/office/officeart/2005/8/layout/orgChart1"/>
    <dgm:cxn modelId="{6AA78DB2-9150-43EA-B5B2-AA1B8AF61E16}" type="presParOf" srcId="{F8F5BB75-EC76-431D-8912-4755BC96C44B}" destId="{0F89C14C-D0A5-4AC0-9E95-1969D47B02D6}" srcOrd="0" destOrd="0" presId="urn:microsoft.com/office/officeart/2005/8/layout/orgChart1"/>
    <dgm:cxn modelId="{8C3D0DDF-A0A5-4072-B832-1BE8E8BE527F}" type="presParOf" srcId="{F8F5BB75-EC76-431D-8912-4755BC96C44B}" destId="{A049C96A-DBD7-47AF-AB4F-8D139EE66173}" srcOrd="1" destOrd="0" presId="urn:microsoft.com/office/officeart/2005/8/layout/orgChart1"/>
    <dgm:cxn modelId="{C1D24A77-485D-4E02-9C1E-E34D992871C8}" type="presParOf" srcId="{20AAED92-C30F-49AB-9666-0D4C86C385B9}" destId="{238477A2-68C6-4EAB-9534-548EDDF9B7FC}" srcOrd="1" destOrd="0" presId="urn:microsoft.com/office/officeart/2005/8/layout/orgChart1"/>
    <dgm:cxn modelId="{30C9E66D-1C2B-4BB2-962C-D4E24F07AEFF}" type="presParOf" srcId="{20AAED92-C30F-49AB-9666-0D4C86C385B9}" destId="{9A444DB1-5247-409E-9434-027A818D4198}" srcOrd="2" destOrd="0" presId="urn:microsoft.com/office/officeart/2005/8/layout/orgChart1"/>
    <dgm:cxn modelId="{7E04FA91-A05F-4D13-BC92-E4724580E536}" type="presParOf" srcId="{19EACE3D-E748-432B-930E-E96A00AF0D77}" destId="{CD61F031-8B57-456A-B0B7-68AAA3E5C514}" srcOrd="2" destOrd="0" presId="urn:microsoft.com/office/officeart/2005/8/layout/orgChart1"/>
    <dgm:cxn modelId="{B2AC9F28-492D-4BA8-B7CF-380C6970DFB9}" type="presParOf" srcId="{941EC4D9-D81F-4567-BDE6-F784C414B92B}" destId="{0D06B8D4-1501-4424-8CAD-FB0C17C0BE46}" srcOrd="2" destOrd="0" presId="urn:microsoft.com/office/officeart/2005/8/layout/orgChart1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3191EB3-DDF1-4CAD-A5BB-56C0FD9B12F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87E19-5A4B-4007-8320-BC739085E78C}">
      <dgm:prSet phldrT="[Text]"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 Faculty</a:t>
          </a:r>
          <a:endParaRPr lang="en-US" dirty="0"/>
        </a:p>
      </dgm:t>
    </dgm:pt>
    <dgm:pt modelId="{45C13B9D-DEF1-49CF-AEFC-64CE474089ED}" type="parTrans" cxnId="{56EE05B1-0CBA-4BFC-A355-81FEAAE87D2A}">
      <dgm:prSet/>
      <dgm:spPr/>
      <dgm:t>
        <a:bodyPr/>
        <a:lstStyle/>
        <a:p>
          <a:endParaRPr lang="en-US"/>
        </a:p>
      </dgm:t>
    </dgm:pt>
    <dgm:pt modelId="{98F861A9-E223-41CD-ADE7-716081D0422D}" type="sibTrans" cxnId="{56EE05B1-0CBA-4BFC-A355-81FEAAE87D2A}">
      <dgm:prSet/>
      <dgm:spPr/>
      <dgm:t>
        <a:bodyPr/>
        <a:lstStyle/>
        <a:p>
          <a:endParaRPr lang="en-US"/>
        </a:p>
      </dgm:t>
    </dgm:pt>
    <dgm:pt modelId="{164EA658-7CDF-4BA9-802F-A5DB584FC85A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1.1 Select Course</a:t>
          </a:r>
          <a:endParaRPr lang="en-US" dirty="0"/>
        </a:p>
      </dgm:t>
    </dgm:pt>
    <dgm:pt modelId="{50B9B4BC-7216-42E0-824F-CA005CC6427A}" type="parTrans" cxnId="{B88252AD-80B3-4785-BF3F-3EFB01ECA8AE}">
      <dgm:prSet/>
      <dgm:spPr/>
      <dgm:t>
        <a:bodyPr/>
        <a:lstStyle/>
        <a:p>
          <a:endParaRPr lang="en-US"/>
        </a:p>
      </dgm:t>
    </dgm:pt>
    <dgm:pt modelId="{B273EF17-56C7-49D4-B7B5-1F5452DDA655}" type="sibTrans" cxnId="{B88252AD-80B3-4785-BF3F-3EFB01ECA8AE}">
      <dgm:prSet/>
      <dgm:spPr/>
      <dgm:t>
        <a:bodyPr/>
        <a:lstStyle/>
        <a:p>
          <a:endParaRPr lang="en-US"/>
        </a:p>
      </dgm:t>
    </dgm:pt>
    <dgm:pt modelId="{4370BA0F-1A45-4D4F-A1B1-48D25A80D340}">
      <dgm:prSet phldrT="[Text]"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1.2 Create Question bank</a:t>
          </a:r>
          <a:endParaRPr lang="en-US" dirty="0"/>
        </a:p>
      </dgm:t>
    </dgm:pt>
    <dgm:pt modelId="{56D8B27B-4846-42F5-8F7C-93EE8E54FA03}" type="parTrans" cxnId="{2FCB377C-E84E-4940-B606-F49F5DB5D24C}">
      <dgm:prSet/>
      <dgm:spPr/>
      <dgm:t>
        <a:bodyPr/>
        <a:lstStyle/>
        <a:p>
          <a:endParaRPr lang="en-US"/>
        </a:p>
      </dgm:t>
    </dgm:pt>
    <dgm:pt modelId="{90B11226-618F-4C0C-8A7B-E28FCC6CA0BC}" type="sibTrans" cxnId="{2FCB377C-E84E-4940-B606-F49F5DB5D24C}">
      <dgm:prSet/>
      <dgm:spPr/>
      <dgm:t>
        <a:bodyPr/>
        <a:lstStyle/>
        <a:p>
          <a:endParaRPr lang="en-US"/>
        </a:p>
      </dgm:t>
    </dgm:pt>
    <dgm:pt modelId="{CA44D575-CD1B-4522-81F9-1A8126B59A07}">
      <dgm:prSet phldrT="[Text]"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1.3 Create Exam</a:t>
          </a:r>
          <a:endParaRPr lang="en-US" dirty="0"/>
        </a:p>
      </dgm:t>
    </dgm:pt>
    <dgm:pt modelId="{F7CECAA8-638F-4420-99F9-451FF2C0336C}" type="parTrans" cxnId="{DDB5A8CB-C9A5-4AAE-B072-8A97E04CB913}">
      <dgm:prSet/>
      <dgm:spPr/>
      <dgm:t>
        <a:bodyPr/>
        <a:lstStyle/>
        <a:p>
          <a:endParaRPr lang="en-US"/>
        </a:p>
      </dgm:t>
    </dgm:pt>
    <dgm:pt modelId="{DD6ED947-D128-4AD7-98F6-EDEDECFCCC0C}" type="sibTrans" cxnId="{DDB5A8CB-C9A5-4AAE-B072-8A97E04CB913}">
      <dgm:prSet/>
      <dgm:spPr/>
      <dgm:t>
        <a:bodyPr/>
        <a:lstStyle/>
        <a:p>
          <a:endParaRPr lang="en-US"/>
        </a:p>
      </dgm:t>
    </dgm:pt>
    <dgm:pt modelId="{8DC0CC74-B3F1-49BA-AC42-F0A848B77028}">
      <dgm:prSet/>
      <dgm:spPr>
        <a:solidFill>
          <a:schemeClr val="accent1">
            <a:lumMod val="50000"/>
          </a:schemeClr>
        </a:solidFill>
        <a:ln w="38100" cmpd="dbl"/>
      </dgm:spPr>
      <dgm:t>
        <a:bodyPr/>
        <a:lstStyle/>
        <a:p>
          <a:r>
            <a:rPr lang="en-US" dirty="0" smtClean="0"/>
            <a:t>1.4 Modify Exam</a:t>
          </a:r>
          <a:endParaRPr lang="en-US" dirty="0"/>
        </a:p>
      </dgm:t>
    </dgm:pt>
    <dgm:pt modelId="{5A50EC4C-9191-4D30-A90E-20828A4C3F27}" type="parTrans" cxnId="{10601660-97C0-44DD-BA05-FEEAB1A53947}">
      <dgm:prSet/>
      <dgm:spPr/>
      <dgm:t>
        <a:bodyPr/>
        <a:lstStyle/>
        <a:p>
          <a:endParaRPr lang="en-US"/>
        </a:p>
      </dgm:t>
    </dgm:pt>
    <dgm:pt modelId="{445D37FB-CEE2-472D-88F5-EDA220769781}" type="sibTrans" cxnId="{10601660-97C0-44DD-BA05-FEEAB1A53947}">
      <dgm:prSet/>
      <dgm:spPr/>
      <dgm:t>
        <a:bodyPr/>
        <a:lstStyle/>
        <a:p>
          <a:endParaRPr lang="en-US"/>
        </a:p>
      </dgm:t>
    </dgm:pt>
    <dgm:pt modelId="{C96FF166-3C24-4A32-B1FC-EC0DB6EA92A5}">
      <dgm:prSet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1.5 View Reports</a:t>
          </a:r>
          <a:endParaRPr lang="en-US" dirty="0"/>
        </a:p>
      </dgm:t>
    </dgm:pt>
    <dgm:pt modelId="{F8113BC6-C769-4127-922B-C8969531A2FD}" type="parTrans" cxnId="{19A9B13E-D64E-4C9D-8D20-675738B0A8F6}">
      <dgm:prSet/>
      <dgm:spPr/>
      <dgm:t>
        <a:bodyPr/>
        <a:lstStyle/>
        <a:p>
          <a:endParaRPr lang="en-US"/>
        </a:p>
      </dgm:t>
    </dgm:pt>
    <dgm:pt modelId="{85FDE035-8C24-4E20-B11D-66059085A0D5}" type="sibTrans" cxnId="{19A9B13E-D64E-4C9D-8D20-675738B0A8F6}">
      <dgm:prSet/>
      <dgm:spPr/>
      <dgm:t>
        <a:bodyPr/>
        <a:lstStyle/>
        <a:p>
          <a:endParaRPr lang="en-US"/>
        </a:p>
      </dgm:t>
    </dgm:pt>
    <dgm:pt modelId="{7759D0BE-23D3-4326-BB4C-3A9315D6FF53}" type="pres">
      <dgm:prSet presAssocID="{B3191EB3-DDF1-4CAD-A5BB-56C0FD9B12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34C3654-3AFB-4949-A2D3-FC9FABEB4415}" type="pres">
      <dgm:prSet presAssocID="{DFA87E19-5A4B-4007-8320-BC739085E78C}" presName="hierRoot1" presStyleCnt="0">
        <dgm:presLayoutVars>
          <dgm:hierBranch val="init"/>
        </dgm:presLayoutVars>
      </dgm:prSet>
      <dgm:spPr/>
    </dgm:pt>
    <dgm:pt modelId="{EC7BB139-35BC-422C-B9BD-D5F87BAA2B9D}" type="pres">
      <dgm:prSet presAssocID="{DFA87E19-5A4B-4007-8320-BC739085E78C}" presName="rootComposite1" presStyleCnt="0"/>
      <dgm:spPr/>
    </dgm:pt>
    <dgm:pt modelId="{8496AC36-21EB-45D7-A537-0311ADEF30D2}" type="pres">
      <dgm:prSet presAssocID="{DFA87E19-5A4B-4007-8320-BC739085E78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AF1A86-9FAD-4507-BB08-4F33AE2696B8}" type="pres">
      <dgm:prSet presAssocID="{DFA87E19-5A4B-4007-8320-BC739085E78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099F973-A952-495C-B8CD-19E01871A123}" type="pres">
      <dgm:prSet presAssocID="{DFA87E19-5A4B-4007-8320-BC739085E78C}" presName="hierChild2" presStyleCnt="0"/>
      <dgm:spPr/>
    </dgm:pt>
    <dgm:pt modelId="{67793239-7F2F-495C-8200-E116377B6768}" type="pres">
      <dgm:prSet presAssocID="{50B9B4BC-7216-42E0-824F-CA005CC6427A}" presName="Name37" presStyleLbl="parChTrans1D2" presStyleIdx="0" presStyleCnt="5"/>
      <dgm:spPr/>
      <dgm:t>
        <a:bodyPr/>
        <a:lstStyle/>
        <a:p>
          <a:endParaRPr lang="en-US"/>
        </a:p>
      </dgm:t>
    </dgm:pt>
    <dgm:pt modelId="{05FF8596-6DB3-497C-BF3B-2A61B4AB3EF8}" type="pres">
      <dgm:prSet presAssocID="{164EA658-7CDF-4BA9-802F-A5DB584FC85A}" presName="hierRoot2" presStyleCnt="0">
        <dgm:presLayoutVars>
          <dgm:hierBranch val="init"/>
        </dgm:presLayoutVars>
      </dgm:prSet>
      <dgm:spPr/>
    </dgm:pt>
    <dgm:pt modelId="{4BAF3878-F688-4F6A-8D7A-F0A03DD44DFC}" type="pres">
      <dgm:prSet presAssocID="{164EA658-7CDF-4BA9-802F-A5DB584FC85A}" presName="rootComposite" presStyleCnt="0"/>
      <dgm:spPr/>
    </dgm:pt>
    <dgm:pt modelId="{8BF306E1-AC1E-4A0D-A06C-A292885ACDBF}" type="pres">
      <dgm:prSet presAssocID="{164EA658-7CDF-4BA9-802F-A5DB584FC85A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86B4D5-7D94-48E3-BABD-A854FF23FA0C}" type="pres">
      <dgm:prSet presAssocID="{164EA658-7CDF-4BA9-802F-A5DB584FC85A}" presName="rootConnector" presStyleLbl="node2" presStyleIdx="0" presStyleCnt="5"/>
      <dgm:spPr/>
      <dgm:t>
        <a:bodyPr/>
        <a:lstStyle/>
        <a:p>
          <a:endParaRPr lang="en-US"/>
        </a:p>
      </dgm:t>
    </dgm:pt>
    <dgm:pt modelId="{E3BF8155-EA48-4A30-B650-6AFEA89F40A7}" type="pres">
      <dgm:prSet presAssocID="{164EA658-7CDF-4BA9-802F-A5DB584FC85A}" presName="hierChild4" presStyleCnt="0"/>
      <dgm:spPr/>
    </dgm:pt>
    <dgm:pt modelId="{99822DEA-17DA-42CC-B39B-ADA2D32765CC}" type="pres">
      <dgm:prSet presAssocID="{164EA658-7CDF-4BA9-802F-A5DB584FC85A}" presName="hierChild5" presStyleCnt="0"/>
      <dgm:spPr/>
    </dgm:pt>
    <dgm:pt modelId="{5BAEAEFD-AE4C-4377-A0FE-1F07D5AE5812}" type="pres">
      <dgm:prSet presAssocID="{56D8B27B-4846-42F5-8F7C-93EE8E54FA03}" presName="Name37" presStyleLbl="parChTrans1D2" presStyleIdx="1" presStyleCnt="5"/>
      <dgm:spPr/>
      <dgm:t>
        <a:bodyPr/>
        <a:lstStyle/>
        <a:p>
          <a:endParaRPr lang="en-US"/>
        </a:p>
      </dgm:t>
    </dgm:pt>
    <dgm:pt modelId="{1FAE37DE-1915-4C18-8B2C-FD6F64FE14CC}" type="pres">
      <dgm:prSet presAssocID="{4370BA0F-1A45-4D4F-A1B1-48D25A80D340}" presName="hierRoot2" presStyleCnt="0">
        <dgm:presLayoutVars>
          <dgm:hierBranch val="init"/>
        </dgm:presLayoutVars>
      </dgm:prSet>
      <dgm:spPr/>
    </dgm:pt>
    <dgm:pt modelId="{8F6A91C9-9733-47DC-AA60-5E0615E6E01B}" type="pres">
      <dgm:prSet presAssocID="{4370BA0F-1A45-4D4F-A1B1-48D25A80D340}" presName="rootComposite" presStyleCnt="0"/>
      <dgm:spPr/>
    </dgm:pt>
    <dgm:pt modelId="{73523001-7914-4D61-842F-65D50EA03496}" type="pres">
      <dgm:prSet presAssocID="{4370BA0F-1A45-4D4F-A1B1-48D25A80D340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E6ED27-D4FB-44DC-BE14-9575EC810E14}" type="pres">
      <dgm:prSet presAssocID="{4370BA0F-1A45-4D4F-A1B1-48D25A80D340}" presName="rootConnector" presStyleLbl="node2" presStyleIdx="1" presStyleCnt="5"/>
      <dgm:spPr/>
      <dgm:t>
        <a:bodyPr/>
        <a:lstStyle/>
        <a:p>
          <a:endParaRPr lang="en-US"/>
        </a:p>
      </dgm:t>
    </dgm:pt>
    <dgm:pt modelId="{4C237854-D575-4D02-A0A6-72556ABE350C}" type="pres">
      <dgm:prSet presAssocID="{4370BA0F-1A45-4D4F-A1B1-48D25A80D340}" presName="hierChild4" presStyleCnt="0"/>
      <dgm:spPr/>
    </dgm:pt>
    <dgm:pt modelId="{9E469E8F-E802-42E4-96AE-2E2B345E0C2E}" type="pres">
      <dgm:prSet presAssocID="{4370BA0F-1A45-4D4F-A1B1-48D25A80D340}" presName="hierChild5" presStyleCnt="0"/>
      <dgm:spPr/>
    </dgm:pt>
    <dgm:pt modelId="{FFCE5949-EE8F-4100-8580-4CA33A04E7E6}" type="pres">
      <dgm:prSet presAssocID="{F7CECAA8-638F-4420-99F9-451FF2C0336C}" presName="Name37" presStyleLbl="parChTrans1D2" presStyleIdx="2" presStyleCnt="5"/>
      <dgm:spPr/>
      <dgm:t>
        <a:bodyPr/>
        <a:lstStyle/>
        <a:p>
          <a:endParaRPr lang="en-US"/>
        </a:p>
      </dgm:t>
    </dgm:pt>
    <dgm:pt modelId="{09EAD96C-9BDC-45CE-99BD-3FAF46157129}" type="pres">
      <dgm:prSet presAssocID="{CA44D575-CD1B-4522-81F9-1A8126B59A07}" presName="hierRoot2" presStyleCnt="0">
        <dgm:presLayoutVars>
          <dgm:hierBranch val="init"/>
        </dgm:presLayoutVars>
      </dgm:prSet>
      <dgm:spPr/>
    </dgm:pt>
    <dgm:pt modelId="{F92D9AF3-951B-4DD3-ABE1-9963D7619E5F}" type="pres">
      <dgm:prSet presAssocID="{CA44D575-CD1B-4522-81F9-1A8126B59A07}" presName="rootComposite" presStyleCnt="0"/>
      <dgm:spPr/>
    </dgm:pt>
    <dgm:pt modelId="{7F8C2015-A01D-46DA-AD29-7DB3B4F68368}" type="pres">
      <dgm:prSet presAssocID="{CA44D575-CD1B-4522-81F9-1A8126B59A07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BE0058-30CA-4A6F-87CE-17303459806C}" type="pres">
      <dgm:prSet presAssocID="{CA44D575-CD1B-4522-81F9-1A8126B59A07}" presName="rootConnector" presStyleLbl="node2" presStyleIdx="2" presStyleCnt="5"/>
      <dgm:spPr/>
      <dgm:t>
        <a:bodyPr/>
        <a:lstStyle/>
        <a:p>
          <a:endParaRPr lang="en-US"/>
        </a:p>
      </dgm:t>
    </dgm:pt>
    <dgm:pt modelId="{C923C8E2-7085-4189-894D-42E7CC74B8B9}" type="pres">
      <dgm:prSet presAssocID="{CA44D575-CD1B-4522-81F9-1A8126B59A07}" presName="hierChild4" presStyleCnt="0"/>
      <dgm:spPr/>
    </dgm:pt>
    <dgm:pt modelId="{BBA98EAE-3004-4AE2-8DD1-B3FC78FE1335}" type="pres">
      <dgm:prSet presAssocID="{CA44D575-CD1B-4522-81F9-1A8126B59A07}" presName="hierChild5" presStyleCnt="0"/>
      <dgm:spPr/>
    </dgm:pt>
    <dgm:pt modelId="{73FC86E4-57C6-4F3C-87DC-297473A58ABA}" type="pres">
      <dgm:prSet presAssocID="{5A50EC4C-9191-4D30-A90E-20828A4C3F27}" presName="Name37" presStyleLbl="parChTrans1D2" presStyleIdx="3" presStyleCnt="5"/>
      <dgm:spPr/>
      <dgm:t>
        <a:bodyPr/>
        <a:lstStyle/>
        <a:p>
          <a:endParaRPr lang="en-US"/>
        </a:p>
      </dgm:t>
    </dgm:pt>
    <dgm:pt modelId="{C791FC4E-FCF3-4976-B953-BCF11213EE80}" type="pres">
      <dgm:prSet presAssocID="{8DC0CC74-B3F1-49BA-AC42-F0A848B77028}" presName="hierRoot2" presStyleCnt="0">
        <dgm:presLayoutVars>
          <dgm:hierBranch val="init"/>
        </dgm:presLayoutVars>
      </dgm:prSet>
      <dgm:spPr/>
    </dgm:pt>
    <dgm:pt modelId="{7A36A2D7-B1E2-4F56-99BF-FE38BB6B65CA}" type="pres">
      <dgm:prSet presAssocID="{8DC0CC74-B3F1-49BA-AC42-F0A848B77028}" presName="rootComposite" presStyleCnt="0"/>
      <dgm:spPr/>
    </dgm:pt>
    <dgm:pt modelId="{4AEAB54B-2413-4F48-96F5-B2F8E75E1648}" type="pres">
      <dgm:prSet presAssocID="{8DC0CC74-B3F1-49BA-AC42-F0A848B77028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FD18AF-20FF-48F3-86F5-3C48C25B1B27}" type="pres">
      <dgm:prSet presAssocID="{8DC0CC74-B3F1-49BA-AC42-F0A848B77028}" presName="rootConnector" presStyleLbl="node2" presStyleIdx="3" presStyleCnt="5"/>
      <dgm:spPr/>
      <dgm:t>
        <a:bodyPr/>
        <a:lstStyle/>
        <a:p>
          <a:endParaRPr lang="en-US"/>
        </a:p>
      </dgm:t>
    </dgm:pt>
    <dgm:pt modelId="{86523EB8-77A8-436D-9E78-C5E755F6A363}" type="pres">
      <dgm:prSet presAssocID="{8DC0CC74-B3F1-49BA-AC42-F0A848B77028}" presName="hierChild4" presStyleCnt="0"/>
      <dgm:spPr/>
    </dgm:pt>
    <dgm:pt modelId="{227C2AC5-3EC4-40C6-B337-18A62781799D}" type="pres">
      <dgm:prSet presAssocID="{8DC0CC74-B3F1-49BA-AC42-F0A848B77028}" presName="hierChild5" presStyleCnt="0"/>
      <dgm:spPr/>
    </dgm:pt>
    <dgm:pt modelId="{5880C1D9-713E-4373-A96C-3826B55700EE}" type="pres">
      <dgm:prSet presAssocID="{F8113BC6-C769-4127-922B-C8969531A2FD}" presName="Name37" presStyleLbl="parChTrans1D2" presStyleIdx="4" presStyleCnt="5"/>
      <dgm:spPr/>
      <dgm:t>
        <a:bodyPr/>
        <a:lstStyle/>
        <a:p>
          <a:endParaRPr lang="en-US"/>
        </a:p>
      </dgm:t>
    </dgm:pt>
    <dgm:pt modelId="{1EE86904-669E-4BBC-BB3B-491D439D5056}" type="pres">
      <dgm:prSet presAssocID="{C96FF166-3C24-4A32-B1FC-EC0DB6EA92A5}" presName="hierRoot2" presStyleCnt="0">
        <dgm:presLayoutVars>
          <dgm:hierBranch val="init"/>
        </dgm:presLayoutVars>
      </dgm:prSet>
      <dgm:spPr/>
    </dgm:pt>
    <dgm:pt modelId="{E8EDFBCF-A326-4E32-BA4E-8BC45BF54940}" type="pres">
      <dgm:prSet presAssocID="{C96FF166-3C24-4A32-B1FC-EC0DB6EA92A5}" presName="rootComposite" presStyleCnt="0"/>
      <dgm:spPr/>
    </dgm:pt>
    <dgm:pt modelId="{DEE7F5FD-A300-47E5-AA0D-A8CB14AB37EB}" type="pres">
      <dgm:prSet presAssocID="{C96FF166-3C24-4A32-B1FC-EC0DB6EA92A5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147B86-19F1-495D-97D7-9EB50814D4B6}" type="pres">
      <dgm:prSet presAssocID="{C96FF166-3C24-4A32-B1FC-EC0DB6EA92A5}" presName="rootConnector" presStyleLbl="node2" presStyleIdx="4" presStyleCnt="5"/>
      <dgm:spPr/>
      <dgm:t>
        <a:bodyPr/>
        <a:lstStyle/>
        <a:p>
          <a:endParaRPr lang="en-US"/>
        </a:p>
      </dgm:t>
    </dgm:pt>
    <dgm:pt modelId="{5FF901FD-53FF-4106-84F3-0A203DE8324F}" type="pres">
      <dgm:prSet presAssocID="{C96FF166-3C24-4A32-B1FC-EC0DB6EA92A5}" presName="hierChild4" presStyleCnt="0"/>
      <dgm:spPr/>
    </dgm:pt>
    <dgm:pt modelId="{83A13EA2-4EE0-4BC2-8FC6-335647966C09}" type="pres">
      <dgm:prSet presAssocID="{C96FF166-3C24-4A32-B1FC-EC0DB6EA92A5}" presName="hierChild5" presStyleCnt="0"/>
      <dgm:spPr/>
    </dgm:pt>
    <dgm:pt modelId="{E9B97F53-C26E-4200-8192-009FCCC1B604}" type="pres">
      <dgm:prSet presAssocID="{DFA87E19-5A4B-4007-8320-BC739085E78C}" presName="hierChild3" presStyleCnt="0"/>
      <dgm:spPr/>
    </dgm:pt>
  </dgm:ptLst>
  <dgm:cxnLst>
    <dgm:cxn modelId="{2698CEB8-A042-4A0B-B46E-F2345646F03F}" type="presOf" srcId="{5A50EC4C-9191-4D30-A90E-20828A4C3F27}" destId="{73FC86E4-57C6-4F3C-87DC-297473A58ABA}" srcOrd="0" destOrd="0" presId="urn:microsoft.com/office/officeart/2005/8/layout/orgChart1"/>
    <dgm:cxn modelId="{8FF2D54D-5BDA-4E89-9189-28BDBA4A0710}" type="presOf" srcId="{4370BA0F-1A45-4D4F-A1B1-48D25A80D340}" destId="{F5E6ED27-D4FB-44DC-BE14-9575EC810E14}" srcOrd="1" destOrd="0" presId="urn:microsoft.com/office/officeart/2005/8/layout/orgChart1"/>
    <dgm:cxn modelId="{D975E769-5461-479F-BDF4-76FF41478B05}" type="presOf" srcId="{164EA658-7CDF-4BA9-802F-A5DB584FC85A}" destId="{BD86B4D5-7D94-48E3-BABD-A854FF23FA0C}" srcOrd="1" destOrd="0" presId="urn:microsoft.com/office/officeart/2005/8/layout/orgChart1"/>
    <dgm:cxn modelId="{5B3FA577-1127-4700-8EAA-EE074652CF7F}" type="presOf" srcId="{DFA87E19-5A4B-4007-8320-BC739085E78C}" destId="{8496AC36-21EB-45D7-A537-0311ADEF30D2}" srcOrd="0" destOrd="0" presId="urn:microsoft.com/office/officeart/2005/8/layout/orgChart1"/>
    <dgm:cxn modelId="{279191DE-09E9-46DF-ACE9-A409AC748BB5}" type="presOf" srcId="{4370BA0F-1A45-4D4F-A1B1-48D25A80D340}" destId="{73523001-7914-4D61-842F-65D50EA03496}" srcOrd="0" destOrd="0" presId="urn:microsoft.com/office/officeart/2005/8/layout/orgChart1"/>
    <dgm:cxn modelId="{3C23551A-0A40-4E47-B818-EE3D1B3723C6}" type="presOf" srcId="{F8113BC6-C769-4127-922B-C8969531A2FD}" destId="{5880C1D9-713E-4373-A96C-3826B55700EE}" srcOrd="0" destOrd="0" presId="urn:microsoft.com/office/officeart/2005/8/layout/orgChart1"/>
    <dgm:cxn modelId="{9D04AF60-7892-45A4-8BBA-64026FE5506D}" type="presOf" srcId="{C96FF166-3C24-4A32-B1FC-EC0DB6EA92A5}" destId="{17147B86-19F1-495D-97D7-9EB50814D4B6}" srcOrd="1" destOrd="0" presId="urn:microsoft.com/office/officeart/2005/8/layout/orgChart1"/>
    <dgm:cxn modelId="{B88252AD-80B3-4785-BF3F-3EFB01ECA8AE}" srcId="{DFA87E19-5A4B-4007-8320-BC739085E78C}" destId="{164EA658-7CDF-4BA9-802F-A5DB584FC85A}" srcOrd="0" destOrd="0" parTransId="{50B9B4BC-7216-42E0-824F-CA005CC6427A}" sibTransId="{B273EF17-56C7-49D4-B7B5-1F5452DDA655}"/>
    <dgm:cxn modelId="{56EE05B1-0CBA-4BFC-A355-81FEAAE87D2A}" srcId="{B3191EB3-DDF1-4CAD-A5BB-56C0FD9B12F9}" destId="{DFA87E19-5A4B-4007-8320-BC739085E78C}" srcOrd="0" destOrd="0" parTransId="{45C13B9D-DEF1-49CF-AEFC-64CE474089ED}" sibTransId="{98F861A9-E223-41CD-ADE7-716081D0422D}"/>
    <dgm:cxn modelId="{CFA3B455-E32C-4F1B-B6E2-82AA21DFE106}" type="presOf" srcId="{DFA87E19-5A4B-4007-8320-BC739085E78C}" destId="{72AF1A86-9FAD-4507-BB08-4F33AE2696B8}" srcOrd="1" destOrd="0" presId="urn:microsoft.com/office/officeart/2005/8/layout/orgChart1"/>
    <dgm:cxn modelId="{10601660-97C0-44DD-BA05-FEEAB1A53947}" srcId="{DFA87E19-5A4B-4007-8320-BC739085E78C}" destId="{8DC0CC74-B3F1-49BA-AC42-F0A848B77028}" srcOrd="3" destOrd="0" parTransId="{5A50EC4C-9191-4D30-A90E-20828A4C3F27}" sibTransId="{445D37FB-CEE2-472D-88F5-EDA220769781}"/>
    <dgm:cxn modelId="{7C217BCE-999A-45EA-AB51-FD14E3D52A60}" type="presOf" srcId="{8DC0CC74-B3F1-49BA-AC42-F0A848B77028}" destId="{4AEAB54B-2413-4F48-96F5-B2F8E75E1648}" srcOrd="0" destOrd="0" presId="urn:microsoft.com/office/officeart/2005/8/layout/orgChart1"/>
    <dgm:cxn modelId="{57030996-52AF-4184-8D97-C3AD8BD18799}" type="presOf" srcId="{CA44D575-CD1B-4522-81F9-1A8126B59A07}" destId="{7F8C2015-A01D-46DA-AD29-7DB3B4F68368}" srcOrd="0" destOrd="0" presId="urn:microsoft.com/office/officeart/2005/8/layout/orgChart1"/>
    <dgm:cxn modelId="{DDB5A8CB-C9A5-4AAE-B072-8A97E04CB913}" srcId="{DFA87E19-5A4B-4007-8320-BC739085E78C}" destId="{CA44D575-CD1B-4522-81F9-1A8126B59A07}" srcOrd="2" destOrd="0" parTransId="{F7CECAA8-638F-4420-99F9-451FF2C0336C}" sibTransId="{DD6ED947-D128-4AD7-98F6-EDEDECFCCC0C}"/>
    <dgm:cxn modelId="{19A9B13E-D64E-4C9D-8D20-675738B0A8F6}" srcId="{DFA87E19-5A4B-4007-8320-BC739085E78C}" destId="{C96FF166-3C24-4A32-B1FC-EC0DB6EA92A5}" srcOrd="4" destOrd="0" parTransId="{F8113BC6-C769-4127-922B-C8969531A2FD}" sibTransId="{85FDE035-8C24-4E20-B11D-66059085A0D5}"/>
    <dgm:cxn modelId="{B9469B30-C8E7-4E18-9F20-16D2E662A2BD}" type="presOf" srcId="{B3191EB3-DDF1-4CAD-A5BB-56C0FD9B12F9}" destId="{7759D0BE-23D3-4326-BB4C-3A9315D6FF53}" srcOrd="0" destOrd="0" presId="urn:microsoft.com/office/officeart/2005/8/layout/orgChart1"/>
    <dgm:cxn modelId="{01C53DAB-EB88-43E6-A265-CF8FF60F7392}" type="presOf" srcId="{8DC0CC74-B3F1-49BA-AC42-F0A848B77028}" destId="{CFFD18AF-20FF-48F3-86F5-3C48C25B1B27}" srcOrd="1" destOrd="0" presId="urn:microsoft.com/office/officeart/2005/8/layout/orgChart1"/>
    <dgm:cxn modelId="{04D06C9B-0ECD-48EC-A660-71E57149BB8D}" type="presOf" srcId="{164EA658-7CDF-4BA9-802F-A5DB584FC85A}" destId="{8BF306E1-AC1E-4A0D-A06C-A292885ACDBF}" srcOrd="0" destOrd="0" presId="urn:microsoft.com/office/officeart/2005/8/layout/orgChart1"/>
    <dgm:cxn modelId="{F568F84E-F393-40FD-97DC-9E9F244B5384}" type="presOf" srcId="{C96FF166-3C24-4A32-B1FC-EC0DB6EA92A5}" destId="{DEE7F5FD-A300-47E5-AA0D-A8CB14AB37EB}" srcOrd="0" destOrd="0" presId="urn:microsoft.com/office/officeart/2005/8/layout/orgChart1"/>
    <dgm:cxn modelId="{9FC389B3-CD47-4911-A70E-B5B386660D20}" type="presOf" srcId="{50B9B4BC-7216-42E0-824F-CA005CC6427A}" destId="{67793239-7F2F-495C-8200-E116377B6768}" srcOrd="0" destOrd="0" presId="urn:microsoft.com/office/officeart/2005/8/layout/orgChart1"/>
    <dgm:cxn modelId="{ED05DCA4-B38C-40FF-B11C-73BAF23E28E9}" type="presOf" srcId="{56D8B27B-4846-42F5-8F7C-93EE8E54FA03}" destId="{5BAEAEFD-AE4C-4377-A0FE-1F07D5AE5812}" srcOrd="0" destOrd="0" presId="urn:microsoft.com/office/officeart/2005/8/layout/orgChart1"/>
    <dgm:cxn modelId="{954A5788-B899-44CE-B03F-52698F91F88F}" type="presOf" srcId="{CA44D575-CD1B-4522-81F9-1A8126B59A07}" destId="{E3BE0058-30CA-4A6F-87CE-17303459806C}" srcOrd="1" destOrd="0" presId="urn:microsoft.com/office/officeart/2005/8/layout/orgChart1"/>
    <dgm:cxn modelId="{2FCB377C-E84E-4940-B606-F49F5DB5D24C}" srcId="{DFA87E19-5A4B-4007-8320-BC739085E78C}" destId="{4370BA0F-1A45-4D4F-A1B1-48D25A80D340}" srcOrd="1" destOrd="0" parTransId="{56D8B27B-4846-42F5-8F7C-93EE8E54FA03}" sibTransId="{90B11226-618F-4C0C-8A7B-E28FCC6CA0BC}"/>
    <dgm:cxn modelId="{1945F8C2-D61D-4BB6-BF5D-460AFA9118A5}" type="presOf" srcId="{F7CECAA8-638F-4420-99F9-451FF2C0336C}" destId="{FFCE5949-EE8F-4100-8580-4CA33A04E7E6}" srcOrd="0" destOrd="0" presId="urn:microsoft.com/office/officeart/2005/8/layout/orgChart1"/>
    <dgm:cxn modelId="{8B965FBB-BF89-4468-BA06-1C985CC0D9BD}" type="presParOf" srcId="{7759D0BE-23D3-4326-BB4C-3A9315D6FF53}" destId="{734C3654-3AFB-4949-A2D3-FC9FABEB4415}" srcOrd="0" destOrd="0" presId="urn:microsoft.com/office/officeart/2005/8/layout/orgChart1"/>
    <dgm:cxn modelId="{5BC5C221-74B3-48EE-8656-279281A1C3A5}" type="presParOf" srcId="{734C3654-3AFB-4949-A2D3-FC9FABEB4415}" destId="{EC7BB139-35BC-422C-B9BD-D5F87BAA2B9D}" srcOrd="0" destOrd="0" presId="urn:microsoft.com/office/officeart/2005/8/layout/orgChart1"/>
    <dgm:cxn modelId="{E1FADD8F-87A5-4A5B-A0FF-2CBFB3994CC6}" type="presParOf" srcId="{EC7BB139-35BC-422C-B9BD-D5F87BAA2B9D}" destId="{8496AC36-21EB-45D7-A537-0311ADEF30D2}" srcOrd="0" destOrd="0" presId="urn:microsoft.com/office/officeart/2005/8/layout/orgChart1"/>
    <dgm:cxn modelId="{F7F91BA5-375E-44F7-B1CB-436937808BF3}" type="presParOf" srcId="{EC7BB139-35BC-422C-B9BD-D5F87BAA2B9D}" destId="{72AF1A86-9FAD-4507-BB08-4F33AE2696B8}" srcOrd="1" destOrd="0" presId="urn:microsoft.com/office/officeart/2005/8/layout/orgChart1"/>
    <dgm:cxn modelId="{15B0F2DA-0104-43B5-966F-224926F6D424}" type="presParOf" srcId="{734C3654-3AFB-4949-A2D3-FC9FABEB4415}" destId="{4099F973-A952-495C-B8CD-19E01871A123}" srcOrd="1" destOrd="0" presId="urn:microsoft.com/office/officeart/2005/8/layout/orgChart1"/>
    <dgm:cxn modelId="{99CF3051-7AED-4040-8FEF-6BA45AF5F2C3}" type="presParOf" srcId="{4099F973-A952-495C-B8CD-19E01871A123}" destId="{67793239-7F2F-495C-8200-E116377B6768}" srcOrd="0" destOrd="0" presId="urn:microsoft.com/office/officeart/2005/8/layout/orgChart1"/>
    <dgm:cxn modelId="{78790459-974C-4BE2-97AC-20D135BFAD7F}" type="presParOf" srcId="{4099F973-A952-495C-B8CD-19E01871A123}" destId="{05FF8596-6DB3-497C-BF3B-2A61B4AB3EF8}" srcOrd="1" destOrd="0" presId="urn:microsoft.com/office/officeart/2005/8/layout/orgChart1"/>
    <dgm:cxn modelId="{E8DD4AA5-C571-4255-A1FE-8FF02236C73E}" type="presParOf" srcId="{05FF8596-6DB3-497C-BF3B-2A61B4AB3EF8}" destId="{4BAF3878-F688-4F6A-8D7A-F0A03DD44DFC}" srcOrd="0" destOrd="0" presId="urn:microsoft.com/office/officeart/2005/8/layout/orgChart1"/>
    <dgm:cxn modelId="{D30A179E-5830-4A5A-8D0D-57E922343FBA}" type="presParOf" srcId="{4BAF3878-F688-4F6A-8D7A-F0A03DD44DFC}" destId="{8BF306E1-AC1E-4A0D-A06C-A292885ACDBF}" srcOrd="0" destOrd="0" presId="urn:microsoft.com/office/officeart/2005/8/layout/orgChart1"/>
    <dgm:cxn modelId="{F19015F1-7970-4275-B19B-75D38D63848E}" type="presParOf" srcId="{4BAF3878-F688-4F6A-8D7A-F0A03DD44DFC}" destId="{BD86B4D5-7D94-48E3-BABD-A854FF23FA0C}" srcOrd="1" destOrd="0" presId="urn:microsoft.com/office/officeart/2005/8/layout/orgChart1"/>
    <dgm:cxn modelId="{99E2A798-A222-4091-945C-0FC17632E477}" type="presParOf" srcId="{05FF8596-6DB3-497C-BF3B-2A61B4AB3EF8}" destId="{E3BF8155-EA48-4A30-B650-6AFEA89F40A7}" srcOrd="1" destOrd="0" presId="urn:microsoft.com/office/officeart/2005/8/layout/orgChart1"/>
    <dgm:cxn modelId="{99A14AD8-A255-4C9A-8A6C-FAEA425A4BD3}" type="presParOf" srcId="{05FF8596-6DB3-497C-BF3B-2A61B4AB3EF8}" destId="{99822DEA-17DA-42CC-B39B-ADA2D32765CC}" srcOrd="2" destOrd="0" presId="urn:microsoft.com/office/officeart/2005/8/layout/orgChart1"/>
    <dgm:cxn modelId="{89B8A5FB-013A-48A9-A2B1-F11A7089AB2E}" type="presParOf" srcId="{4099F973-A952-495C-B8CD-19E01871A123}" destId="{5BAEAEFD-AE4C-4377-A0FE-1F07D5AE5812}" srcOrd="2" destOrd="0" presId="urn:microsoft.com/office/officeart/2005/8/layout/orgChart1"/>
    <dgm:cxn modelId="{E787A921-6F23-46B7-B78B-731B4CE67834}" type="presParOf" srcId="{4099F973-A952-495C-B8CD-19E01871A123}" destId="{1FAE37DE-1915-4C18-8B2C-FD6F64FE14CC}" srcOrd="3" destOrd="0" presId="urn:microsoft.com/office/officeart/2005/8/layout/orgChart1"/>
    <dgm:cxn modelId="{BA6BCF95-FDCD-4D47-BB12-55E9C623D7C2}" type="presParOf" srcId="{1FAE37DE-1915-4C18-8B2C-FD6F64FE14CC}" destId="{8F6A91C9-9733-47DC-AA60-5E0615E6E01B}" srcOrd="0" destOrd="0" presId="urn:microsoft.com/office/officeart/2005/8/layout/orgChart1"/>
    <dgm:cxn modelId="{850ADE80-E8E8-4335-8FF5-A2EFF047A106}" type="presParOf" srcId="{8F6A91C9-9733-47DC-AA60-5E0615E6E01B}" destId="{73523001-7914-4D61-842F-65D50EA03496}" srcOrd="0" destOrd="0" presId="urn:microsoft.com/office/officeart/2005/8/layout/orgChart1"/>
    <dgm:cxn modelId="{2521956A-8C04-4F70-B315-B1FD406828AB}" type="presParOf" srcId="{8F6A91C9-9733-47DC-AA60-5E0615E6E01B}" destId="{F5E6ED27-D4FB-44DC-BE14-9575EC810E14}" srcOrd="1" destOrd="0" presId="urn:microsoft.com/office/officeart/2005/8/layout/orgChart1"/>
    <dgm:cxn modelId="{41BD194D-0634-4CCB-BCDC-479E929285BC}" type="presParOf" srcId="{1FAE37DE-1915-4C18-8B2C-FD6F64FE14CC}" destId="{4C237854-D575-4D02-A0A6-72556ABE350C}" srcOrd="1" destOrd="0" presId="urn:microsoft.com/office/officeart/2005/8/layout/orgChart1"/>
    <dgm:cxn modelId="{FBF59A67-7ED8-45BB-9D6C-315753F00C3C}" type="presParOf" srcId="{1FAE37DE-1915-4C18-8B2C-FD6F64FE14CC}" destId="{9E469E8F-E802-42E4-96AE-2E2B345E0C2E}" srcOrd="2" destOrd="0" presId="urn:microsoft.com/office/officeart/2005/8/layout/orgChart1"/>
    <dgm:cxn modelId="{5A5AD1DF-502A-422A-B18F-BD10E29C30CD}" type="presParOf" srcId="{4099F973-A952-495C-B8CD-19E01871A123}" destId="{FFCE5949-EE8F-4100-8580-4CA33A04E7E6}" srcOrd="4" destOrd="0" presId="urn:microsoft.com/office/officeart/2005/8/layout/orgChart1"/>
    <dgm:cxn modelId="{A001DC98-9770-42AA-8A5D-B007548D0FFA}" type="presParOf" srcId="{4099F973-A952-495C-B8CD-19E01871A123}" destId="{09EAD96C-9BDC-45CE-99BD-3FAF46157129}" srcOrd="5" destOrd="0" presId="urn:microsoft.com/office/officeart/2005/8/layout/orgChart1"/>
    <dgm:cxn modelId="{D5E3B624-06CA-4782-8058-DBB4000C3397}" type="presParOf" srcId="{09EAD96C-9BDC-45CE-99BD-3FAF46157129}" destId="{F92D9AF3-951B-4DD3-ABE1-9963D7619E5F}" srcOrd="0" destOrd="0" presId="urn:microsoft.com/office/officeart/2005/8/layout/orgChart1"/>
    <dgm:cxn modelId="{1E3E249E-4B1C-4B04-948D-4A4299EBB713}" type="presParOf" srcId="{F92D9AF3-951B-4DD3-ABE1-9963D7619E5F}" destId="{7F8C2015-A01D-46DA-AD29-7DB3B4F68368}" srcOrd="0" destOrd="0" presId="urn:microsoft.com/office/officeart/2005/8/layout/orgChart1"/>
    <dgm:cxn modelId="{895D87C4-24D6-467E-AA69-2F51AD4BDA56}" type="presParOf" srcId="{F92D9AF3-951B-4DD3-ABE1-9963D7619E5F}" destId="{E3BE0058-30CA-4A6F-87CE-17303459806C}" srcOrd="1" destOrd="0" presId="urn:microsoft.com/office/officeart/2005/8/layout/orgChart1"/>
    <dgm:cxn modelId="{65958A40-B664-47A1-A3E4-0D9B1F6577C1}" type="presParOf" srcId="{09EAD96C-9BDC-45CE-99BD-3FAF46157129}" destId="{C923C8E2-7085-4189-894D-42E7CC74B8B9}" srcOrd="1" destOrd="0" presId="urn:microsoft.com/office/officeart/2005/8/layout/orgChart1"/>
    <dgm:cxn modelId="{82D6F63D-025A-4096-9012-BBA6A9C86332}" type="presParOf" srcId="{09EAD96C-9BDC-45CE-99BD-3FAF46157129}" destId="{BBA98EAE-3004-4AE2-8DD1-B3FC78FE1335}" srcOrd="2" destOrd="0" presId="urn:microsoft.com/office/officeart/2005/8/layout/orgChart1"/>
    <dgm:cxn modelId="{26F1C7EE-3CB1-481B-B007-12239950DA94}" type="presParOf" srcId="{4099F973-A952-495C-B8CD-19E01871A123}" destId="{73FC86E4-57C6-4F3C-87DC-297473A58ABA}" srcOrd="6" destOrd="0" presId="urn:microsoft.com/office/officeart/2005/8/layout/orgChart1"/>
    <dgm:cxn modelId="{4D1AD5C6-8D9D-4893-8638-D623DF691F69}" type="presParOf" srcId="{4099F973-A952-495C-B8CD-19E01871A123}" destId="{C791FC4E-FCF3-4976-B953-BCF11213EE80}" srcOrd="7" destOrd="0" presId="urn:microsoft.com/office/officeart/2005/8/layout/orgChart1"/>
    <dgm:cxn modelId="{E286B94E-6824-4298-9556-8CDCDA7026A3}" type="presParOf" srcId="{C791FC4E-FCF3-4976-B953-BCF11213EE80}" destId="{7A36A2D7-B1E2-4F56-99BF-FE38BB6B65CA}" srcOrd="0" destOrd="0" presId="urn:microsoft.com/office/officeart/2005/8/layout/orgChart1"/>
    <dgm:cxn modelId="{70B03552-E803-458A-B67F-3B0FA9B1C846}" type="presParOf" srcId="{7A36A2D7-B1E2-4F56-99BF-FE38BB6B65CA}" destId="{4AEAB54B-2413-4F48-96F5-B2F8E75E1648}" srcOrd="0" destOrd="0" presId="urn:microsoft.com/office/officeart/2005/8/layout/orgChart1"/>
    <dgm:cxn modelId="{D1F8400E-DF1F-4041-AE2B-204FCBE7570D}" type="presParOf" srcId="{7A36A2D7-B1E2-4F56-99BF-FE38BB6B65CA}" destId="{CFFD18AF-20FF-48F3-86F5-3C48C25B1B27}" srcOrd="1" destOrd="0" presId="urn:microsoft.com/office/officeart/2005/8/layout/orgChart1"/>
    <dgm:cxn modelId="{86732EA0-F4C9-47D3-85A6-B59D66DD3CD1}" type="presParOf" srcId="{C791FC4E-FCF3-4976-B953-BCF11213EE80}" destId="{86523EB8-77A8-436D-9E78-C5E755F6A363}" srcOrd="1" destOrd="0" presId="urn:microsoft.com/office/officeart/2005/8/layout/orgChart1"/>
    <dgm:cxn modelId="{95011BB5-280E-42D9-B3D3-54D96C013E28}" type="presParOf" srcId="{C791FC4E-FCF3-4976-B953-BCF11213EE80}" destId="{227C2AC5-3EC4-40C6-B337-18A62781799D}" srcOrd="2" destOrd="0" presId="urn:microsoft.com/office/officeart/2005/8/layout/orgChart1"/>
    <dgm:cxn modelId="{7E6F770F-2B13-472A-B340-5FAF13F047CC}" type="presParOf" srcId="{4099F973-A952-495C-B8CD-19E01871A123}" destId="{5880C1D9-713E-4373-A96C-3826B55700EE}" srcOrd="8" destOrd="0" presId="urn:microsoft.com/office/officeart/2005/8/layout/orgChart1"/>
    <dgm:cxn modelId="{7A93A0C9-1580-4949-9360-ED880BC3CA1A}" type="presParOf" srcId="{4099F973-A952-495C-B8CD-19E01871A123}" destId="{1EE86904-669E-4BBC-BB3B-491D439D5056}" srcOrd="9" destOrd="0" presId="urn:microsoft.com/office/officeart/2005/8/layout/orgChart1"/>
    <dgm:cxn modelId="{F71E91DB-2219-4821-B006-C98A4E98E545}" type="presParOf" srcId="{1EE86904-669E-4BBC-BB3B-491D439D5056}" destId="{E8EDFBCF-A326-4E32-BA4E-8BC45BF54940}" srcOrd="0" destOrd="0" presId="urn:microsoft.com/office/officeart/2005/8/layout/orgChart1"/>
    <dgm:cxn modelId="{9A2FD94F-04CB-4226-A032-CA881FBAD3E2}" type="presParOf" srcId="{E8EDFBCF-A326-4E32-BA4E-8BC45BF54940}" destId="{DEE7F5FD-A300-47E5-AA0D-A8CB14AB37EB}" srcOrd="0" destOrd="0" presId="urn:microsoft.com/office/officeart/2005/8/layout/orgChart1"/>
    <dgm:cxn modelId="{C19672FC-45B3-4972-AA10-91D86007D53C}" type="presParOf" srcId="{E8EDFBCF-A326-4E32-BA4E-8BC45BF54940}" destId="{17147B86-19F1-495D-97D7-9EB50814D4B6}" srcOrd="1" destOrd="0" presId="urn:microsoft.com/office/officeart/2005/8/layout/orgChart1"/>
    <dgm:cxn modelId="{92DBD0F5-68A9-4DA9-AC95-1A3B541410C6}" type="presParOf" srcId="{1EE86904-669E-4BBC-BB3B-491D439D5056}" destId="{5FF901FD-53FF-4106-84F3-0A203DE8324F}" srcOrd="1" destOrd="0" presId="urn:microsoft.com/office/officeart/2005/8/layout/orgChart1"/>
    <dgm:cxn modelId="{028D5A8A-5AB0-4913-8DB3-446CF30D0BF1}" type="presParOf" srcId="{1EE86904-669E-4BBC-BB3B-491D439D5056}" destId="{83A13EA2-4EE0-4BC2-8FC6-335647966C09}" srcOrd="2" destOrd="0" presId="urn:microsoft.com/office/officeart/2005/8/layout/orgChart1"/>
    <dgm:cxn modelId="{9A375BF7-7BE2-43E1-B3BE-4817D04FDC8D}" type="presParOf" srcId="{734C3654-3AFB-4949-A2D3-FC9FABEB4415}" destId="{E9B97F53-C26E-4200-8192-009FCCC1B604}" srcOrd="2" destOrd="0" presId="urn:microsoft.com/office/officeart/2005/8/layout/orgChart1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982724F-9E6D-47BE-87E1-F7A8DAC8008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3D2083-0AC8-44A5-9743-82E942344C1B}">
      <dgm:prSet phldrT="[Text]" custT="1"/>
      <dgm:spPr>
        <a:ln w="38100" cmpd="dbl"/>
      </dgm:spPr>
      <dgm:t>
        <a:bodyPr/>
        <a:lstStyle/>
        <a:p>
          <a:r>
            <a:rPr lang="en-US" sz="3400" dirty="0" smtClean="0"/>
            <a:t>1.5 View Reports</a:t>
          </a:r>
          <a:endParaRPr lang="en-US" sz="3400" dirty="0"/>
        </a:p>
      </dgm:t>
    </dgm:pt>
    <dgm:pt modelId="{B9A9B1E0-8263-4BDB-8B89-2D614DFBC423}" type="parTrans" cxnId="{7CC27C7B-7CA6-4DFC-81EA-C9ECFF4B3BE1}">
      <dgm:prSet/>
      <dgm:spPr/>
      <dgm:t>
        <a:bodyPr/>
        <a:lstStyle/>
        <a:p>
          <a:endParaRPr lang="en-US"/>
        </a:p>
      </dgm:t>
    </dgm:pt>
    <dgm:pt modelId="{FDE93666-6648-4F1A-8427-A9380DAE9843}" type="sibTrans" cxnId="{7CC27C7B-7CA6-4DFC-81EA-C9ECFF4B3BE1}">
      <dgm:prSet/>
      <dgm:spPr/>
      <dgm:t>
        <a:bodyPr/>
        <a:lstStyle/>
        <a:p>
          <a:endParaRPr lang="en-US"/>
        </a:p>
      </dgm:t>
    </dgm:pt>
    <dgm:pt modelId="{7C4DB805-B1DB-45D7-A8AF-E17AA4326DFB}">
      <dgm:prSet phldrT="[Text]" custT="1"/>
      <dgm:spPr/>
      <dgm:t>
        <a:bodyPr/>
        <a:lstStyle/>
        <a:p>
          <a:r>
            <a:rPr lang="en-US" sz="3400" dirty="0" smtClean="0"/>
            <a:t>1.5.1 Print Questions</a:t>
          </a:r>
          <a:endParaRPr lang="en-US" sz="3400" dirty="0"/>
        </a:p>
      </dgm:t>
    </dgm:pt>
    <dgm:pt modelId="{AFCD1858-4DCF-477C-81E4-6080D3F5BE98}" type="parTrans" cxnId="{C8BCD936-A436-49A8-9A4F-3215B3C8F3AF}">
      <dgm:prSet/>
      <dgm:spPr/>
      <dgm:t>
        <a:bodyPr/>
        <a:lstStyle/>
        <a:p>
          <a:endParaRPr lang="en-US"/>
        </a:p>
      </dgm:t>
    </dgm:pt>
    <dgm:pt modelId="{D489A86E-7744-4696-A365-794B62C4FEBF}" type="sibTrans" cxnId="{C8BCD936-A436-49A8-9A4F-3215B3C8F3AF}">
      <dgm:prSet/>
      <dgm:spPr/>
      <dgm:t>
        <a:bodyPr/>
        <a:lstStyle/>
        <a:p>
          <a:endParaRPr lang="en-US"/>
        </a:p>
      </dgm:t>
    </dgm:pt>
    <dgm:pt modelId="{68DEE274-E498-4C71-B851-FC340936D606}">
      <dgm:prSet phldrT="[Text]" custT="1"/>
      <dgm:spPr>
        <a:ln w="38100" cmpd="dbl"/>
      </dgm:spPr>
      <dgm:t>
        <a:bodyPr/>
        <a:lstStyle/>
        <a:p>
          <a:r>
            <a:rPr lang="en-US" sz="3400" dirty="0" smtClean="0"/>
            <a:t>1.5.2 Print Student results</a:t>
          </a:r>
          <a:endParaRPr lang="en-US" sz="3400" dirty="0"/>
        </a:p>
      </dgm:t>
    </dgm:pt>
    <dgm:pt modelId="{6E692D85-AECA-4AAA-88C0-56144C995744}" type="parTrans" cxnId="{2026882F-61A8-485A-9254-6C6D651D076E}">
      <dgm:prSet/>
      <dgm:spPr/>
      <dgm:t>
        <a:bodyPr/>
        <a:lstStyle/>
        <a:p>
          <a:endParaRPr lang="en-US"/>
        </a:p>
      </dgm:t>
    </dgm:pt>
    <dgm:pt modelId="{5FBF401D-7332-4132-9A3A-A41D9B251B63}" type="sibTrans" cxnId="{2026882F-61A8-485A-9254-6C6D651D076E}">
      <dgm:prSet/>
      <dgm:spPr/>
      <dgm:t>
        <a:bodyPr/>
        <a:lstStyle/>
        <a:p>
          <a:endParaRPr lang="en-US"/>
        </a:p>
      </dgm:t>
    </dgm:pt>
    <dgm:pt modelId="{9AD904A1-F7EF-4120-AF9E-197044DEE618}" type="pres">
      <dgm:prSet presAssocID="{F982724F-9E6D-47BE-87E1-F7A8DAC800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6A6808C-52A8-4888-827E-43140A4EA9A7}" type="pres">
      <dgm:prSet presAssocID="{B73D2083-0AC8-44A5-9743-82E942344C1B}" presName="hierRoot1" presStyleCnt="0">
        <dgm:presLayoutVars>
          <dgm:hierBranch val="init"/>
        </dgm:presLayoutVars>
      </dgm:prSet>
      <dgm:spPr/>
    </dgm:pt>
    <dgm:pt modelId="{786FDD40-0D42-4CAB-970D-ECE409D40E27}" type="pres">
      <dgm:prSet presAssocID="{B73D2083-0AC8-44A5-9743-82E942344C1B}" presName="rootComposite1" presStyleCnt="0"/>
      <dgm:spPr/>
    </dgm:pt>
    <dgm:pt modelId="{126CAC55-F37A-4357-AD0D-5811AABFBDC0}" type="pres">
      <dgm:prSet presAssocID="{B73D2083-0AC8-44A5-9743-82E942344C1B}" presName="rootText1" presStyleLbl="node0" presStyleIdx="0" presStyleCnt="1" custScaleX="183221" custScaleY="1076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32B4B5-F7DA-40D2-8057-F066C3D46001}" type="pres">
      <dgm:prSet presAssocID="{B73D2083-0AC8-44A5-9743-82E942344C1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0BD6C84-8ADA-4E62-8418-3BD6F3630C5F}" type="pres">
      <dgm:prSet presAssocID="{B73D2083-0AC8-44A5-9743-82E942344C1B}" presName="hierChild2" presStyleCnt="0"/>
      <dgm:spPr/>
    </dgm:pt>
    <dgm:pt modelId="{DEDD326B-9863-465A-8930-B8AA054ECA4A}" type="pres">
      <dgm:prSet presAssocID="{AFCD1858-4DCF-477C-81E4-6080D3F5BE98}" presName="Name37" presStyleLbl="parChTrans1D2" presStyleIdx="0" presStyleCnt="2"/>
      <dgm:spPr/>
      <dgm:t>
        <a:bodyPr/>
        <a:lstStyle/>
        <a:p>
          <a:endParaRPr lang="en-US"/>
        </a:p>
      </dgm:t>
    </dgm:pt>
    <dgm:pt modelId="{91DEC382-08AF-4119-B292-1DD78DD72088}" type="pres">
      <dgm:prSet presAssocID="{7C4DB805-B1DB-45D7-A8AF-E17AA4326DFB}" presName="hierRoot2" presStyleCnt="0">
        <dgm:presLayoutVars>
          <dgm:hierBranch val="init"/>
        </dgm:presLayoutVars>
      </dgm:prSet>
      <dgm:spPr/>
    </dgm:pt>
    <dgm:pt modelId="{D71622CE-2FCB-41A5-B354-1D64FA508810}" type="pres">
      <dgm:prSet presAssocID="{7C4DB805-B1DB-45D7-A8AF-E17AA4326DFB}" presName="rootComposite" presStyleCnt="0"/>
      <dgm:spPr/>
    </dgm:pt>
    <dgm:pt modelId="{DA5B5D50-BE95-4C6A-AF8C-C5ED8A096F9B}" type="pres">
      <dgm:prSet presAssocID="{7C4DB805-B1DB-45D7-A8AF-E17AA4326DFB}" presName="rootText" presStyleLbl="node2" presStyleIdx="0" presStyleCnt="2" custScaleX="144684" custScaleY="1311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51DB1B-4198-41C5-9B18-083F5ACCAF80}" type="pres">
      <dgm:prSet presAssocID="{7C4DB805-B1DB-45D7-A8AF-E17AA4326DFB}" presName="rootConnector" presStyleLbl="node2" presStyleIdx="0" presStyleCnt="2"/>
      <dgm:spPr/>
      <dgm:t>
        <a:bodyPr/>
        <a:lstStyle/>
        <a:p>
          <a:endParaRPr lang="en-US"/>
        </a:p>
      </dgm:t>
    </dgm:pt>
    <dgm:pt modelId="{C3B5C53B-4E51-4CE7-9183-3C17FE02EB89}" type="pres">
      <dgm:prSet presAssocID="{7C4DB805-B1DB-45D7-A8AF-E17AA4326DFB}" presName="hierChild4" presStyleCnt="0"/>
      <dgm:spPr/>
    </dgm:pt>
    <dgm:pt modelId="{B449B2DA-424E-4B6A-9106-0B29A699A1A9}" type="pres">
      <dgm:prSet presAssocID="{7C4DB805-B1DB-45D7-A8AF-E17AA4326DFB}" presName="hierChild5" presStyleCnt="0"/>
      <dgm:spPr/>
    </dgm:pt>
    <dgm:pt modelId="{7B77C3BD-79E5-4887-8E75-935901BEADEB}" type="pres">
      <dgm:prSet presAssocID="{6E692D85-AECA-4AAA-88C0-56144C995744}" presName="Name37" presStyleLbl="parChTrans1D2" presStyleIdx="1" presStyleCnt="2"/>
      <dgm:spPr/>
      <dgm:t>
        <a:bodyPr/>
        <a:lstStyle/>
        <a:p>
          <a:endParaRPr lang="en-US"/>
        </a:p>
      </dgm:t>
    </dgm:pt>
    <dgm:pt modelId="{EAAD2236-F5A0-4E10-AECA-174D80C3793E}" type="pres">
      <dgm:prSet presAssocID="{68DEE274-E498-4C71-B851-FC340936D606}" presName="hierRoot2" presStyleCnt="0">
        <dgm:presLayoutVars>
          <dgm:hierBranch val="init"/>
        </dgm:presLayoutVars>
      </dgm:prSet>
      <dgm:spPr/>
    </dgm:pt>
    <dgm:pt modelId="{FAFC5A7D-654C-417D-B243-F3EA83FFD8FA}" type="pres">
      <dgm:prSet presAssocID="{68DEE274-E498-4C71-B851-FC340936D606}" presName="rootComposite" presStyleCnt="0"/>
      <dgm:spPr/>
    </dgm:pt>
    <dgm:pt modelId="{C2F44C4B-C1EA-44FF-8A09-0DF42E6D0457}" type="pres">
      <dgm:prSet presAssocID="{68DEE274-E498-4C71-B851-FC340936D606}" presName="rootText" presStyleLbl="node2" presStyleIdx="1" presStyleCnt="2" custScaleX="156767" custScaleY="1253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F5C913-FD97-423C-9E73-228BA23EB0FB}" type="pres">
      <dgm:prSet presAssocID="{68DEE274-E498-4C71-B851-FC340936D606}" presName="rootConnector" presStyleLbl="node2" presStyleIdx="1" presStyleCnt="2"/>
      <dgm:spPr/>
      <dgm:t>
        <a:bodyPr/>
        <a:lstStyle/>
        <a:p>
          <a:endParaRPr lang="en-US"/>
        </a:p>
      </dgm:t>
    </dgm:pt>
    <dgm:pt modelId="{EE63E0A7-595B-4DD6-920B-36A202FFF18A}" type="pres">
      <dgm:prSet presAssocID="{68DEE274-E498-4C71-B851-FC340936D606}" presName="hierChild4" presStyleCnt="0"/>
      <dgm:spPr/>
    </dgm:pt>
    <dgm:pt modelId="{14D1FB4F-EEAC-4D33-9CD6-5446A593B2AD}" type="pres">
      <dgm:prSet presAssocID="{68DEE274-E498-4C71-B851-FC340936D606}" presName="hierChild5" presStyleCnt="0"/>
      <dgm:spPr/>
    </dgm:pt>
    <dgm:pt modelId="{48308C3F-3AF6-4F81-B180-A8EC23EC2A83}" type="pres">
      <dgm:prSet presAssocID="{B73D2083-0AC8-44A5-9743-82E942344C1B}" presName="hierChild3" presStyleCnt="0"/>
      <dgm:spPr/>
    </dgm:pt>
  </dgm:ptLst>
  <dgm:cxnLst>
    <dgm:cxn modelId="{FA8D8958-2293-40F9-B17E-927DB81D5A52}" type="presOf" srcId="{68DEE274-E498-4C71-B851-FC340936D606}" destId="{39F5C913-FD97-423C-9E73-228BA23EB0FB}" srcOrd="1" destOrd="0" presId="urn:microsoft.com/office/officeart/2005/8/layout/orgChart1"/>
    <dgm:cxn modelId="{B7FDF7DF-9FD8-4B87-BD24-D6E412339C1B}" type="presOf" srcId="{B73D2083-0AC8-44A5-9743-82E942344C1B}" destId="{126CAC55-F37A-4357-AD0D-5811AABFBDC0}" srcOrd="0" destOrd="0" presId="urn:microsoft.com/office/officeart/2005/8/layout/orgChart1"/>
    <dgm:cxn modelId="{37E13100-01BD-4E69-9488-CB8C57B4F473}" type="presOf" srcId="{6E692D85-AECA-4AAA-88C0-56144C995744}" destId="{7B77C3BD-79E5-4887-8E75-935901BEADEB}" srcOrd="0" destOrd="0" presId="urn:microsoft.com/office/officeart/2005/8/layout/orgChart1"/>
    <dgm:cxn modelId="{41E5549D-923C-4361-BD68-CAF6EC862988}" type="presOf" srcId="{68DEE274-E498-4C71-B851-FC340936D606}" destId="{C2F44C4B-C1EA-44FF-8A09-0DF42E6D0457}" srcOrd="0" destOrd="0" presId="urn:microsoft.com/office/officeart/2005/8/layout/orgChart1"/>
    <dgm:cxn modelId="{E9FFFD1E-2373-48C8-AA54-20DB1E414EE2}" type="presOf" srcId="{7C4DB805-B1DB-45D7-A8AF-E17AA4326DFB}" destId="{C551DB1B-4198-41C5-9B18-083F5ACCAF80}" srcOrd="1" destOrd="0" presId="urn:microsoft.com/office/officeart/2005/8/layout/orgChart1"/>
    <dgm:cxn modelId="{ADC07DAB-29CB-46DD-8C42-4AB6F18247C0}" type="presOf" srcId="{B73D2083-0AC8-44A5-9743-82E942344C1B}" destId="{0032B4B5-F7DA-40D2-8057-F066C3D46001}" srcOrd="1" destOrd="0" presId="urn:microsoft.com/office/officeart/2005/8/layout/orgChart1"/>
    <dgm:cxn modelId="{2026882F-61A8-485A-9254-6C6D651D076E}" srcId="{B73D2083-0AC8-44A5-9743-82E942344C1B}" destId="{68DEE274-E498-4C71-B851-FC340936D606}" srcOrd="1" destOrd="0" parTransId="{6E692D85-AECA-4AAA-88C0-56144C995744}" sibTransId="{5FBF401D-7332-4132-9A3A-A41D9B251B63}"/>
    <dgm:cxn modelId="{6AB04AC7-5426-4EDB-B3DD-BAE5C8367613}" type="presOf" srcId="{AFCD1858-4DCF-477C-81E4-6080D3F5BE98}" destId="{DEDD326B-9863-465A-8930-B8AA054ECA4A}" srcOrd="0" destOrd="0" presId="urn:microsoft.com/office/officeart/2005/8/layout/orgChart1"/>
    <dgm:cxn modelId="{CD39B3F9-8A5A-422B-B970-387D3F784F8E}" type="presOf" srcId="{F982724F-9E6D-47BE-87E1-F7A8DAC80089}" destId="{9AD904A1-F7EF-4120-AF9E-197044DEE618}" srcOrd="0" destOrd="0" presId="urn:microsoft.com/office/officeart/2005/8/layout/orgChart1"/>
    <dgm:cxn modelId="{C516BDD3-CD2F-4B6A-8B53-6C9FAF5337FD}" type="presOf" srcId="{7C4DB805-B1DB-45D7-A8AF-E17AA4326DFB}" destId="{DA5B5D50-BE95-4C6A-AF8C-C5ED8A096F9B}" srcOrd="0" destOrd="0" presId="urn:microsoft.com/office/officeart/2005/8/layout/orgChart1"/>
    <dgm:cxn modelId="{7CC27C7B-7CA6-4DFC-81EA-C9ECFF4B3BE1}" srcId="{F982724F-9E6D-47BE-87E1-F7A8DAC80089}" destId="{B73D2083-0AC8-44A5-9743-82E942344C1B}" srcOrd="0" destOrd="0" parTransId="{B9A9B1E0-8263-4BDB-8B89-2D614DFBC423}" sibTransId="{FDE93666-6648-4F1A-8427-A9380DAE9843}"/>
    <dgm:cxn modelId="{C8BCD936-A436-49A8-9A4F-3215B3C8F3AF}" srcId="{B73D2083-0AC8-44A5-9743-82E942344C1B}" destId="{7C4DB805-B1DB-45D7-A8AF-E17AA4326DFB}" srcOrd="0" destOrd="0" parTransId="{AFCD1858-4DCF-477C-81E4-6080D3F5BE98}" sibTransId="{D489A86E-7744-4696-A365-794B62C4FEBF}"/>
    <dgm:cxn modelId="{923A3334-B3D9-488A-8327-B036758F82ED}" type="presParOf" srcId="{9AD904A1-F7EF-4120-AF9E-197044DEE618}" destId="{86A6808C-52A8-4888-827E-43140A4EA9A7}" srcOrd="0" destOrd="0" presId="urn:microsoft.com/office/officeart/2005/8/layout/orgChart1"/>
    <dgm:cxn modelId="{E2D7C0D3-1714-4B6B-851D-92B0C1380E94}" type="presParOf" srcId="{86A6808C-52A8-4888-827E-43140A4EA9A7}" destId="{786FDD40-0D42-4CAB-970D-ECE409D40E27}" srcOrd="0" destOrd="0" presId="urn:microsoft.com/office/officeart/2005/8/layout/orgChart1"/>
    <dgm:cxn modelId="{8A419AE7-E091-4C12-9B5B-34B2948A422B}" type="presParOf" srcId="{786FDD40-0D42-4CAB-970D-ECE409D40E27}" destId="{126CAC55-F37A-4357-AD0D-5811AABFBDC0}" srcOrd="0" destOrd="0" presId="urn:microsoft.com/office/officeart/2005/8/layout/orgChart1"/>
    <dgm:cxn modelId="{DBCCD48B-7354-4238-B47D-1A5AD86C5C8C}" type="presParOf" srcId="{786FDD40-0D42-4CAB-970D-ECE409D40E27}" destId="{0032B4B5-F7DA-40D2-8057-F066C3D46001}" srcOrd="1" destOrd="0" presId="urn:microsoft.com/office/officeart/2005/8/layout/orgChart1"/>
    <dgm:cxn modelId="{6B0A6E10-89F9-476C-9F01-29463E601EB4}" type="presParOf" srcId="{86A6808C-52A8-4888-827E-43140A4EA9A7}" destId="{60BD6C84-8ADA-4E62-8418-3BD6F3630C5F}" srcOrd="1" destOrd="0" presId="urn:microsoft.com/office/officeart/2005/8/layout/orgChart1"/>
    <dgm:cxn modelId="{8106F0BD-028F-43E3-9E49-83B269F932FD}" type="presParOf" srcId="{60BD6C84-8ADA-4E62-8418-3BD6F3630C5F}" destId="{DEDD326B-9863-465A-8930-B8AA054ECA4A}" srcOrd="0" destOrd="0" presId="urn:microsoft.com/office/officeart/2005/8/layout/orgChart1"/>
    <dgm:cxn modelId="{E6CAD2F3-CBE6-444C-BF7E-70604E62EAC0}" type="presParOf" srcId="{60BD6C84-8ADA-4E62-8418-3BD6F3630C5F}" destId="{91DEC382-08AF-4119-B292-1DD78DD72088}" srcOrd="1" destOrd="0" presId="urn:microsoft.com/office/officeart/2005/8/layout/orgChart1"/>
    <dgm:cxn modelId="{BE2D508B-59C6-4DB7-9A19-92C6BF5C4B35}" type="presParOf" srcId="{91DEC382-08AF-4119-B292-1DD78DD72088}" destId="{D71622CE-2FCB-41A5-B354-1D64FA508810}" srcOrd="0" destOrd="0" presId="urn:microsoft.com/office/officeart/2005/8/layout/orgChart1"/>
    <dgm:cxn modelId="{A4A868E8-1500-4B0E-971D-1B2F86C6EC68}" type="presParOf" srcId="{D71622CE-2FCB-41A5-B354-1D64FA508810}" destId="{DA5B5D50-BE95-4C6A-AF8C-C5ED8A096F9B}" srcOrd="0" destOrd="0" presId="urn:microsoft.com/office/officeart/2005/8/layout/orgChart1"/>
    <dgm:cxn modelId="{2BAD2F64-055D-4C83-9C5C-B9063EA46AA3}" type="presParOf" srcId="{D71622CE-2FCB-41A5-B354-1D64FA508810}" destId="{C551DB1B-4198-41C5-9B18-083F5ACCAF80}" srcOrd="1" destOrd="0" presId="urn:microsoft.com/office/officeart/2005/8/layout/orgChart1"/>
    <dgm:cxn modelId="{90D203C3-BC84-42E7-A9B5-84EDAC4FB255}" type="presParOf" srcId="{91DEC382-08AF-4119-B292-1DD78DD72088}" destId="{C3B5C53B-4E51-4CE7-9183-3C17FE02EB89}" srcOrd="1" destOrd="0" presId="urn:microsoft.com/office/officeart/2005/8/layout/orgChart1"/>
    <dgm:cxn modelId="{4E188813-C29D-49D0-95E6-9B125F217642}" type="presParOf" srcId="{91DEC382-08AF-4119-B292-1DD78DD72088}" destId="{B449B2DA-424E-4B6A-9106-0B29A699A1A9}" srcOrd="2" destOrd="0" presId="urn:microsoft.com/office/officeart/2005/8/layout/orgChart1"/>
    <dgm:cxn modelId="{ACEED981-4BB5-4981-8329-5552BE55CFC1}" type="presParOf" srcId="{60BD6C84-8ADA-4E62-8418-3BD6F3630C5F}" destId="{7B77C3BD-79E5-4887-8E75-935901BEADEB}" srcOrd="2" destOrd="0" presId="urn:microsoft.com/office/officeart/2005/8/layout/orgChart1"/>
    <dgm:cxn modelId="{3F9DAFC1-7BAF-4403-8E34-856AFD6672DE}" type="presParOf" srcId="{60BD6C84-8ADA-4E62-8418-3BD6F3630C5F}" destId="{EAAD2236-F5A0-4E10-AECA-174D80C3793E}" srcOrd="3" destOrd="0" presId="urn:microsoft.com/office/officeart/2005/8/layout/orgChart1"/>
    <dgm:cxn modelId="{A274DB98-85F5-490D-AE04-900C39D5C96A}" type="presParOf" srcId="{EAAD2236-F5A0-4E10-AECA-174D80C3793E}" destId="{FAFC5A7D-654C-417D-B243-F3EA83FFD8FA}" srcOrd="0" destOrd="0" presId="urn:microsoft.com/office/officeart/2005/8/layout/orgChart1"/>
    <dgm:cxn modelId="{8E17F0E9-BCFA-426F-A199-7348F8733190}" type="presParOf" srcId="{FAFC5A7D-654C-417D-B243-F3EA83FFD8FA}" destId="{C2F44C4B-C1EA-44FF-8A09-0DF42E6D0457}" srcOrd="0" destOrd="0" presId="urn:microsoft.com/office/officeart/2005/8/layout/orgChart1"/>
    <dgm:cxn modelId="{33BD2632-1240-4AB6-B91D-CA94A9B594B3}" type="presParOf" srcId="{FAFC5A7D-654C-417D-B243-F3EA83FFD8FA}" destId="{39F5C913-FD97-423C-9E73-228BA23EB0FB}" srcOrd="1" destOrd="0" presId="urn:microsoft.com/office/officeart/2005/8/layout/orgChart1"/>
    <dgm:cxn modelId="{3ECE183E-27D0-48C1-9362-6806719AD9B0}" type="presParOf" srcId="{EAAD2236-F5A0-4E10-AECA-174D80C3793E}" destId="{EE63E0A7-595B-4DD6-920B-36A202FFF18A}" srcOrd="1" destOrd="0" presId="urn:microsoft.com/office/officeart/2005/8/layout/orgChart1"/>
    <dgm:cxn modelId="{5F6CA8C3-5FCF-4E55-A405-D002AC157104}" type="presParOf" srcId="{EAAD2236-F5A0-4E10-AECA-174D80C3793E}" destId="{14D1FB4F-EEAC-4D33-9CD6-5446A593B2AD}" srcOrd="2" destOrd="0" presId="urn:microsoft.com/office/officeart/2005/8/layout/orgChart1"/>
    <dgm:cxn modelId="{EF97E0B8-4C39-4037-96A6-4F2ADA962398}" type="presParOf" srcId="{86A6808C-52A8-4888-827E-43140A4EA9A7}" destId="{48308C3F-3AF6-4F81-B180-A8EC23EC2A83}" srcOrd="2" destOrd="0" presId="urn:microsoft.com/office/officeart/2005/8/layout/orgChart1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3191EB3-DDF1-4CAD-A5BB-56C0FD9B12F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87E19-5A4B-4007-8320-BC739085E78C}">
      <dgm:prSet phldrT="[Text]"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 Faculty</a:t>
          </a:r>
          <a:endParaRPr lang="en-US" dirty="0"/>
        </a:p>
      </dgm:t>
    </dgm:pt>
    <dgm:pt modelId="{45C13B9D-DEF1-49CF-AEFC-64CE474089ED}" type="parTrans" cxnId="{56EE05B1-0CBA-4BFC-A355-81FEAAE87D2A}">
      <dgm:prSet/>
      <dgm:spPr/>
      <dgm:t>
        <a:bodyPr/>
        <a:lstStyle/>
        <a:p>
          <a:endParaRPr lang="en-US"/>
        </a:p>
      </dgm:t>
    </dgm:pt>
    <dgm:pt modelId="{98F861A9-E223-41CD-ADE7-716081D0422D}" type="sibTrans" cxnId="{56EE05B1-0CBA-4BFC-A355-81FEAAE87D2A}">
      <dgm:prSet/>
      <dgm:spPr/>
      <dgm:t>
        <a:bodyPr/>
        <a:lstStyle/>
        <a:p>
          <a:endParaRPr lang="en-US"/>
        </a:p>
      </dgm:t>
    </dgm:pt>
    <dgm:pt modelId="{164EA658-7CDF-4BA9-802F-A5DB584FC85A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1.1 Select Course</a:t>
          </a:r>
          <a:endParaRPr lang="en-US" dirty="0"/>
        </a:p>
      </dgm:t>
    </dgm:pt>
    <dgm:pt modelId="{50B9B4BC-7216-42E0-824F-CA005CC6427A}" type="parTrans" cxnId="{B88252AD-80B3-4785-BF3F-3EFB01ECA8AE}">
      <dgm:prSet/>
      <dgm:spPr/>
      <dgm:t>
        <a:bodyPr/>
        <a:lstStyle/>
        <a:p>
          <a:endParaRPr lang="en-US"/>
        </a:p>
      </dgm:t>
    </dgm:pt>
    <dgm:pt modelId="{B273EF17-56C7-49D4-B7B5-1F5452DDA655}" type="sibTrans" cxnId="{B88252AD-80B3-4785-BF3F-3EFB01ECA8AE}">
      <dgm:prSet/>
      <dgm:spPr/>
      <dgm:t>
        <a:bodyPr/>
        <a:lstStyle/>
        <a:p>
          <a:endParaRPr lang="en-US"/>
        </a:p>
      </dgm:t>
    </dgm:pt>
    <dgm:pt modelId="{4370BA0F-1A45-4D4F-A1B1-48D25A80D340}">
      <dgm:prSet phldrT="[Text]"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1.2 Create Question bank</a:t>
          </a:r>
          <a:endParaRPr lang="en-US" dirty="0"/>
        </a:p>
      </dgm:t>
    </dgm:pt>
    <dgm:pt modelId="{56D8B27B-4846-42F5-8F7C-93EE8E54FA03}" type="parTrans" cxnId="{2FCB377C-E84E-4940-B606-F49F5DB5D24C}">
      <dgm:prSet/>
      <dgm:spPr/>
      <dgm:t>
        <a:bodyPr/>
        <a:lstStyle/>
        <a:p>
          <a:endParaRPr lang="en-US"/>
        </a:p>
      </dgm:t>
    </dgm:pt>
    <dgm:pt modelId="{90B11226-618F-4C0C-8A7B-E28FCC6CA0BC}" type="sibTrans" cxnId="{2FCB377C-E84E-4940-B606-F49F5DB5D24C}">
      <dgm:prSet/>
      <dgm:spPr/>
      <dgm:t>
        <a:bodyPr/>
        <a:lstStyle/>
        <a:p>
          <a:endParaRPr lang="en-US"/>
        </a:p>
      </dgm:t>
    </dgm:pt>
    <dgm:pt modelId="{CA44D575-CD1B-4522-81F9-1A8126B59A07}">
      <dgm:prSet phldrT="[Text]"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1.3 Create Exam</a:t>
          </a:r>
          <a:endParaRPr lang="en-US" dirty="0"/>
        </a:p>
      </dgm:t>
    </dgm:pt>
    <dgm:pt modelId="{F7CECAA8-638F-4420-99F9-451FF2C0336C}" type="parTrans" cxnId="{DDB5A8CB-C9A5-4AAE-B072-8A97E04CB913}">
      <dgm:prSet/>
      <dgm:spPr/>
      <dgm:t>
        <a:bodyPr/>
        <a:lstStyle/>
        <a:p>
          <a:endParaRPr lang="en-US"/>
        </a:p>
      </dgm:t>
    </dgm:pt>
    <dgm:pt modelId="{DD6ED947-D128-4AD7-98F6-EDEDECFCCC0C}" type="sibTrans" cxnId="{DDB5A8CB-C9A5-4AAE-B072-8A97E04CB913}">
      <dgm:prSet/>
      <dgm:spPr/>
      <dgm:t>
        <a:bodyPr/>
        <a:lstStyle/>
        <a:p>
          <a:endParaRPr lang="en-US"/>
        </a:p>
      </dgm:t>
    </dgm:pt>
    <dgm:pt modelId="{8DC0CC74-B3F1-49BA-AC42-F0A848B77028}">
      <dgm:prSet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1.4 Modify Exam</a:t>
          </a:r>
          <a:endParaRPr lang="en-US" dirty="0"/>
        </a:p>
      </dgm:t>
    </dgm:pt>
    <dgm:pt modelId="{5A50EC4C-9191-4D30-A90E-20828A4C3F27}" type="parTrans" cxnId="{10601660-97C0-44DD-BA05-FEEAB1A53947}">
      <dgm:prSet/>
      <dgm:spPr/>
      <dgm:t>
        <a:bodyPr/>
        <a:lstStyle/>
        <a:p>
          <a:endParaRPr lang="en-US"/>
        </a:p>
      </dgm:t>
    </dgm:pt>
    <dgm:pt modelId="{445D37FB-CEE2-472D-88F5-EDA220769781}" type="sibTrans" cxnId="{10601660-97C0-44DD-BA05-FEEAB1A53947}">
      <dgm:prSet/>
      <dgm:spPr/>
      <dgm:t>
        <a:bodyPr/>
        <a:lstStyle/>
        <a:p>
          <a:endParaRPr lang="en-US"/>
        </a:p>
      </dgm:t>
    </dgm:pt>
    <dgm:pt modelId="{C96FF166-3C24-4A32-B1FC-EC0DB6EA92A5}">
      <dgm:prSet/>
      <dgm:spPr>
        <a:solidFill>
          <a:schemeClr val="accent1">
            <a:lumMod val="75000"/>
          </a:schemeClr>
        </a:solidFill>
        <a:ln w="38100" cmpd="dbl"/>
      </dgm:spPr>
      <dgm:t>
        <a:bodyPr/>
        <a:lstStyle/>
        <a:p>
          <a:r>
            <a:rPr lang="en-US" dirty="0" smtClean="0"/>
            <a:t>1.5 View Reports</a:t>
          </a:r>
          <a:endParaRPr lang="en-US" dirty="0"/>
        </a:p>
      </dgm:t>
    </dgm:pt>
    <dgm:pt modelId="{F8113BC6-C769-4127-922B-C8969531A2FD}" type="parTrans" cxnId="{19A9B13E-D64E-4C9D-8D20-675738B0A8F6}">
      <dgm:prSet/>
      <dgm:spPr/>
      <dgm:t>
        <a:bodyPr/>
        <a:lstStyle/>
        <a:p>
          <a:endParaRPr lang="en-US"/>
        </a:p>
      </dgm:t>
    </dgm:pt>
    <dgm:pt modelId="{85FDE035-8C24-4E20-B11D-66059085A0D5}" type="sibTrans" cxnId="{19A9B13E-D64E-4C9D-8D20-675738B0A8F6}">
      <dgm:prSet/>
      <dgm:spPr/>
      <dgm:t>
        <a:bodyPr/>
        <a:lstStyle/>
        <a:p>
          <a:endParaRPr lang="en-US"/>
        </a:p>
      </dgm:t>
    </dgm:pt>
    <dgm:pt modelId="{7759D0BE-23D3-4326-BB4C-3A9315D6FF53}" type="pres">
      <dgm:prSet presAssocID="{B3191EB3-DDF1-4CAD-A5BB-56C0FD9B12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34C3654-3AFB-4949-A2D3-FC9FABEB4415}" type="pres">
      <dgm:prSet presAssocID="{DFA87E19-5A4B-4007-8320-BC739085E78C}" presName="hierRoot1" presStyleCnt="0">
        <dgm:presLayoutVars>
          <dgm:hierBranch val="init"/>
        </dgm:presLayoutVars>
      </dgm:prSet>
      <dgm:spPr/>
    </dgm:pt>
    <dgm:pt modelId="{EC7BB139-35BC-422C-B9BD-D5F87BAA2B9D}" type="pres">
      <dgm:prSet presAssocID="{DFA87E19-5A4B-4007-8320-BC739085E78C}" presName="rootComposite1" presStyleCnt="0"/>
      <dgm:spPr/>
    </dgm:pt>
    <dgm:pt modelId="{8496AC36-21EB-45D7-A537-0311ADEF30D2}" type="pres">
      <dgm:prSet presAssocID="{DFA87E19-5A4B-4007-8320-BC739085E78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AF1A86-9FAD-4507-BB08-4F33AE2696B8}" type="pres">
      <dgm:prSet presAssocID="{DFA87E19-5A4B-4007-8320-BC739085E78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099F973-A952-495C-B8CD-19E01871A123}" type="pres">
      <dgm:prSet presAssocID="{DFA87E19-5A4B-4007-8320-BC739085E78C}" presName="hierChild2" presStyleCnt="0"/>
      <dgm:spPr/>
    </dgm:pt>
    <dgm:pt modelId="{67793239-7F2F-495C-8200-E116377B6768}" type="pres">
      <dgm:prSet presAssocID="{50B9B4BC-7216-42E0-824F-CA005CC6427A}" presName="Name37" presStyleLbl="parChTrans1D2" presStyleIdx="0" presStyleCnt="5"/>
      <dgm:spPr/>
      <dgm:t>
        <a:bodyPr/>
        <a:lstStyle/>
        <a:p>
          <a:endParaRPr lang="en-US"/>
        </a:p>
      </dgm:t>
    </dgm:pt>
    <dgm:pt modelId="{05FF8596-6DB3-497C-BF3B-2A61B4AB3EF8}" type="pres">
      <dgm:prSet presAssocID="{164EA658-7CDF-4BA9-802F-A5DB584FC85A}" presName="hierRoot2" presStyleCnt="0">
        <dgm:presLayoutVars>
          <dgm:hierBranch val="init"/>
        </dgm:presLayoutVars>
      </dgm:prSet>
      <dgm:spPr/>
    </dgm:pt>
    <dgm:pt modelId="{4BAF3878-F688-4F6A-8D7A-F0A03DD44DFC}" type="pres">
      <dgm:prSet presAssocID="{164EA658-7CDF-4BA9-802F-A5DB584FC85A}" presName="rootComposite" presStyleCnt="0"/>
      <dgm:spPr/>
    </dgm:pt>
    <dgm:pt modelId="{8BF306E1-AC1E-4A0D-A06C-A292885ACDBF}" type="pres">
      <dgm:prSet presAssocID="{164EA658-7CDF-4BA9-802F-A5DB584FC85A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86B4D5-7D94-48E3-BABD-A854FF23FA0C}" type="pres">
      <dgm:prSet presAssocID="{164EA658-7CDF-4BA9-802F-A5DB584FC85A}" presName="rootConnector" presStyleLbl="node2" presStyleIdx="0" presStyleCnt="5"/>
      <dgm:spPr/>
      <dgm:t>
        <a:bodyPr/>
        <a:lstStyle/>
        <a:p>
          <a:endParaRPr lang="en-US"/>
        </a:p>
      </dgm:t>
    </dgm:pt>
    <dgm:pt modelId="{E3BF8155-EA48-4A30-B650-6AFEA89F40A7}" type="pres">
      <dgm:prSet presAssocID="{164EA658-7CDF-4BA9-802F-A5DB584FC85A}" presName="hierChild4" presStyleCnt="0"/>
      <dgm:spPr/>
    </dgm:pt>
    <dgm:pt modelId="{99822DEA-17DA-42CC-B39B-ADA2D32765CC}" type="pres">
      <dgm:prSet presAssocID="{164EA658-7CDF-4BA9-802F-A5DB584FC85A}" presName="hierChild5" presStyleCnt="0"/>
      <dgm:spPr/>
    </dgm:pt>
    <dgm:pt modelId="{5BAEAEFD-AE4C-4377-A0FE-1F07D5AE5812}" type="pres">
      <dgm:prSet presAssocID="{56D8B27B-4846-42F5-8F7C-93EE8E54FA03}" presName="Name37" presStyleLbl="parChTrans1D2" presStyleIdx="1" presStyleCnt="5"/>
      <dgm:spPr/>
      <dgm:t>
        <a:bodyPr/>
        <a:lstStyle/>
        <a:p>
          <a:endParaRPr lang="en-US"/>
        </a:p>
      </dgm:t>
    </dgm:pt>
    <dgm:pt modelId="{1FAE37DE-1915-4C18-8B2C-FD6F64FE14CC}" type="pres">
      <dgm:prSet presAssocID="{4370BA0F-1A45-4D4F-A1B1-48D25A80D340}" presName="hierRoot2" presStyleCnt="0">
        <dgm:presLayoutVars>
          <dgm:hierBranch val="init"/>
        </dgm:presLayoutVars>
      </dgm:prSet>
      <dgm:spPr/>
    </dgm:pt>
    <dgm:pt modelId="{8F6A91C9-9733-47DC-AA60-5E0615E6E01B}" type="pres">
      <dgm:prSet presAssocID="{4370BA0F-1A45-4D4F-A1B1-48D25A80D340}" presName="rootComposite" presStyleCnt="0"/>
      <dgm:spPr/>
    </dgm:pt>
    <dgm:pt modelId="{73523001-7914-4D61-842F-65D50EA03496}" type="pres">
      <dgm:prSet presAssocID="{4370BA0F-1A45-4D4F-A1B1-48D25A80D340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E6ED27-D4FB-44DC-BE14-9575EC810E14}" type="pres">
      <dgm:prSet presAssocID="{4370BA0F-1A45-4D4F-A1B1-48D25A80D340}" presName="rootConnector" presStyleLbl="node2" presStyleIdx="1" presStyleCnt="5"/>
      <dgm:spPr/>
      <dgm:t>
        <a:bodyPr/>
        <a:lstStyle/>
        <a:p>
          <a:endParaRPr lang="en-US"/>
        </a:p>
      </dgm:t>
    </dgm:pt>
    <dgm:pt modelId="{4C237854-D575-4D02-A0A6-72556ABE350C}" type="pres">
      <dgm:prSet presAssocID="{4370BA0F-1A45-4D4F-A1B1-48D25A80D340}" presName="hierChild4" presStyleCnt="0"/>
      <dgm:spPr/>
    </dgm:pt>
    <dgm:pt modelId="{9E469E8F-E802-42E4-96AE-2E2B345E0C2E}" type="pres">
      <dgm:prSet presAssocID="{4370BA0F-1A45-4D4F-A1B1-48D25A80D340}" presName="hierChild5" presStyleCnt="0"/>
      <dgm:spPr/>
    </dgm:pt>
    <dgm:pt modelId="{FFCE5949-EE8F-4100-8580-4CA33A04E7E6}" type="pres">
      <dgm:prSet presAssocID="{F7CECAA8-638F-4420-99F9-451FF2C0336C}" presName="Name37" presStyleLbl="parChTrans1D2" presStyleIdx="2" presStyleCnt="5"/>
      <dgm:spPr/>
      <dgm:t>
        <a:bodyPr/>
        <a:lstStyle/>
        <a:p>
          <a:endParaRPr lang="en-US"/>
        </a:p>
      </dgm:t>
    </dgm:pt>
    <dgm:pt modelId="{09EAD96C-9BDC-45CE-99BD-3FAF46157129}" type="pres">
      <dgm:prSet presAssocID="{CA44D575-CD1B-4522-81F9-1A8126B59A07}" presName="hierRoot2" presStyleCnt="0">
        <dgm:presLayoutVars>
          <dgm:hierBranch val="init"/>
        </dgm:presLayoutVars>
      </dgm:prSet>
      <dgm:spPr/>
    </dgm:pt>
    <dgm:pt modelId="{F92D9AF3-951B-4DD3-ABE1-9963D7619E5F}" type="pres">
      <dgm:prSet presAssocID="{CA44D575-CD1B-4522-81F9-1A8126B59A07}" presName="rootComposite" presStyleCnt="0"/>
      <dgm:spPr/>
    </dgm:pt>
    <dgm:pt modelId="{7F8C2015-A01D-46DA-AD29-7DB3B4F68368}" type="pres">
      <dgm:prSet presAssocID="{CA44D575-CD1B-4522-81F9-1A8126B59A07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BE0058-30CA-4A6F-87CE-17303459806C}" type="pres">
      <dgm:prSet presAssocID="{CA44D575-CD1B-4522-81F9-1A8126B59A07}" presName="rootConnector" presStyleLbl="node2" presStyleIdx="2" presStyleCnt="5"/>
      <dgm:spPr/>
      <dgm:t>
        <a:bodyPr/>
        <a:lstStyle/>
        <a:p>
          <a:endParaRPr lang="en-US"/>
        </a:p>
      </dgm:t>
    </dgm:pt>
    <dgm:pt modelId="{C923C8E2-7085-4189-894D-42E7CC74B8B9}" type="pres">
      <dgm:prSet presAssocID="{CA44D575-CD1B-4522-81F9-1A8126B59A07}" presName="hierChild4" presStyleCnt="0"/>
      <dgm:spPr/>
    </dgm:pt>
    <dgm:pt modelId="{BBA98EAE-3004-4AE2-8DD1-B3FC78FE1335}" type="pres">
      <dgm:prSet presAssocID="{CA44D575-CD1B-4522-81F9-1A8126B59A07}" presName="hierChild5" presStyleCnt="0"/>
      <dgm:spPr/>
    </dgm:pt>
    <dgm:pt modelId="{73FC86E4-57C6-4F3C-87DC-297473A58ABA}" type="pres">
      <dgm:prSet presAssocID="{5A50EC4C-9191-4D30-A90E-20828A4C3F27}" presName="Name37" presStyleLbl="parChTrans1D2" presStyleIdx="3" presStyleCnt="5"/>
      <dgm:spPr/>
      <dgm:t>
        <a:bodyPr/>
        <a:lstStyle/>
        <a:p>
          <a:endParaRPr lang="en-US"/>
        </a:p>
      </dgm:t>
    </dgm:pt>
    <dgm:pt modelId="{C791FC4E-FCF3-4976-B953-BCF11213EE80}" type="pres">
      <dgm:prSet presAssocID="{8DC0CC74-B3F1-49BA-AC42-F0A848B77028}" presName="hierRoot2" presStyleCnt="0">
        <dgm:presLayoutVars>
          <dgm:hierBranch val="init"/>
        </dgm:presLayoutVars>
      </dgm:prSet>
      <dgm:spPr/>
    </dgm:pt>
    <dgm:pt modelId="{7A36A2D7-B1E2-4F56-99BF-FE38BB6B65CA}" type="pres">
      <dgm:prSet presAssocID="{8DC0CC74-B3F1-49BA-AC42-F0A848B77028}" presName="rootComposite" presStyleCnt="0"/>
      <dgm:spPr/>
    </dgm:pt>
    <dgm:pt modelId="{4AEAB54B-2413-4F48-96F5-B2F8E75E1648}" type="pres">
      <dgm:prSet presAssocID="{8DC0CC74-B3F1-49BA-AC42-F0A848B77028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FD18AF-20FF-48F3-86F5-3C48C25B1B27}" type="pres">
      <dgm:prSet presAssocID="{8DC0CC74-B3F1-49BA-AC42-F0A848B77028}" presName="rootConnector" presStyleLbl="node2" presStyleIdx="3" presStyleCnt="5"/>
      <dgm:spPr/>
      <dgm:t>
        <a:bodyPr/>
        <a:lstStyle/>
        <a:p>
          <a:endParaRPr lang="en-US"/>
        </a:p>
      </dgm:t>
    </dgm:pt>
    <dgm:pt modelId="{86523EB8-77A8-436D-9E78-C5E755F6A363}" type="pres">
      <dgm:prSet presAssocID="{8DC0CC74-B3F1-49BA-AC42-F0A848B77028}" presName="hierChild4" presStyleCnt="0"/>
      <dgm:spPr/>
    </dgm:pt>
    <dgm:pt modelId="{227C2AC5-3EC4-40C6-B337-18A62781799D}" type="pres">
      <dgm:prSet presAssocID="{8DC0CC74-B3F1-49BA-AC42-F0A848B77028}" presName="hierChild5" presStyleCnt="0"/>
      <dgm:spPr/>
    </dgm:pt>
    <dgm:pt modelId="{5880C1D9-713E-4373-A96C-3826B55700EE}" type="pres">
      <dgm:prSet presAssocID="{F8113BC6-C769-4127-922B-C8969531A2FD}" presName="Name37" presStyleLbl="parChTrans1D2" presStyleIdx="4" presStyleCnt="5"/>
      <dgm:spPr/>
      <dgm:t>
        <a:bodyPr/>
        <a:lstStyle/>
        <a:p>
          <a:endParaRPr lang="en-US"/>
        </a:p>
      </dgm:t>
    </dgm:pt>
    <dgm:pt modelId="{1EE86904-669E-4BBC-BB3B-491D439D5056}" type="pres">
      <dgm:prSet presAssocID="{C96FF166-3C24-4A32-B1FC-EC0DB6EA92A5}" presName="hierRoot2" presStyleCnt="0">
        <dgm:presLayoutVars>
          <dgm:hierBranch val="init"/>
        </dgm:presLayoutVars>
      </dgm:prSet>
      <dgm:spPr/>
    </dgm:pt>
    <dgm:pt modelId="{E8EDFBCF-A326-4E32-BA4E-8BC45BF54940}" type="pres">
      <dgm:prSet presAssocID="{C96FF166-3C24-4A32-B1FC-EC0DB6EA92A5}" presName="rootComposite" presStyleCnt="0"/>
      <dgm:spPr/>
    </dgm:pt>
    <dgm:pt modelId="{DEE7F5FD-A300-47E5-AA0D-A8CB14AB37EB}" type="pres">
      <dgm:prSet presAssocID="{C96FF166-3C24-4A32-B1FC-EC0DB6EA92A5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147B86-19F1-495D-97D7-9EB50814D4B6}" type="pres">
      <dgm:prSet presAssocID="{C96FF166-3C24-4A32-B1FC-EC0DB6EA92A5}" presName="rootConnector" presStyleLbl="node2" presStyleIdx="4" presStyleCnt="5"/>
      <dgm:spPr/>
      <dgm:t>
        <a:bodyPr/>
        <a:lstStyle/>
        <a:p>
          <a:endParaRPr lang="en-US"/>
        </a:p>
      </dgm:t>
    </dgm:pt>
    <dgm:pt modelId="{5FF901FD-53FF-4106-84F3-0A203DE8324F}" type="pres">
      <dgm:prSet presAssocID="{C96FF166-3C24-4A32-B1FC-EC0DB6EA92A5}" presName="hierChild4" presStyleCnt="0"/>
      <dgm:spPr/>
    </dgm:pt>
    <dgm:pt modelId="{83A13EA2-4EE0-4BC2-8FC6-335647966C09}" type="pres">
      <dgm:prSet presAssocID="{C96FF166-3C24-4A32-B1FC-EC0DB6EA92A5}" presName="hierChild5" presStyleCnt="0"/>
      <dgm:spPr/>
    </dgm:pt>
    <dgm:pt modelId="{E9B97F53-C26E-4200-8192-009FCCC1B604}" type="pres">
      <dgm:prSet presAssocID="{DFA87E19-5A4B-4007-8320-BC739085E78C}" presName="hierChild3" presStyleCnt="0"/>
      <dgm:spPr/>
    </dgm:pt>
  </dgm:ptLst>
  <dgm:cxnLst>
    <dgm:cxn modelId="{60878CC2-E7C4-439C-A488-7DD12827AA25}" type="presOf" srcId="{CA44D575-CD1B-4522-81F9-1A8126B59A07}" destId="{7F8C2015-A01D-46DA-AD29-7DB3B4F68368}" srcOrd="0" destOrd="0" presId="urn:microsoft.com/office/officeart/2005/8/layout/orgChart1"/>
    <dgm:cxn modelId="{2FCCF87B-4795-4A91-9788-6E16B94B662F}" type="presOf" srcId="{8DC0CC74-B3F1-49BA-AC42-F0A848B77028}" destId="{4AEAB54B-2413-4F48-96F5-B2F8E75E1648}" srcOrd="0" destOrd="0" presId="urn:microsoft.com/office/officeart/2005/8/layout/orgChart1"/>
    <dgm:cxn modelId="{13C03C84-F603-4E94-A5E9-4ADA3F342B3B}" type="presOf" srcId="{F8113BC6-C769-4127-922B-C8969531A2FD}" destId="{5880C1D9-713E-4373-A96C-3826B55700EE}" srcOrd="0" destOrd="0" presId="urn:microsoft.com/office/officeart/2005/8/layout/orgChart1"/>
    <dgm:cxn modelId="{2FCB377C-E84E-4940-B606-F49F5DB5D24C}" srcId="{DFA87E19-5A4B-4007-8320-BC739085E78C}" destId="{4370BA0F-1A45-4D4F-A1B1-48D25A80D340}" srcOrd="1" destOrd="0" parTransId="{56D8B27B-4846-42F5-8F7C-93EE8E54FA03}" sibTransId="{90B11226-618F-4C0C-8A7B-E28FCC6CA0BC}"/>
    <dgm:cxn modelId="{19A9B13E-D64E-4C9D-8D20-675738B0A8F6}" srcId="{DFA87E19-5A4B-4007-8320-BC739085E78C}" destId="{C96FF166-3C24-4A32-B1FC-EC0DB6EA92A5}" srcOrd="4" destOrd="0" parTransId="{F8113BC6-C769-4127-922B-C8969531A2FD}" sibTransId="{85FDE035-8C24-4E20-B11D-66059085A0D5}"/>
    <dgm:cxn modelId="{E516C80C-A16B-4C7D-8D4B-C644BFBFE800}" type="presOf" srcId="{8DC0CC74-B3F1-49BA-AC42-F0A848B77028}" destId="{CFFD18AF-20FF-48F3-86F5-3C48C25B1B27}" srcOrd="1" destOrd="0" presId="urn:microsoft.com/office/officeart/2005/8/layout/orgChart1"/>
    <dgm:cxn modelId="{F20C4671-7272-45BA-8D08-F89DB5C805CA}" type="presOf" srcId="{164EA658-7CDF-4BA9-802F-A5DB584FC85A}" destId="{8BF306E1-AC1E-4A0D-A06C-A292885ACDBF}" srcOrd="0" destOrd="0" presId="urn:microsoft.com/office/officeart/2005/8/layout/orgChart1"/>
    <dgm:cxn modelId="{D70E7914-DB9E-4C42-8049-846B8E269FA7}" type="presOf" srcId="{56D8B27B-4846-42F5-8F7C-93EE8E54FA03}" destId="{5BAEAEFD-AE4C-4377-A0FE-1F07D5AE5812}" srcOrd="0" destOrd="0" presId="urn:microsoft.com/office/officeart/2005/8/layout/orgChart1"/>
    <dgm:cxn modelId="{B88252AD-80B3-4785-BF3F-3EFB01ECA8AE}" srcId="{DFA87E19-5A4B-4007-8320-BC739085E78C}" destId="{164EA658-7CDF-4BA9-802F-A5DB584FC85A}" srcOrd="0" destOrd="0" parTransId="{50B9B4BC-7216-42E0-824F-CA005CC6427A}" sibTransId="{B273EF17-56C7-49D4-B7B5-1F5452DDA655}"/>
    <dgm:cxn modelId="{10601660-97C0-44DD-BA05-FEEAB1A53947}" srcId="{DFA87E19-5A4B-4007-8320-BC739085E78C}" destId="{8DC0CC74-B3F1-49BA-AC42-F0A848B77028}" srcOrd="3" destOrd="0" parTransId="{5A50EC4C-9191-4D30-A90E-20828A4C3F27}" sibTransId="{445D37FB-CEE2-472D-88F5-EDA220769781}"/>
    <dgm:cxn modelId="{76959F0D-41DE-4CDC-B8DE-FD77C9C45FDE}" type="presOf" srcId="{CA44D575-CD1B-4522-81F9-1A8126B59A07}" destId="{E3BE0058-30CA-4A6F-87CE-17303459806C}" srcOrd="1" destOrd="0" presId="urn:microsoft.com/office/officeart/2005/8/layout/orgChart1"/>
    <dgm:cxn modelId="{D48435F7-D72E-45A6-B1F0-86C1046F10EF}" type="presOf" srcId="{164EA658-7CDF-4BA9-802F-A5DB584FC85A}" destId="{BD86B4D5-7D94-48E3-BABD-A854FF23FA0C}" srcOrd="1" destOrd="0" presId="urn:microsoft.com/office/officeart/2005/8/layout/orgChart1"/>
    <dgm:cxn modelId="{69CBDF43-4A06-4CA5-9101-E6D55F546FF9}" type="presOf" srcId="{DFA87E19-5A4B-4007-8320-BC739085E78C}" destId="{8496AC36-21EB-45D7-A537-0311ADEF30D2}" srcOrd="0" destOrd="0" presId="urn:microsoft.com/office/officeart/2005/8/layout/orgChart1"/>
    <dgm:cxn modelId="{BFB1F936-7E02-4D2C-B228-DA9989F91099}" type="presOf" srcId="{4370BA0F-1A45-4D4F-A1B1-48D25A80D340}" destId="{F5E6ED27-D4FB-44DC-BE14-9575EC810E14}" srcOrd="1" destOrd="0" presId="urn:microsoft.com/office/officeart/2005/8/layout/orgChart1"/>
    <dgm:cxn modelId="{8901444C-0E75-4075-B17D-A07880C3DE37}" type="presOf" srcId="{50B9B4BC-7216-42E0-824F-CA005CC6427A}" destId="{67793239-7F2F-495C-8200-E116377B6768}" srcOrd="0" destOrd="0" presId="urn:microsoft.com/office/officeart/2005/8/layout/orgChart1"/>
    <dgm:cxn modelId="{AA6E3D72-B2FA-47C3-8236-E9FCF423DF07}" type="presOf" srcId="{DFA87E19-5A4B-4007-8320-BC739085E78C}" destId="{72AF1A86-9FAD-4507-BB08-4F33AE2696B8}" srcOrd="1" destOrd="0" presId="urn:microsoft.com/office/officeart/2005/8/layout/orgChart1"/>
    <dgm:cxn modelId="{9973668A-16CC-4EA8-80F6-06EEC3CD565E}" type="presOf" srcId="{B3191EB3-DDF1-4CAD-A5BB-56C0FD9B12F9}" destId="{7759D0BE-23D3-4326-BB4C-3A9315D6FF53}" srcOrd="0" destOrd="0" presId="urn:microsoft.com/office/officeart/2005/8/layout/orgChart1"/>
    <dgm:cxn modelId="{903522E2-21C9-4FB4-8070-0D8D406F3610}" type="presOf" srcId="{F7CECAA8-638F-4420-99F9-451FF2C0336C}" destId="{FFCE5949-EE8F-4100-8580-4CA33A04E7E6}" srcOrd="0" destOrd="0" presId="urn:microsoft.com/office/officeart/2005/8/layout/orgChart1"/>
    <dgm:cxn modelId="{56EE05B1-0CBA-4BFC-A355-81FEAAE87D2A}" srcId="{B3191EB3-DDF1-4CAD-A5BB-56C0FD9B12F9}" destId="{DFA87E19-5A4B-4007-8320-BC739085E78C}" srcOrd="0" destOrd="0" parTransId="{45C13B9D-DEF1-49CF-AEFC-64CE474089ED}" sibTransId="{98F861A9-E223-41CD-ADE7-716081D0422D}"/>
    <dgm:cxn modelId="{4C65D34D-5289-4C99-A036-533867182E79}" type="presOf" srcId="{4370BA0F-1A45-4D4F-A1B1-48D25A80D340}" destId="{73523001-7914-4D61-842F-65D50EA03496}" srcOrd="0" destOrd="0" presId="urn:microsoft.com/office/officeart/2005/8/layout/orgChart1"/>
    <dgm:cxn modelId="{77CC27B6-2035-4098-9C8B-BB4A3F38F694}" type="presOf" srcId="{C96FF166-3C24-4A32-B1FC-EC0DB6EA92A5}" destId="{DEE7F5FD-A300-47E5-AA0D-A8CB14AB37EB}" srcOrd="0" destOrd="0" presId="urn:microsoft.com/office/officeart/2005/8/layout/orgChart1"/>
    <dgm:cxn modelId="{45B268D0-BA00-4F26-B8D9-965784A5D4B8}" type="presOf" srcId="{5A50EC4C-9191-4D30-A90E-20828A4C3F27}" destId="{73FC86E4-57C6-4F3C-87DC-297473A58ABA}" srcOrd="0" destOrd="0" presId="urn:microsoft.com/office/officeart/2005/8/layout/orgChart1"/>
    <dgm:cxn modelId="{49A2B4FD-4F14-4598-B20F-C6AA4DD1AFF7}" type="presOf" srcId="{C96FF166-3C24-4A32-B1FC-EC0DB6EA92A5}" destId="{17147B86-19F1-495D-97D7-9EB50814D4B6}" srcOrd="1" destOrd="0" presId="urn:microsoft.com/office/officeart/2005/8/layout/orgChart1"/>
    <dgm:cxn modelId="{DDB5A8CB-C9A5-4AAE-B072-8A97E04CB913}" srcId="{DFA87E19-5A4B-4007-8320-BC739085E78C}" destId="{CA44D575-CD1B-4522-81F9-1A8126B59A07}" srcOrd="2" destOrd="0" parTransId="{F7CECAA8-638F-4420-99F9-451FF2C0336C}" sibTransId="{DD6ED947-D128-4AD7-98F6-EDEDECFCCC0C}"/>
    <dgm:cxn modelId="{136E463D-513E-4E4F-991E-DA148AC99725}" type="presParOf" srcId="{7759D0BE-23D3-4326-BB4C-3A9315D6FF53}" destId="{734C3654-3AFB-4949-A2D3-FC9FABEB4415}" srcOrd="0" destOrd="0" presId="urn:microsoft.com/office/officeart/2005/8/layout/orgChart1"/>
    <dgm:cxn modelId="{7CA6782C-779C-4669-ABE9-2E72493C69F0}" type="presParOf" srcId="{734C3654-3AFB-4949-A2D3-FC9FABEB4415}" destId="{EC7BB139-35BC-422C-B9BD-D5F87BAA2B9D}" srcOrd="0" destOrd="0" presId="urn:microsoft.com/office/officeart/2005/8/layout/orgChart1"/>
    <dgm:cxn modelId="{3630284E-D4E3-41C0-A114-1A40C3C24074}" type="presParOf" srcId="{EC7BB139-35BC-422C-B9BD-D5F87BAA2B9D}" destId="{8496AC36-21EB-45D7-A537-0311ADEF30D2}" srcOrd="0" destOrd="0" presId="urn:microsoft.com/office/officeart/2005/8/layout/orgChart1"/>
    <dgm:cxn modelId="{DDEA0E94-B372-460C-A034-7971AE357D58}" type="presParOf" srcId="{EC7BB139-35BC-422C-B9BD-D5F87BAA2B9D}" destId="{72AF1A86-9FAD-4507-BB08-4F33AE2696B8}" srcOrd="1" destOrd="0" presId="urn:microsoft.com/office/officeart/2005/8/layout/orgChart1"/>
    <dgm:cxn modelId="{B0123799-72A4-473D-80FF-008DB2185621}" type="presParOf" srcId="{734C3654-3AFB-4949-A2D3-FC9FABEB4415}" destId="{4099F973-A952-495C-B8CD-19E01871A123}" srcOrd="1" destOrd="0" presId="urn:microsoft.com/office/officeart/2005/8/layout/orgChart1"/>
    <dgm:cxn modelId="{56D6239A-45A2-4BD1-AFB3-57526DA889CB}" type="presParOf" srcId="{4099F973-A952-495C-B8CD-19E01871A123}" destId="{67793239-7F2F-495C-8200-E116377B6768}" srcOrd="0" destOrd="0" presId="urn:microsoft.com/office/officeart/2005/8/layout/orgChart1"/>
    <dgm:cxn modelId="{8D2FEC32-F2C4-49DB-9310-15A7D9A3814B}" type="presParOf" srcId="{4099F973-A952-495C-B8CD-19E01871A123}" destId="{05FF8596-6DB3-497C-BF3B-2A61B4AB3EF8}" srcOrd="1" destOrd="0" presId="urn:microsoft.com/office/officeart/2005/8/layout/orgChart1"/>
    <dgm:cxn modelId="{5961CEB6-F0D0-4644-97C7-C439FF3000BC}" type="presParOf" srcId="{05FF8596-6DB3-497C-BF3B-2A61B4AB3EF8}" destId="{4BAF3878-F688-4F6A-8D7A-F0A03DD44DFC}" srcOrd="0" destOrd="0" presId="urn:microsoft.com/office/officeart/2005/8/layout/orgChart1"/>
    <dgm:cxn modelId="{65C71EA1-FD1F-4678-A0C2-CA83A15F2778}" type="presParOf" srcId="{4BAF3878-F688-4F6A-8D7A-F0A03DD44DFC}" destId="{8BF306E1-AC1E-4A0D-A06C-A292885ACDBF}" srcOrd="0" destOrd="0" presId="urn:microsoft.com/office/officeart/2005/8/layout/orgChart1"/>
    <dgm:cxn modelId="{130BB160-9CF9-438B-BB9D-99A9B2667EEA}" type="presParOf" srcId="{4BAF3878-F688-4F6A-8D7A-F0A03DD44DFC}" destId="{BD86B4D5-7D94-48E3-BABD-A854FF23FA0C}" srcOrd="1" destOrd="0" presId="urn:microsoft.com/office/officeart/2005/8/layout/orgChart1"/>
    <dgm:cxn modelId="{6E3FB43E-E1FD-475F-A04C-8A141CCCFA10}" type="presParOf" srcId="{05FF8596-6DB3-497C-BF3B-2A61B4AB3EF8}" destId="{E3BF8155-EA48-4A30-B650-6AFEA89F40A7}" srcOrd="1" destOrd="0" presId="urn:microsoft.com/office/officeart/2005/8/layout/orgChart1"/>
    <dgm:cxn modelId="{F7491F87-BF77-4BB5-AD83-A65B6072E4D2}" type="presParOf" srcId="{05FF8596-6DB3-497C-BF3B-2A61B4AB3EF8}" destId="{99822DEA-17DA-42CC-B39B-ADA2D32765CC}" srcOrd="2" destOrd="0" presId="urn:microsoft.com/office/officeart/2005/8/layout/orgChart1"/>
    <dgm:cxn modelId="{CE44202F-FE54-46E4-A933-E42F85E8982F}" type="presParOf" srcId="{4099F973-A952-495C-B8CD-19E01871A123}" destId="{5BAEAEFD-AE4C-4377-A0FE-1F07D5AE5812}" srcOrd="2" destOrd="0" presId="urn:microsoft.com/office/officeart/2005/8/layout/orgChart1"/>
    <dgm:cxn modelId="{B36CB594-51B4-44A0-8AAB-D1E988FE0112}" type="presParOf" srcId="{4099F973-A952-495C-B8CD-19E01871A123}" destId="{1FAE37DE-1915-4C18-8B2C-FD6F64FE14CC}" srcOrd="3" destOrd="0" presId="urn:microsoft.com/office/officeart/2005/8/layout/orgChart1"/>
    <dgm:cxn modelId="{7C74FCFF-7F67-4B94-B4FC-AEDCD270AD13}" type="presParOf" srcId="{1FAE37DE-1915-4C18-8B2C-FD6F64FE14CC}" destId="{8F6A91C9-9733-47DC-AA60-5E0615E6E01B}" srcOrd="0" destOrd="0" presId="urn:microsoft.com/office/officeart/2005/8/layout/orgChart1"/>
    <dgm:cxn modelId="{A00A3C47-12CD-427C-84F3-AFFED0307609}" type="presParOf" srcId="{8F6A91C9-9733-47DC-AA60-5E0615E6E01B}" destId="{73523001-7914-4D61-842F-65D50EA03496}" srcOrd="0" destOrd="0" presId="urn:microsoft.com/office/officeart/2005/8/layout/orgChart1"/>
    <dgm:cxn modelId="{38A072FC-3B21-49C8-B633-00D577E153A7}" type="presParOf" srcId="{8F6A91C9-9733-47DC-AA60-5E0615E6E01B}" destId="{F5E6ED27-D4FB-44DC-BE14-9575EC810E14}" srcOrd="1" destOrd="0" presId="urn:microsoft.com/office/officeart/2005/8/layout/orgChart1"/>
    <dgm:cxn modelId="{23E42DD2-B0DC-439B-8FF6-6B2B0F6848A8}" type="presParOf" srcId="{1FAE37DE-1915-4C18-8B2C-FD6F64FE14CC}" destId="{4C237854-D575-4D02-A0A6-72556ABE350C}" srcOrd="1" destOrd="0" presId="urn:microsoft.com/office/officeart/2005/8/layout/orgChart1"/>
    <dgm:cxn modelId="{F7CC495B-CA63-41E5-BB2B-71548F169DD9}" type="presParOf" srcId="{1FAE37DE-1915-4C18-8B2C-FD6F64FE14CC}" destId="{9E469E8F-E802-42E4-96AE-2E2B345E0C2E}" srcOrd="2" destOrd="0" presId="urn:microsoft.com/office/officeart/2005/8/layout/orgChart1"/>
    <dgm:cxn modelId="{B7792B9D-0751-4959-A3AC-857B776958DE}" type="presParOf" srcId="{4099F973-A952-495C-B8CD-19E01871A123}" destId="{FFCE5949-EE8F-4100-8580-4CA33A04E7E6}" srcOrd="4" destOrd="0" presId="urn:microsoft.com/office/officeart/2005/8/layout/orgChart1"/>
    <dgm:cxn modelId="{4C037859-30CF-4E0B-8DB9-0CD5A1C0D72A}" type="presParOf" srcId="{4099F973-A952-495C-B8CD-19E01871A123}" destId="{09EAD96C-9BDC-45CE-99BD-3FAF46157129}" srcOrd="5" destOrd="0" presId="urn:microsoft.com/office/officeart/2005/8/layout/orgChart1"/>
    <dgm:cxn modelId="{0DA90E5E-4B6D-4AF3-8427-919A5437A2C8}" type="presParOf" srcId="{09EAD96C-9BDC-45CE-99BD-3FAF46157129}" destId="{F92D9AF3-951B-4DD3-ABE1-9963D7619E5F}" srcOrd="0" destOrd="0" presId="urn:microsoft.com/office/officeart/2005/8/layout/orgChart1"/>
    <dgm:cxn modelId="{6F7AB363-4A62-40A5-9C9E-A3C3A89B7935}" type="presParOf" srcId="{F92D9AF3-951B-4DD3-ABE1-9963D7619E5F}" destId="{7F8C2015-A01D-46DA-AD29-7DB3B4F68368}" srcOrd="0" destOrd="0" presId="urn:microsoft.com/office/officeart/2005/8/layout/orgChart1"/>
    <dgm:cxn modelId="{96E49CA1-CC98-44EB-BB9D-301D15D7E37E}" type="presParOf" srcId="{F92D9AF3-951B-4DD3-ABE1-9963D7619E5F}" destId="{E3BE0058-30CA-4A6F-87CE-17303459806C}" srcOrd="1" destOrd="0" presId="urn:microsoft.com/office/officeart/2005/8/layout/orgChart1"/>
    <dgm:cxn modelId="{DF2D82D6-64E6-43DF-94FB-B4039283D4FA}" type="presParOf" srcId="{09EAD96C-9BDC-45CE-99BD-3FAF46157129}" destId="{C923C8E2-7085-4189-894D-42E7CC74B8B9}" srcOrd="1" destOrd="0" presId="urn:microsoft.com/office/officeart/2005/8/layout/orgChart1"/>
    <dgm:cxn modelId="{751C266E-017F-4519-A2B6-1A9923E9C5B0}" type="presParOf" srcId="{09EAD96C-9BDC-45CE-99BD-3FAF46157129}" destId="{BBA98EAE-3004-4AE2-8DD1-B3FC78FE1335}" srcOrd="2" destOrd="0" presId="urn:microsoft.com/office/officeart/2005/8/layout/orgChart1"/>
    <dgm:cxn modelId="{B1DD9AB9-E6EF-48F2-A561-A03118F43FB3}" type="presParOf" srcId="{4099F973-A952-495C-B8CD-19E01871A123}" destId="{73FC86E4-57C6-4F3C-87DC-297473A58ABA}" srcOrd="6" destOrd="0" presId="urn:microsoft.com/office/officeart/2005/8/layout/orgChart1"/>
    <dgm:cxn modelId="{577AA4BE-A98E-47F1-8728-83711DC63EB0}" type="presParOf" srcId="{4099F973-A952-495C-B8CD-19E01871A123}" destId="{C791FC4E-FCF3-4976-B953-BCF11213EE80}" srcOrd="7" destOrd="0" presId="urn:microsoft.com/office/officeart/2005/8/layout/orgChart1"/>
    <dgm:cxn modelId="{A097D665-AD3F-49E5-B70A-40A94D5AE39E}" type="presParOf" srcId="{C791FC4E-FCF3-4976-B953-BCF11213EE80}" destId="{7A36A2D7-B1E2-4F56-99BF-FE38BB6B65CA}" srcOrd="0" destOrd="0" presId="urn:microsoft.com/office/officeart/2005/8/layout/orgChart1"/>
    <dgm:cxn modelId="{6C7CFC16-D84F-47D3-A21B-488E6C737104}" type="presParOf" srcId="{7A36A2D7-B1E2-4F56-99BF-FE38BB6B65CA}" destId="{4AEAB54B-2413-4F48-96F5-B2F8E75E1648}" srcOrd="0" destOrd="0" presId="urn:microsoft.com/office/officeart/2005/8/layout/orgChart1"/>
    <dgm:cxn modelId="{772A3C81-820B-44D9-AEAE-F5F098DA3BCD}" type="presParOf" srcId="{7A36A2D7-B1E2-4F56-99BF-FE38BB6B65CA}" destId="{CFFD18AF-20FF-48F3-86F5-3C48C25B1B27}" srcOrd="1" destOrd="0" presId="urn:microsoft.com/office/officeart/2005/8/layout/orgChart1"/>
    <dgm:cxn modelId="{A6D684F6-E3D7-449A-9B8D-E823ADE377AD}" type="presParOf" srcId="{C791FC4E-FCF3-4976-B953-BCF11213EE80}" destId="{86523EB8-77A8-436D-9E78-C5E755F6A363}" srcOrd="1" destOrd="0" presId="urn:microsoft.com/office/officeart/2005/8/layout/orgChart1"/>
    <dgm:cxn modelId="{77BBFB3C-50E9-474B-BAF5-44A0136A17BF}" type="presParOf" srcId="{C791FC4E-FCF3-4976-B953-BCF11213EE80}" destId="{227C2AC5-3EC4-40C6-B337-18A62781799D}" srcOrd="2" destOrd="0" presId="urn:microsoft.com/office/officeart/2005/8/layout/orgChart1"/>
    <dgm:cxn modelId="{901604E2-585B-4FD1-AEE1-AC7D4565B664}" type="presParOf" srcId="{4099F973-A952-495C-B8CD-19E01871A123}" destId="{5880C1D9-713E-4373-A96C-3826B55700EE}" srcOrd="8" destOrd="0" presId="urn:microsoft.com/office/officeart/2005/8/layout/orgChart1"/>
    <dgm:cxn modelId="{F85CC003-A8D2-41FD-9C97-6C0F55C753B3}" type="presParOf" srcId="{4099F973-A952-495C-B8CD-19E01871A123}" destId="{1EE86904-669E-4BBC-BB3B-491D439D5056}" srcOrd="9" destOrd="0" presId="urn:microsoft.com/office/officeart/2005/8/layout/orgChart1"/>
    <dgm:cxn modelId="{DCE29D18-80AC-48A8-B722-3FD8EA46B71A}" type="presParOf" srcId="{1EE86904-669E-4BBC-BB3B-491D439D5056}" destId="{E8EDFBCF-A326-4E32-BA4E-8BC45BF54940}" srcOrd="0" destOrd="0" presId="urn:microsoft.com/office/officeart/2005/8/layout/orgChart1"/>
    <dgm:cxn modelId="{30E56D85-10EA-4461-A510-4891A6D3D443}" type="presParOf" srcId="{E8EDFBCF-A326-4E32-BA4E-8BC45BF54940}" destId="{DEE7F5FD-A300-47E5-AA0D-A8CB14AB37EB}" srcOrd="0" destOrd="0" presId="urn:microsoft.com/office/officeart/2005/8/layout/orgChart1"/>
    <dgm:cxn modelId="{A851AAE2-8059-4BC0-AAD5-4186E0D202E9}" type="presParOf" srcId="{E8EDFBCF-A326-4E32-BA4E-8BC45BF54940}" destId="{17147B86-19F1-495D-97D7-9EB50814D4B6}" srcOrd="1" destOrd="0" presId="urn:microsoft.com/office/officeart/2005/8/layout/orgChart1"/>
    <dgm:cxn modelId="{674478DC-6179-4DFF-9FD3-E56C887DA2E4}" type="presParOf" srcId="{1EE86904-669E-4BBC-BB3B-491D439D5056}" destId="{5FF901FD-53FF-4106-84F3-0A203DE8324F}" srcOrd="1" destOrd="0" presId="urn:microsoft.com/office/officeart/2005/8/layout/orgChart1"/>
    <dgm:cxn modelId="{AD3D6A28-A9EF-492E-9DE6-E38B1090C32D}" type="presParOf" srcId="{1EE86904-669E-4BBC-BB3B-491D439D5056}" destId="{83A13EA2-4EE0-4BC2-8FC6-335647966C09}" srcOrd="2" destOrd="0" presId="urn:microsoft.com/office/officeart/2005/8/layout/orgChart1"/>
    <dgm:cxn modelId="{BC3E93F0-7AE6-456D-99F2-6549A5EE282B}" type="presParOf" srcId="{734C3654-3AFB-4949-A2D3-FC9FABEB4415}" destId="{E9B97F53-C26E-4200-8192-009FCCC1B604}" srcOrd="2" destOrd="0" presId="urn:microsoft.com/office/officeart/2005/8/layout/orgChart1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3191EB3-DDF1-4CAD-A5BB-56C0FD9B12F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59D0BE-23D3-4326-BB4C-3A9315D6FF53}" type="pres">
      <dgm:prSet presAssocID="{B3191EB3-DDF1-4CAD-A5BB-56C0FD9B12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0DB0A0CB-C7CC-492E-B604-CDCC37BB7D6C}" type="presOf" srcId="{B3191EB3-DDF1-4CAD-A5BB-56C0FD9B12F9}" destId="{7759D0BE-23D3-4326-BB4C-3A9315D6FF53}" srcOrd="0" destOrd="0" presId="urn:microsoft.com/office/officeart/2005/8/layout/orgChart1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8580FF1-2C16-412B-8564-286F06D37DF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37AD6-B412-4FC9-A238-566C1BF1B340}">
      <dgm:prSet phldrT="[Text]"/>
      <dgm:spPr>
        <a:solidFill>
          <a:srgbClr val="00B050"/>
        </a:solidFill>
        <a:ln w="38100" cmpd="dbl"/>
      </dgm:spPr>
      <dgm:t>
        <a:bodyPr/>
        <a:lstStyle/>
        <a:p>
          <a:r>
            <a:rPr lang="en-US" dirty="0" smtClean="0"/>
            <a:t>2 Student</a:t>
          </a:r>
          <a:endParaRPr lang="en-US" dirty="0"/>
        </a:p>
      </dgm:t>
    </dgm:pt>
    <dgm:pt modelId="{B5BCE2D3-A93B-4CEA-9EFF-F6CD0DCB2AC9}" type="parTrans" cxnId="{033507AF-26F2-446F-B21A-67DA06FDABA1}">
      <dgm:prSet/>
      <dgm:spPr/>
      <dgm:t>
        <a:bodyPr/>
        <a:lstStyle/>
        <a:p>
          <a:endParaRPr lang="en-US"/>
        </a:p>
      </dgm:t>
    </dgm:pt>
    <dgm:pt modelId="{8DF88807-2355-42B6-9132-70C2BE502A44}" type="sibTrans" cxnId="{033507AF-26F2-446F-B21A-67DA06FDABA1}">
      <dgm:prSet/>
      <dgm:spPr/>
      <dgm:t>
        <a:bodyPr/>
        <a:lstStyle/>
        <a:p>
          <a:endParaRPr lang="en-US"/>
        </a:p>
      </dgm:t>
    </dgm:pt>
    <dgm:pt modelId="{F54C803A-9EAF-4AB1-B231-A59E5145EB0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2.1 </a:t>
          </a:r>
        </a:p>
        <a:p>
          <a:r>
            <a:rPr lang="en-US" dirty="0" smtClean="0"/>
            <a:t>Registration</a:t>
          </a:r>
          <a:endParaRPr lang="en-US" dirty="0"/>
        </a:p>
      </dgm:t>
    </dgm:pt>
    <dgm:pt modelId="{A91F0F1F-9429-4D5D-BA34-49A778301B35}" type="parTrans" cxnId="{0CA1B0DE-696E-4645-8F76-32B958336B6B}">
      <dgm:prSet/>
      <dgm:spPr/>
      <dgm:t>
        <a:bodyPr/>
        <a:lstStyle/>
        <a:p>
          <a:endParaRPr lang="en-US"/>
        </a:p>
      </dgm:t>
    </dgm:pt>
    <dgm:pt modelId="{0EE30B98-A6AF-4891-8ED0-A54E05C04F6F}" type="sibTrans" cxnId="{0CA1B0DE-696E-4645-8F76-32B958336B6B}">
      <dgm:prSet/>
      <dgm:spPr/>
      <dgm:t>
        <a:bodyPr/>
        <a:lstStyle/>
        <a:p>
          <a:endParaRPr lang="en-US"/>
        </a:p>
      </dgm:t>
    </dgm:pt>
    <dgm:pt modelId="{CBCA427D-7A9C-4E1C-AAEA-61532D382DFF}">
      <dgm:prSet phldrT="[Text]"/>
      <dgm:spPr>
        <a:solidFill>
          <a:srgbClr val="00B050"/>
        </a:solidFill>
        <a:ln w="38100" cmpd="dbl"/>
      </dgm:spPr>
      <dgm:t>
        <a:bodyPr/>
        <a:lstStyle/>
        <a:p>
          <a:r>
            <a:rPr lang="en-US" dirty="0" smtClean="0"/>
            <a:t>2.2</a:t>
          </a:r>
        </a:p>
        <a:p>
          <a:r>
            <a:rPr lang="en-US" dirty="0" smtClean="0"/>
            <a:t> Take Exam</a:t>
          </a:r>
          <a:endParaRPr lang="en-US" dirty="0"/>
        </a:p>
      </dgm:t>
    </dgm:pt>
    <dgm:pt modelId="{AD007415-01F9-4E8E-AA69-D3B3F3811B5E}" type="parTrans" cxnId="{711D94C2-1CC8-4ABB-9625-4B5A81F45C4E}">
      <dgm:prSet/>
      <dgm:spPr/>
      <dgm:t>
        <a:bodyPr/>
        <a:lstStyle/>
        <a:p>
          <a:endParaRPr lang="en-US"/>
        </a:p>
      </dgm:t>
    </dgm:pt>
    <dgm:pt modelId="{1B6158BE-203C-4B36-B708-D931B455C557}" type="sibTrans" cxnId="{711D94C2-1CC8-4ABB-9625-4B5A81F45C4E}">
      <dgm:prSet/>
      <dgm:spPr/>
      <dgm:t>
        <a:bodyPr/>
        <a:lstStyle/>
        <a:p>
          <a:endParaRPr lang="en-US"/>
        </a:p>
      </dgm:t>
    </dgm:pt>
    <dgm:pt modelId="{26675E0A-057C-4307-9CBE-8446DBEA9CBD}">
      <dgm:prSet phldrT="[Text]"/>
      <dgm:spPr>
        <a:solidFill>
          <a:srgbClr val="00B050"/>
        </a:solidFill>
        <a:ln w="25400" cmpd="sng">
          <a:noFill/>
        </a:ln>
      </dgm:spPr>
      <dgm:t>
        <a:bodyPr/>
        <a:lstStyle/>
        <a:p>
          <a:r>
            <a:rPr lang="en-US" dirty="0" smtClean="0"/>
            <a:t>2.3 </a:t>
          </a:r>
        </a:p>
        <a:p>
          <a:r>
            <a:rPr lang="en-US" dirty="0" smtClean="0"/>
            <a:t>View Grades</a:t>
          </a:r>
          <a:endParaRPr lang="en-US" dirty="0"/>
        </a:p>
      </dgm:t>
    </dgm:pt>
    <dgm:pt modelId="{06FCC162-CA85-448F-A411-7A81C19A0BC7}" type="parTrans" cxnId="{F81D44F7-23C5-4BBB-93B0-4190C951708B}">
      <dgm:prSet/>
      <dgm:spPr/>
      <dgm:t>
        <a:bodyPr/>
        <a:lstStyle/>
        <a:p>
          <a:endParaRPr lang="en-US"/>
        </a:p>
      </dgm:t>
    </dgm:pt>
    <dgm:pt modelId="{A6A687DD-C022-4BCA-8AE1-B7C142FE94D8}" type="sibTrans" cxnId="{F81D44F7-23C5-4BBB-93B0-4190C951708B}">
      <dgm:prSet/>
      <dgm:spPr/>
      <dgm:t>
        <a:bodyPr/>
        <a:lstStyle/>
        <a:p>
          <a:endParaRPr lang="en-US"/>
        </a:p>
      </dgm:t>
    </dgm:pt>
    <dgm:pt modelId="{983CCB01-5407-4E74-AD27-427A27AC125D}" type="pres">
      <dgm:prSet presAssocID="{E8580FF1-2C16-412B-8564-286F06D37DF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237628E-0E72-4111-9955-B82ECD0AB30C}" type="pres">
      <dgm:prSet presAssocID="{81F37AD6-B412-4FC9-A238-566C1BF1B340}" presName="hierRoot1" presStyleCnt="0">
        <dgm:presLayoutVars>
          <dgm:hierBranch val="init"/>
        </dgm:presLayoutVars>
      </dgm:prSet>
      <dgm:spPr/>
    </dgm:pt>
    <dgm:pt modelId="{B6141B00-69D1-412A-B5A1-E4177381A5F9}" type="pres">
      <dgm:prSet presAssocID="{81F37AD6-B412-4FC9-A238-566C1BF1B340}" presName="rootComposite1" presStyleCnt="0"/>
      <dgm:spPr/>
    </dgm:pt>
    <dgm:pt modelId="{8513D4AA-49B6-4E74-AB2F-44953943E2C2}" type="pres">
      <dgm:prSet presAssocID="{81F37AD6-B412-4FC9-A238-566C1BF1B34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139D2B-89DD-41A4-88C6-932213683C03}" type="pres">
      <dgm:prSet presAssocID="{81F37AD6-B412-4FC9-A238-566C1BF1B34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5F7D012-CCA6-4F58-A46B-B17073371A54}" type="pres">
      <dgm:prSet presAssocID="{81F37AD6-B412-4FC9-A238-566C1BF1B340}" presName="hierChild2" presStyleCnt="0"/>
      <dgm:spPr/>
    </dgm:pt>
    <dgm:pt modelId="{20CE831A-A7D8-49D2-A668-1D389243E00E}" type="pres">
      <dgm:prSet presAssocID="{A91F0F1F-9429-4D5D-BA34-49A778301B35}" presName="Name37" presStyleLbl="parChTrans1D2" presStyleIdx="0" presStyleCnt="3"/>
      <dgm:spPr/>
      <dgm:t>
        <a:bodyPr/>
        <a:lstStyle/>
        <a:p>
          <a:endParaRPr lang="en-US"/>
        </a:p>
      </dgm:t>
    </dgm:pt>
    <dgm:pt modelId="{D8A7CC76-1E88-4122-8723-E8812BFE708F}" type="pres">
      <dgm:prSet presAssocID="{F54C803A-9EAF-4AB1-B231-A59E5145EB0A}" presName="hierRoot2" presStyleCnt="0">
        <dgm:presLayoutVars>
          <dgm:hierBranch val="init"/>
        </dgm:presLayoutVars>
      </dgm:prSet>
      <dgm:spPr/>
    </dgm:pt>
    <dgm:pt modelId="{738B2660-F65F-45F7-9782-D45589D3B642}" type="pres">
      <dgm:prSet presAssocID="{F54C803A-9EAF-4AB1-B231-A59E5145EB0A}" presName="rootComposite" presStyleCnt="0"/>
      <dgm:spPr/>
    </dgm:pt>
    <dgm:pt modelId="{E75DBBC1-17A6-4A97-B76D-73172B6572C6}" type="pres">
      <dgm:prSet presAssocID="{F54C803A-9EAF-4AB1-B231-A59E5145EB0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F92FD1-5809-479F-A02B-AF4C1A17716A}" type="pres">
      <dgm:prSet presAssocID="{F54C803A-9EAF-4AB1-B231-A59E5145EB0A}" presName="rootConnector" presStyleLbl="node2" presStyleIdx="0" presStyleCnt="3"/>
      <dgm:spPr/>
      <dgm:t>
        <a:bodyPr/>
        <a:lstStyle/>
        <a:p>
          <a:endParaRPr lang="en-US"/>
        </a:p>
      </dgm:t>
    </dgm:pt>
    <dgm:pt modelId="{6CD82847-37F3-4DD9-B3E8-A8C544B1D3A6}" type="pres">
      <dgm:prSet presAssocID="{F54C803A-9EAF-4AB1-B231-A59E5145EB0A}" presName="hierChild4" presStyleCnt="0"/>
      <dgm:spPr/>
    </dgm:pt>
    <dgm:pt modelId="{ECA1352D-CB85-4521-AB4F-053D3FF18EB0}" type="pres">
      <dgm:prSet presAssocID="{F54C803A-9EAF-4AB1-B231-A59E5145EB0A}" presName="hierChild5" presStyleCnt="0"/>
      <dgm:spPr/>
    </dgm:pt>
    <dgm:pt modelId="{141313E2-55C3-4BBB-BC43-D67869F462E0}" type="pres">
      <dgm:prSet presAssocID="{AD007415-01F9-4E8E-AA69-D3B3F3811B5E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C6E645E-D4E3-4B32-857C-22FD6FF60A24}" type="pres">
      <dgm:prSet presAssocID="{CBCA427D-7A9C-4E1C-AAEA-61532D382DFF}" presName="hierRoot2" presStyleCnt="0">
        <dgm:presLayoutVars>
          <dgm:hierBranch val="init"/>
        </dgm:presLayoutVars>
      </dgm:prSet>
      <dgm:spPr/>
    </dgm:pt>
    <dgm:pt modelId="{3A084EBA-1419-4969-B2BE-A1FF294DF7AB}" type="pres">
      <dgm:prSet presAssocID="{CBCA427D-7A9C-4E1C-AAEA-61532D382DFF}" presName="rootComposite" presStyleCnt="0"/>
      <dgm:spPr/>
    </dgm:pt>
    <dgm:pt modelId="{F4E8AB48-7FE4-41DD-9FCA-9A3464927071}" type="pres">
      <dgm:prSet presAssocID="{CBCA427D-7A9C-4E1C-AAEA-61532D382DF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D1A109-6A06-4A85-BF98-6EA060A875E8}" type="pres">
      <dgm:prSet presAssocID="{CBCA427D-7A9C-4E1C-AAEA-61532D382DFF}" presName="rootConnector" presStyleLbl="node2" presStyleIdx="1" presStyleCnt="3"/>
      <dgm:spPr/>
      <dgm:t>
        <a:bodyPr/>
        <a:lstStyle/>
        <a:p>
          <a:endParaRPr lang="en-US"/>
        </a:p>
      </dgm:t>
    </dgm:pt>
    <dgm:pt modelId="{C0B9158F-691F-4525-888C-904D5FA72619}" type="pres">
      <dgm:prSet presAssocID="{CBCA427D-7A9C-4E1C-AAEA-61532D382DFF}" presName="hierChild4" presStyleCnt="0"/>
      <dgm:spPr/>
    </dgm:pt>
    <dgm:pt modelId="{9A8DDD69-3856-4306-89FE-8B7F2256DA22}" type="pres">
      <dgm:prSet presAssocID="{CBCA427D-7A9C-4E1C-AAEA-61532D382DFF}" presName="hierChild5" presStyleCnt="0"/>
      <dgm:spPr/>
    </dgm:pt>
    <dgm:pt modelId="{22030C55-3F14-475D-BE87-D78FEE7AC259}" type="pres">
      <dgm:prSet presAssocID="{06FCC162-CA85-448F-A411-7A81C19A0BC7}" presName="Name37" presStyleLbl="parChTrans1D2" presStyleIdx="2" presStyleCnt="3"/>
      <dgm:spPr/>
      <dgm:t>
        <a:bodyPr/>
        <a:lstStyle/>
        <a:p>
          <a:endParaRPr lang="en-US"/>
        </a:p>
      </dgm:t>
    </dgm:pt>
    <dgm:pt modelId="{5F83D658-612D-48D9-9167-E369AEA48C4E}" type="pres">
      <dgm:prSet presAssocID="{26675E0A-057C-4307-9CBE-8446DBEA9CBD}" presName="hierRoot2" presStyleCnt="0">
        <dgm:presLayoutVars>
          <dgm:hierBranch val="init"/>
        </dgm:presLayoutVars>
      </dgm:prSet>
      <dgm:spPr/>
    </dgm:pt>
    <dgm:pt modelId="{BE0EA5F0-A202-4440-BCDB-EBFA2B33B65B}" type="pres">
      <dgm:prSet presAssocID="{26675E0A-057C-4307-9CBE-8446DBEA9CBD}" presName="rootComposite" presStyleCnt="0"/>
      <dgm:spPr/>
    </dgm:pt>
    <dgm:pt modelId="{1AC7BA22-941B-42D8-9E79-6C7169D51203}" type="pres">
      <dgm:prSet presAssocID="{26675E0A-057C-4307-9CBE-8446DBEA9CB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7225EC-B088-4722-B05E-9E4AA8FCDE78}" type="pres">
      <dgm:prSet presAssocID="{26675E0A-057C-4307-9CBE-8446DBEA9CBD}" presName="rootConnector" presStyleLbl="node2" presStyleIdx="2" presStyleCnt="3"/>
      <dgm:spPr/>
      <dgm:t>
        <a:bodyPr/>
        <a:lstStyle/>
        <a:p>
          <a:endParaRPr lang="en-US"/>
        </a:p>
      </dgm:t>
    </dgm:pt>
    <dgm:pt modelId="{44807972-D052-4DA8-8511-60A5F6E97B67}" type="pres">
      <dgm:prSet presAssocID="{26675E0A-057C-4307-9CBE-8446DBEA9CBD}" presName="hierChild4" presStyleCnt="0"/>
      <dgm:spPr/>
    </dgm:pt>
    <dgm:pt modelId="{5D8FBBC0-5C84-4276-ABA1-A262384F1FFD}" type="pres">
      <dgm:prSet presAssocID="{26675E0A-057C-4307-9CBE-8446DBEA9CBD}" presName="hierChild5" presStyleCnt="0"/>
      <dgm:spPr/>
    </dgm:pt>
    <dgm:pt modelId="{B392B949-787F-4085-8B7E-5CA82E60C455}" type="pres">
      <dgm:prSet presAssocID="{81F37AD6-B412-4FC9-A238-566C1BF1B340}" presName="hierChild3" presStyleCnt="0"/>
      <dgm:spPr/>
    </dgm:pt>
  </dgm:ptLst>
  <dgm:cxnLst>
    <dgm:cxn modelId="{332EB14B-56EE-4A25-A454-4F34ECECEAC4}" type="presOf" srcId="{E8580FF1-2C16-412B-8564-286F06D37DF4}" destId="{983CCB01-5407-4E74-AD27-427A27AC125D}" srcOrd="0" destOrd="0" presId="urn:microsoft.com/office/officeart/2005/8/layout/orgChart1"/>
    <dgm:cxn modelId="{F81D44F7-23C5-4BBB-93B0-4190C951708B}" srcId="{81F37AD6-B412-4FC9-A238-566C1BF1B340}" destId="{26675E0A-057C-4307-9CBE-8446DBEA9CBD}" srcOrd="2" destOrd="0" parTransId="{06FCC162-CA85-448F-A411-7A81C19A0BC7}" sibTransId="{A6A687DD-C022-4BCA-8AE1-B7C142FE94D8}"/>
    <dgm:cxn modelId="{47753FEA-D8B7-4F8A-9FD6-E401557CE0A1}" type="presOf" srcId="{CBCA427D-7A9C-4E1C-AAEA-61532D382DFF}" destId="{F4E8AB48-7FE4-41DD-9FCA-9A3464927071}" srcOrd="0" destOrd="0" presId="urn:microsoft.com/office/officeart/2005/8/layout/orgChart1"/>
    <dgm:cxn modelId="{7DAF351D-AA0E-477E-8F90-EE4AD74FED92}" type="presOf" srcId="{AD007415-01F9-4E8E-AA69-D3B3F3811B5E}" destId="{141313E2-55C3-4BBB-BC43-D67869F462E0}" srcOrd="0" destOrd="0" presId="urn:microsoft.com/office/officeart/2005/8/layout/orgChart1"/>
    <dgm:cxn modelId="{C394EE5A-666E-499B-AD67-A1891D01DEEC}" type="presOf" srcId="{06FCC162-CA85-448F-A411-7A81C19A0BC7}" destId="{22030C55-3F14-475D-BE87-D78FEE7AC259}" srcOrd="0" destOrd="0" presId="urn:microsoft.com/office/officeart/2005/8/layout/orgChart1"/>
    <dgm:cxn modelId="{033507AF-26F2-446F-B21A-67DA06FDABA1}" srcId="{E8580FF1-2C16-412B-8564-286F06D37DF4}" destId="{81F37AD6-B412-4FC9-A238-566C1BF1B340}" srcOrd="0" destOrd="0" parTransId="{B5BCE2D3-A93B-4CEA-9EFF-F6CD0DCB2AC9}" sibTransId="{8DF88807-2355-42B6-9132-70C2BE502A44}"/>
    <dgm:cxn modelId="{B79E6D09-0636-4F04-BF93-76E6EB7CF5DA}" type="presOf" srcId="{26675E0A-057C-4307-9CBE-8446DBEA9CBD}" destId="{FA7225EC-B088-4722-B05E-9E4AA8FCDE78}" srcOrd="1" destOrd="0" presId="urn:microsoft.com/office/officeart/2005/8/layout/orgChart1"/>
    <dgm:cxn modelId="{FD218FE1-B781-400E-A3CA-3F77B34FF5BB}" type="presOf" srcId="{81F37AD6-B412-4FC9-A238-566C1BF1B340}" destId="{1B139D2B-89DD-41A4-88C6-932213683C03}" srcOrd="1" destOrd="0" presId="urn:microsoft.com/office/officeart/2005/8/layout/orgChart1"/>
    <dgm:cxn modelId="{711D94C2-1CC8-4ABB-9625-4B5A81F45C4E}" srcId="{81F37AD6-B412-4FC9-A238-566C1BF1B340}" destId="{CBCA427D-7A9C-4E1C-AAEA-61532D382DFF}" srcOrd="1" destOrd="0" parTransId="{AD007415-01F9-4E8E-AA69-D3B3F3811B5E}" sibTransId="{1B6158BE-203C-4B36-B708-D931B455C557}"/>
    <dgm:cxn modelId="{0CA1B0DE-696E-4645-8F76-32B958336B6B}" srcId="{81F37AD6-B412-4FC9-A238-566C1BF1B340}" destId="{F54C803A-9EAF-4AB1-B231-A59E5145EB0A}" srcOrd="0" destOrd="0" parTransId="{A91F0F1F-9429-4D5D-BA34-49A778301B35}" sibTransId="{0EE30B98-A6AF-4891-8ED0-A54E05C04F6F}"/>
    <dgm:cxn modelId="{9E6607E5-3933-4E4F-99E7-38CF371109AB}" type="presOf" srcId="{F54C803A-9EAF-4AB1-B231-A59E5145EB0A}" destId="{E75DBBC1-17A6-4A97-B76D-73172B6572C6}" srcOrd="0" destOrd="0" presId="urn:microsoft.com/office/officeart/2005/8/layout/orgChart1"/>
    <dgm:cxn modelId="{54DD4CE1-A093-46C1-BF42-569F8A072959}" type="presOf" srcId="{81F37AD6-B412-4FC9-A238-566C1BF1B340}" destId="{8513D4AA-49B6-4E74-AB2F-44953943E2C2}" srcOrd="0" destOrd="0" presId="urn:microsoft.com/office/officeart/2005/8/layout/orgChart1"/>
    <dgm:cxn modelId="{F1084FD0-0085-4602-AE5D-F411D503A1F5}" type="presOf" srcId="{A91F0F1F-9429-4D5D-BA34-49A778301B35}" destId="{20CE831A-A7D8-49D2-A668-1D389243E00E}" srcOrd="0" destOrd="0" presId="urn:microsoft.com/office/officeart/2005/8/layout/orgChart1"/>
    <dgm:cxn modelId="{F4723784-B7E4-4F6D-8F6E-B11F9727E096}" type="presOf" srcId="{F54C803A-9EAF-4AB1-B231-A59E5145EB0A}" destId="{35F92FD1-5809-479F-A02B-AF4C1A17716A}" srcOrd="1" destOrd="0" presId="urn:microsoft.com/office/officeart/2005/8/layout/orgChart1"/>
    <dgm:cxn modelId="{5E1A8C44-9682-43A3-954F-9BD3D25A9A9C}" type="presOf" srcId="{CBCA427D-7A9C-4E1C-AAEA-61532D382DFF}" destId="{3DD1A109-6A06-4A85-BF98-6EA060A875E8}" srcOrd="1" destOrd="0" presId="urn:microsoft.com/office/officeart/2005/8/layout/orgChart1"/>
    <dgm:cxn modelId="{2D6ED00D-E02C-464C-85BE-33396F937C65}" type="presOf" srcId="{26675E0A-057C-4307-9CBE-8446DBEA9CBD}" destId="{1AC7BA22-941B-42D8-9E79-6C7169D51203}" srcOrd="0" destOrd="0" presId="urn:microsoft.com/office/officeart/2005/8/layout/orgChart1"/>
    <dgm:cxn modelId="{CDA14A66-15C2-471A-9BB3-A9010A021388}" type="presParOf" srcId="{983CCB01-5407-4E74-AD27-427A27AC125D}" destId="{C237628E-0E72-4111-9955-B82ECD0AB30C}" srcOrd="0" destOrd="0" presId="urn:microsoft.com/office/officeart/2005/8/layout/orgChart1"/>
    <dgm:cxn modelId="{55A1C6B9-1492-47E5-8631-CE39C5FE2880}" type="presParOf" srcId="{C237628E-0E72-4111-9955-B82ECD0AB30C}" destId="{B6141B00-69D1-412A-B5A1-E4177381A5F9}" srcOrd="0" destOrd="0" presId="urn:microsoft.com/office/officeart/2005/8/layout/orgChart1"/>
    <dgm:cxn modelId="{732D5024-E9CC-4A3D-82D8-418D8FFD0047}" type="presParOf" srcId="{B6141B00-69D1-412A-B5A1-E4177381A5F9}" destId="{8513D4AA-49B6-4E74-AB2F-44953943E2C2}" srcOrd="0" destOrd="0" presId="urn:microsoft.com/office/officeart/2005/8/layout/orgChart1"/>
    <dgm:cxn modelId="{5B819D34-EB43-4DE3-83A2-03D9265D7FBD}" type="presParOf" srcId="{B6141B00-69D1-412A-B5A1-E4177381A5F9}" destId="{1B139D2B-89DD-41A4-88C6-932213683C03}" srcOrd="1" destOrd="0" presId="urn:microsoft.com/office/officeart/2005/8/layout/orgChart1"/>
    <dgm:cxn modelId="{E3AFB063-E880-4E27-9E7B-72874F906585}" type="presParOf" srcId="{C237628E-0E72-4111-9955-B82ECD0AB30C}" destId="{B5F7D012-CCA6-4F58-A46B-B17073371A54}" srcOrd="1" destOrd="0" presId="urn:microsoft.com/office/officeart/2005/8/layout/orgChart1"/>
    <dgm:cxn modelId="{507A3210-B354-4446-94AB-7002BB3B7E10}" type="presParOf" srcId="{B5F7D012-CCA6-4F58-A46B-B17073371A54}" destId="{20CE831A-A7D8-49D2-A668-1D389243E00E}" srcOrd="0" destOrd="0" presId="urn:microsoft.com/office/officeart/2005/8/layout/orgChart1"/>
    <dgm:cxn modelId="{E33D2209-43DD-4EAA-A712-D694945B0FCE}" type="presParOf" srcId="{B5F7D012-CCA6-4F58-A46B-B17073371A54}" destId="{D8A7CC76-1E88-4122-8723-E8812BFE708F}" srcOrd="1" destOrd="0" presId="urn:microsoft.com/office/officeart/2005/8/layout/orgChart1"/>
    <dgm:cxn modelId="{BC0A6905-2966-4A5D-AADC-EA185E83AEC6}" type="presParOf" srcId="{D8A7CC76-1E88-4122-8723-E8812BFE708F}" destId="{738B2660-F65F-45F7-9782-D45589D3B642}" srcOrd="0" destOrd="0" presId="urn:microsoft.com/office/officeart/2005/8/layout/orgChart1"/>
    <dgm:cxn modelId="{64C03CB1-679A-45D4-8BE4-5A8CDEE02795}" type="presParOf" srcId="{738B2660-F65F-45F7-9782-D45589D3B642}" destId="{E75DBBC1-17A6-4A97-B76D-73172B6572C6}" srcOrd="0" destOrd="0" presId="urn:microsoft.com/office/officeart/2005/8/layout/orgChart1"/>
    <dgm:cxn modelId="{83752241-2AD1-485F-A48F-92B14606912D}" type="presParOf" srcId="{738B2660-F65F-45F7-9782-D45589D3B642}" destId="{35F92FD1-5809-479F-A02B-AF4C1A17716A}" srcOrd="1" destOrd="0" presId="urn:microsoft.com/office/officeart/2005/8/layout/orgChart1"/>
    <dgm:cxn modelId="{41079957-A017-4E45-9928-7F6D3FB2045E}" type="presParOf" srcId="{D8A7CC76-1E88-4122-8723-E8812BFE708F}" destId="{6CD82847-37F3-4DD9-B3E8-A8C544B1D3A6}" srcOrd="1" destOrd="0" presId="urn:microsoft.com/office/officeart/2005/8/layout/orgChart1"/>
    <dgm:cxn modelId="{7875689A-F7CA-4FC9-9BC3-8B622DB1CE6B}" type="presParOf" srcId="{D8A7CC76-1E88-4122-8723-E8812BFE708F}" destId="{ECA1352D-CB85-4521-AB4F-053D3FF18EB0}" srcOrd="2" destOrd="0" presId="urn:microsoft.com/office/officeart/2005/8/layout/orgChart1"/>
    <dgm:cxn modelId="{8E629C40-734E-465A-8943-12003C22F812}" type="presParOf" srcId="{B5F7D012-CCA6-4F58-A46B-B17073371A54}" destId="{141313E2-55C3-4BBB-BC43-D67869F462E0}" srcOrd="2" destOrd="0" presId="urn:microsoft.com/office/officeart/2005/8/layout/orgChart1"/>
    <dgm:cxn modelId="{6DDA7434-AF23-4AF6-9105-6ABE690F1419}" type="presParOf" srcId="{B5F7D012-CCA6-4F58-A46B-B17073371A54}" destId="{4C6E645E-D4E3-4B32-857C-22FD6FF60A24}" srcOrd="3" destOrd="0" presId="urn:microsoft.com/office/officeart/2005/8/layout/orgChart1"/>
    <dgm:cxn modelId="{2774217D-BC8A-4433-91AA-7DF7023A4B87}" type="presParOf" srcId="{4C6E645E-D4E3-4B32-857C-22FD6FF60A24}" destId="{3A084EBA-1419-4969-B2BE-A1FF294DF7AB}" srcOrd="0" destOrd="0" presId="urn:microsoft.com/office/officeart/2005/8/layout/orgChart1"/>
    <dgm:cxn modelId="{9B61FFD6-03AF-478F-BE9B-E0A9FCC52527}" type="presParOf" srcId="{3A084EBA-1419-4969-B2BE-A1FF294DF7AB}" destId="{F4E8AB48-7FE4-41DD-9FCA-9A3464927071}" srcOrd="0" destOrd="0" presId="urn:microsoft.com/office/officeart/2005/8/layout/orgChart1"/>
    <dgm:cxn modelId="{C6B84298-01AB-4D9D-B00F-DBEA45A49607}" type="presParOf" srcId="{3A084EBA-1419-4969-B2BE-A1FF294DF7AB}" destId="{3DD1A109-6A06-4A85-BF98-6EA060A875E8}" srcOrd="1" destOrd="0" presId="urn:microsoft.com/office/officeart/2005/8/layout/orgChart1"/>
    <dgm:cxn modelId="{37D6A675-A15A-405C-8A22-AE222D6CEF07}" type="presParOf" srcId="{4C6E645E-D4E3-4B32-857C-22FD6FF60A24}" destId="{C0B9158F-691F-4525-888C-904D5FA72619}" srcOrd="1" destOrd="0" presId="urn:microsoft.com/office/officeart/2005/8/layout/orgChart1"/>
    <dgm:cxn modelId="{DA382F2B-32EF-48EF-80DA-089BA95F9663}" type="presParOf" srcId="{4C6E645E-D4E3-4B32-857C-22FD6FF60A24}" destId="{9A8DDD69-3856-4306-89FE-8B7F2256DA22}" srcOrd="2" destOrd="0" presId="urn:microsoft.com/office/officeart/2005/8/layout/orgChart1"/>
    <dgm:cxn modelId="{421C3504-8A8A-4E7A-8ED1-FEDA0F5032C7}" type="presParOf" srcId="{B5F7D012-CCA6-4F58-A46B-B17073371A54}" destId="{22030C55-3F14-475D-BE87-D78FEE7AC259}" srcOrd="4" destOrd="0" presId="urn:microsoft.com/office/officeart/2005/8/layout/orgChart1"/>
    <dgm:cxn modelId="{67375F9C-5EA8-406C-8BAA-D19B77199450}" type="presParOf" srcId="{B5F7D012-CCA6-4F58-A46B-B17073371A54}" destId="{5F83D658-612D-48D9-9167-E369AEA48C4E}" srcOrd="5" destOrd="0" presId="urn:microsoft.com/office/officeart/2005/8/layout/orgChart1"/>
    <dgm:cxn modelId="{BD04B762-4C74-48FE-8045-3DE63C38C15D}" type="presParOf" srcId="{5F83D658-612D-48D9-9167-E369AEA48C4E}" destId="{BE0EA5F0-A202-4440-BCDB-EBFA2B33B65B}" srcOrd="0" destOrd="0" presId="urn:microsoft.com/office/officeart/2005/8/layout/orgChart1"/>
    <dgm:cxn modelId="{6887C67F-58E3-457A-A156-6059BCAD1B5B}" type="presParOf" srcId="{BE0EA5F0-A202-4440-BCDB-EBFA2B33B65B}" destId="{1AC7BA22-941B-42D8-9E79-6C7169D51203}" srcOrd="0" destOrd="0" presId="urn:microsoft.com/office/officeart/2005/8/layout/orgChart1"/>
    <dgm:cxn modelId="{BC6B7CBE-2339-4F93-809E-A6B643E9E6F9}" type="presParOf" srcId="{BE0EA5F0-A202-4440-BCDB-EBFA2B33B65B}" destId="{FA7225EC-B088-4722-B05E-9E4AA8FCDE78}" srcOrd="1" destOrd="0" presId="urn:microsoft.com/office/officeart/2005/8/layout/orgChart1"/>
    <dgm:cxn modelId="{CC8169E3-781D-438B-8BE2-DBBCA5245C03}" type="presParOf" srcId="{5F83D658-612D-48D9-9167-E369AEA48C4E}" destId="{44807972-D052-4DA8-8511-60A5F6E97B67}" srcOrd="1" destOrd="0" presId="urn:microsoft.com/office/officeart/2005/8/layout/orgChart1"/>
    <dgm:cxn modelId="{FC1F84FD-1653-42D2-B531-64E8EA983AD1}" type="presParOf" srcId="{5F83D658-612D-48D9-9167-E369AEA48C4E}" destId="{5D8FBBC0-5C84-4276-ABA1-A262384F1FFD}" srcOrd="2" destOrd="0" presId="urn:microsoft.com/office/officeart/2005/8/layout/orgChart1"/>
    <dgm:cxn modelId="{8C5FDFA0-5222-4872-A421-CA985712D3B7}" type="presParOf" srcId="{C237628E-0E72-4111-9955-B82ECD0AB30C}" destId="{B392B949-787F-4085-8B7E-5CA82E60C455}" srcOrd="2" destOrd="0" presId="urn:microsoft.com/office/officeart/2005/8/layout/orgChart1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20572FF-D89C-4DAA-9ACD-38ACAF398F5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62F926-F4FF-400A-A747-B3CB8DF1DF0E}">
      <dgm:prSet phldrT="[Text]"/>
      <dgm:spPr>
        <a:solidFill>
          <a:srgbClr val="FFF1C5"/>
        </a:solidFill>
        <a:ln w="38100" cmpd="dbl"/>
      </dgm:spPr>
      <dgm:t>
        <a:bodyPr/>
        <a:lstStyle/>
        <a:p>
          <a:r>
            <a:rPr lang="en-US" dirty="0" smtClean="0"/>
            <a:t>0 Online Examination</a:t>
          </a:r>
          <a:endParaRPr lang="en-US" dirty="0"/>
        </a:p>
      </dgm:t>
    </dgm:pt>
    <dgm:pt modelId="{AFD0F530-67E7-440F-AD4D-EC9379EE86E7}" type="parTrans" cxnId="{4DB9ADDC-64B7-462F-8E1E-011C8DE69992}">
      <dgm:prSet/>
      <dgm:spPr/>
      <dgm:t>
        <a:bodyPr/>
        <a:lstStyle/>
        <a:p>
          <a:endParaRPr lang="en-US"/>
        </a:p>
      </dgm:t>
    </dgm:pt>
    <dgm:pt modelId="{7D56BED0-BB63-49E6-ADC8-8810E7A02564}" type="sibTrans" cxnId="{4DB9ADDC-64B7-462F-8E1E-011C8DE69992}">
      <dgm:prSet/>
      <dgm:spPr/>
      <dgm:t>
        <a:bodyPr/>
        <a:lstStyle/>
        <a:p>
          <a:endParaRPr lang="en-US"/>
        </a:p>
      </dgm:t>
    </dgm:pt>
    <dgm:pt modelId="{A7CCEAE4-AAC0-4C91-89FC-DB181D7509BF}">
      <dgm:prSet phldrT="[Text]"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 Faculty</a:t>
          </a:r>
          <a:endParaRPr lang="en-US" dirty="0"/>
        </a:p>
      </dgm:t>
    </dgm:pt>
    <dgm:pt modelId="{25E831F0-9CA3-40D2-A73A-7EC776D3C9A8}" type="parTrans" cxnId="{1BB77C84-8004-498F-8A9E-C57C49CB8FC0}">
      <dgm:prSet/>
      <dgm:spPr/>
      <dgm:t>
        <a:bodyPr/>
        <a:lstStyle/>
        <a:p>
          <a:endParaRPr lang="en-US"/>
        </a:p>
      </dgm:t>
    </dgm:pt>
    <dgm:pt modelId="{394E5C93-A4B5-49FE-86C8-615390D38357}" type="sibTrans" cxnId="{1BB77C84-8004-498F-8A9E-C57C49CB8FC0}">
      <dgm:prSet/>
      <dgm:spPr/>
      <dgm:t>
        <a:bodyPr/>
        <a:lstStyle/>
        <a:p>
          <a:endParaRPr lang="en-US"/>
        </a:p>
      </dgm:t>
    </dgm:pt>
    <dgm:pt modelId="{AFA49920-8CE1-4BA5-A74D-E7D11B53794F}">
      <dgm:prSet phldrT="[Text]"/>
      <dgm:spPr>
        <a:solidFill>
          <a:srgbClr val="00B050"/>
        </a:solidFill>
        <a:ln w="38100" cmpd="dbl"/>
      </dgm:spPr>
      <dgm:t>
        <a:bodyPr/>
        <a:lstStyle/>
        <a:p>
          <a:r>
            <a:rPr lang="en-US" dirty="0" smtClean="0"/>
            <a:t>2 Student</a:t>
          </a:r>
          <a:endParaRPr lang="en-US" dirty="0"/>
        </a:p>
      </dgm:t>
    </dgm:pt>
    <dgm:pt modelId="{90D04318-3B98-4809-A36D-D3236BD4FF43}" type="parTrans" cxnId="{0E79FEDE-A53E-4D2C-8832-4D7065CBD691}">
      <dgm:prSet/>
      <dgm:spPr/>
      <dgm:t>
        <a:bodyPr/>
        <a:lstStyle/>
        <a:p>
          <a:endParaRPr lang="en-US"/>
        </a:p>
      </dgm:t>
    </dgm:pt>
    <dgm:pt modelId="{21C2257D-9821-4E67-A0CF-3F0ECC76266C}" type="sibTrans" cxnId="{0E79FEDE-A53E-4D2C-8832-4D7065CBD691}">
      <dgm:prSet/>
      <dgm:spPr/>
      <dgm:t>
        <a:bodyPr/>
        <a:lstStyle/>
        <a:p>
          <a:endParaRPr lang="en-US"/>
        </a:p>
      </dgm:t>
    </dgm:pt>
    <dgm:pt modelId="{2E341ABA-8529-4A1B-9C4A-6F6572C4BBC5}">
      <dgm:prSet phldrT="[Text]"/>
      <dgm:spPr>
        <a:solidFill>
          <a:srgbClr val="EBC8C7"/>
        </a:solidFill>
        <a:ln w="38100" cmpd="dbl"/>
      </dgm:spPr>
      <dgm:t>
        <a:bodyPr/>
        <a:lstStyle/>
        <a:p>
          <a:r>
            <a:rPr lang="en-US" dirty="0" smtClean="0"/>
            <a:t>3 Admin</a:t>
          </a:r>
          <a:endParaRPr lang="en-US" dirty="0"/>
        </a:p>
      </dgm:t>
    </dgm:pt>
    <dgm:pt modelId="{9EBA13B4-F1C2-4448-9C95-1B0537A63F02}" type="parTrans" cxnId="{21706892-B703-4B6A-84F2-1ACFE56698E9}">
      <dgm:prSet/>
      <dgm:spPr/>
      <dgm:t>
        <a:bodyPr/>
        <a:lstStyle/>
        <a:p>
          <a:endParaRPr lang="en-US"/>
        </a:p>
      </dgm:t>
    </dgm:pt>
    <dgm:pt modelId="{D29B4C9A-79E8-4AD1-8C7E-3E400A6112DC}" type="sibTrans" cxnId="{21706892-B703-4B6A-84F2-1ACFE56698E9}">
      <dgm:prSet/>
      <dgm:spPr/>
      <dgm:t>
        <a:bodyPr/>
        <a:lstStyle/>
        <a:p>
          <a:endParaRPr lang="en-US"/>
        </a:p>
      </dgm:t>
    </dgm:pt>
    <dgm:pt modelId="{A3280047-63DF-49D2-81A7-42423B88A449}">
      <dgm:prSet/>
      <dgm:spPr>
        <a:solidFill>
          <a:srgbClr val="FFC8A3"/>
        </a:solidFill>
        <a:ln w="38100" cmpd="dbl"/>
      </dgm:spPr>
      <dgm:t>
        <a:bodyPr/>
        <a:lstStyle/>
        <a:p>
          <a:r>
            <a:rPr lang="en-US" dirty="0" smtClean="0"/>
            <a:t>4 Send Reminders</a:t>
          </a:r>
          <a:endParaRPr lang="en-US" dirty="0"/>
        </a:p>
      </dgm:t>
    </dgm:pt>
    <dgm:pt modelId="{5A72782F-835A-4CBA-9416-29371E7D3F0C}" type="parTrans" cxnId="{63184BCE-3802-4505-A7ED-5C682658BFE9}">
      <dgm:prSet/>
      <dgm:spPr/>
      <dgm:t>
        <a:bodyPr/>
        <a:lstStyle/>
        <a:p>
          <a:endParaRPr lang="en-US"/>
        </a:p>
      </dgm:t>
    </dgm:pt>
    <dgm:pt modelId="{8169407C-2064-4462-B799-DF35F30B76A1}" type="sibTrans" cxnId="{63184BCE-3802-4505-A7ED-5C682658BFE9}">
      <dgm:prSet/>
      <dgm:spPr/>
      <dgm:t>
        <a:bodyPr/>
        <a:lstStyle/>
        <a:p>
          <a:endParaRPr lang="en-US"/>
        </a:p>
      </dgm:t>
    </dgm:pt>
    <dgm:pt modelId="{6F794812-63E7-4C0A-82AF-8D06A583C3B6}" type="pres">
      <dgm:prSet presAssocID="{720572FF-D89C-4DAA-9ACD-38ACAF398F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41EC4D9-D81F-4567-BDE6-F784C414B92B}" type="pres">
      <dgm:prSet presAssocID="{1162F926-F4FF-400A-A747-B3CB8DF1DF0E}" presName="hierRoot1" presStyleCnt="0">
        <dgm:presLayoutVars>
          <dgm:hierBranch val="init"/>
        </dgm:presLayoutVars>
      </dgm:prSet>
      <dgm:spPr/>
    </dgm:pt>
    <dgm:pt modelId="{BCBC73FC-CE09-4427-83C7-FABE8E20F2C7}" type="pres">
      <dgm:prSet presAssocID="{1162F926-F4FF-400A-A747-B3CB8DF1DF0E}" presName="rootComposite1" presStyleCnt="0"/>
      <dgm:spPr/>
    </dgm:pt>
    <dgm:pt modelId="{308346D3-57C3-4733-A2EE-3C4245E3D2F6}" type="pres">
      <dgm:prSet presAssocID="{1162F926-F4FF-400A-A747-B3CB8DF1DF0E}" presName="rootText1" presStyleLbl="node0" presStyleIdx="0" presStyleCnt="1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12186B-35CE-4C5B-942F-D55210E377EF}" type="pres">
      <dgm:prSet presAssocID="{1162F926-F4FF-400A-A747-B3CB8DF1DF0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607FE1-E7D9-457A-B618-5F6AC478A78D}" type="pres">
      <dgm:prSet presAssocID="{1162F926-F4FF-400A-A747-B3CB8DF1DF0E}" presName="hierChild2" presStyleCnt="0"/>
      <dgm:spPr/>
    </dgm:pt>
    <dgm:pt modelId="{574B8019-C021-48A4-8668-57B376887525}" type="pres">
      <dgm:prSet presAssocID="{25E831F0-9CA3-40D2-A73A-7EC776D3C9A8}" presName="Name37" presStyleLbl="parChTrans1D2" presStyleIdx="0" presStyleCnt="4"/>
      <dgm:spPr/>
      <dgm:t>
        <a:bodyPr/>
        <a:lstStyle/>
        <a:p>
          <a:endParaRPr lang="en-US"/>
        </a:p>
      </dgm:t>
    </dgm:pt>
    <dgm:pt modelId="{EB5D0F83-56D8-4A8C-B14E-C6C943EC6C77}" type="pres">
      <dgm:prSet presAssocID="{A7CCEAE4-AAC0-4C91-89FC-DB181D7509BF}" presName="hierRoot2" presStyleCnt="0">
        <dgm:presLayoutVars>
          <dgm:hierBranch val="init"/>
        </dgm:presLayoutVars>
      </dgm:prSet>
      <dgm:spPr/>
    </dgm:pt>
    <dgm:pt modelId="{2FA7387A-FFEA-4C9D-A3C6-08C265F07457}" type="pres">
      <dgm:prSet presAssocID="{A7CCEAE4-AAC0-4C91-89FC-DB181D7509BF}" presName="rootComposite" presStyleCnt="0"/>
      <dgm:spPr/>
    </dgm:pt>
    <dgm:pt modelId="{1C33AC0B-2EB0-4CAD-911F-3ABE3FB486E9}" type="pres">
      <dgm:prSet presAssocID="{A7CCEAE4-AAC0-4C91-89FC-DB181D7509BF}" presName="rootText" presStyleLbl="node2" presStyleIdx="0" presStyleCnt="4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838D64-3E98-487B-88C0-782E5B6FB884}" type="pres">
      <dgm:prSet presAssocID="{A7CCEAE4-AAC0-4C91-89FC-DB181D7509BF}" presName="rootConnector" presStyleLbl="node2" presStyleIdx="0" presStyleCnt="4"/>
      <dgm:spPr/>
      <dgm:t>
        <a:bodyPr/>
        <a:lstStyle/>
        <a:p>
          <a:endParaRPr lang="en-US"/>
        </a:p>
      </dgm:t>
    </dgm:pt>
    <dgm:pt modelId="{8DBA4460-C425-43BA-8489-A79F1C05BA98}" type="pres">
      <dgm:prSet presAssocID="{A7CCEAE4-AAC0-4C91-89FC-DB181D7509BF}" presName="hierChild4" presStyleCnt="0"/>
      <dgm:spPr/>
    </dgm:pt>
    <dgm:pt modelId="{C8120923-447C-4CFA-A419-CEA352DB77A8}" type="pres">
      <dgm:prSet presAssocID="{A7CCEAE4-AAC0-4C91-89FC-DB181D7509BF}" presName="hierChild5" presStyleCnt="0"/>
      <dgm:spPr/>
    </dgm:pt>
    <dgm:pt modelId="{DEB28652-BC14-42C6-BAA8-91FAB73A5F8C}" type="pres">
      <dgm:prSet presAssocID="{90D04318-3B98-4809-A36D-D3236BD4FF43}" presName="Name37" presStyleLbl="parChTrans1D2" presStyleIdx="1" presStyleCnt="4"/>
      <dgm:spPr/>
      <dgm:t>
        <a:bodyPr/>
        <a:lstStyle/>
        <a:p>
          <a:endParaRPr lang="en-US"/>
        </a:p>
      </dgm:t>
    </dgm:pt>
    <dgm:pt modelId="{505DEB50-9378-42AF-8B82-1D7629A0127B}" type="pres">
      <dgm:prSet presAssocID="{AFA49920-8CE1-4BA5-A74D-E7D11B53794F}" presName="hierRoot2" presStyleCnt="0">
        <dgm:presLayoutVars>
          <dgm:hierBranch val="init"/>
        </dgm:presLayoutVars>
      </dgm:prSet>
      <dgm:spPr/>
    </dgm:pt>
    <dgm:pt modelId="{F95A4908-FD0D-49AE-91ED-B4506432842C}" type="pres">
      <dgm:prSet presAssocID="{AFA49920-8CE1-4BA5-A74D-E7D11B53794F}" presName="rootComposite" presStyleCnt="0"/>
      <dgm:spPr/>
    </dgm:pt>
    <dgm:pt modelId="{ED528BC4-6D26-49DB-9BEA-7684E93BFB22}" type="pres">
      <dgm:prSet presAssocID="{AFA49920-8CE1-4BA5-A74D-E7D11B53794F}" presName="rootText" presStyleLbl="node2" presStyleIdx="1" presStyleCnt="4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C81AB2-7582-4EE3-B9B3-7CDD1E14F0BA}" type="pres">
      <dgm:prSet presAssocID="{AFA49920-8CE1-4BA5-A74D-E7D11B53794F}" presName="rootConnector" presStyleLbl="node2" presStyleIdx="1" presStyleCnt="4"/>
      <dgm:spPr/>
      <dgm:t>
        <a:bodyPr/>
        <a:lstStyle/>
        <a:p>
          <a:endParaRPr lang="en-US"/>
        </a:p>
      </dgm:t>
    </dgm:pt>
    <dgm:pt modelId="{BFC31E39-5D4F-46D4-B501-FACB45A40E9D}" type="pres">
      <dgm:prSet presAssocID="{AFA49920-8CE1-4BA5-A74D-E7D11B53794F}" presName="hierChild4" presStyleCnt="0"/>
      <dgm:spPr/>
    </dgm:pt>
    <dgm:pt modelId="{E66ED80A-BCF9-42EA-AF9A-1E39CC1A479A}" type="pres">
      <dgm:prSet presAssocID="{AFA49920-8CE1-4BA5-A74D-E7D11B53794F}" presName="hierChild5" presStyleCnt="0"/>
      <dgm:spPr/>
    </dgm:pt>
    <dgm:pt modelId="{F107CAA2-E43E-4B48-B5D9-E4FA1178D2AC}" type="pres">
      <dgm:prSet presAssocID="{9EBA13B4-F1C2-4448-9C95-1B0537A63F02}" presName="Name37" presStyleLbl="parChTrans1D2" presStyleIdx="2" presStyleCnt="4"/>
      <dgm:spPr/>
      <dgm:t>
        <a:bodyPr/>
        <a:lstStyle/>
        <a:p>
          <a:endParaRPr lang="en-US"/>
        </a:p>
      </dgm:t>
    </dgm:pt>
    <dgm:pt modelId="{CD5CE103-2471-453D-9D0F-32C2DDAF7050}" type="pres">
      <dgm:prSet presAssocID="{2E341ABA-8529-4A1B-9C4A-6F6572C4BBC5}" presName="hierRoot2" presStyleCnt="0">
        <dgm:presLayoutVars>
          <dgm:hierBranch val="init"/>
        </dgm:presLayoutVars>
      </dgm:prSet>
      <dgm:spPr/>
    </dgm:pt>
    <dgm:pt modelId="{DC487B99-E82C-412C-A2E4-F7344BCFD3A0}" type="pres">
      <dgm:prSet presAssocID="{2E341ABA-8529-4A1B-9C4A-6F6572C4BBC5}" presName="rootComposite" presStyleCnt="0"/>
      <dgm:spPr/>
    </dgm:pt>
    <dgm:pt modelId="{8F41A6B3-AA1E-466A-BE80-996C91F4C47F}" type="pres">
      <dgm:prSet presAssocID="{2E341ABA-8529-4A1B-9C4A-6F6572C4BBC5}" presName="rootText" presStyleLbl="node2" presStyleIdx="2" presStyleCnt="4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FC81BE-DAC4-4D77-B6FC-3DDE61F9DA4D}" type="pres">
      <dgm:prSet presAssocID="{2E341ABA-8529-4A1B-9C4A-6F6572C4BBC5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D839AC-E8C0-425D-A9A0-2899DAF3BC14}" type="pres">
      <dgm:prSet presAssocID="{2E341ABA-8529-4A1B-9C4A-6F6572C4BBC5}" presName="hierChild4" presStyleCnt="0"/>
      <dgm:spPr/>
    </dgm:pt>
    <dgm:pt modelId="{CC2AA409-0BB2-411C-998D-0C47E39DACD8}" type="pres">
      <dgm:prSet presAssocID="{2E341ABA-8529-4A1B-9C4A-6F6572C4BBC5}" presName="hierChild5" presStyleCnt="0"/>
      <dgm:spPr/>
    </dgm:pt>
    <dgm:pt modelId="{D2D808F1-68DB-44C7-B81B-B5EA172E9E9D}" type="pres">
      <dgm:prSet presAssocID="{5A72782F-835A-4CBA-9416-29371E7D3F0C}" presName="Name37" presStyleLbl="parChTrans1D2" presStyleIdx="3" presStyleCnt="4"/>
      <dgm:spPr/>
      <dgm:t>
        <a:bodyPr/>
        <a:lstStyle/>
        <a:p>
          <a:endParaRPr lang="en-US"/>
        </a:p>
      </dgm:t>
    </dgm:pt>
    <dgm:pt modelId="{FD9A4675-0072-4FED-B3D7-AB21192B3AA8}" type="pres">
      <dgm:prSet presAssocID="{A3280047-63DF-49D2-81A7-42423B88A449}" presName="hierRoot2" presStyleCnt="0">
        <dgm:presLayoutVars>
          <dgm:hierBranch val="init"/>
        </dgm:presLayoutVars>
      </dgm:prSet>
      <dgm:spPr/>
    </dgm:pt>
    <dgm:pt modelId="{0FF2A695-2C06-487D-BEB8-5160659258A1}" type="pres">
      <dgm:prSet presAssocID="{A3280047-63DF-49D2-81A7-42423B88A449}" presName="rootComposite" presStyleCnt="0"/>
      <dgm:spPr/>
    </dgm:pt>
    <dgm:pt modelId="{072D4011-2D3E-480F-B183-BB6E84E319F4}" type="pres">
      <dgm:prSet presAssocID="{A3280047-63DF-49D2-81A7-42423B88A449}" presName="rootText" presStyleLbl="node2" presStyleIdx="3" presStyleCnt="4" custLinFactNeighborX="240" custLinFactNeighborY="-154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504EED-5616-4350-AEA1-B7FBB2617ED1}" type="pres">
      <dgm:prSet presAssocID="{A3280047-63DF-49D2-81A7-42423B88A449}" presName="rootConnector" presStyleLbl="node2" presStyleIdx="3" presStyleCnt="4"/>
      <dgm:spPr/>
      <dgm:t>
        <a:bodyPr/>
        <a:lstStyle/>
        <a:p>
          <a:endParaRPr lang="en-US"/>
        </a:p>
      </dgm:t>
    </dgm:pt>
    <dgm:pt modelId="{AE407F8E-1BA0-4F56-BC4A-B46D89239C1C}" type="pres">
      <dgm:prSet presAssocID="{A3280047-63DF-49D2-81A7-42423B88A449}" presName="hierChild4" presStyleCnt="0"/>
      <dgm:spPr/>
    </dgm:pt>
    <dgm:pt modelId="{381147FF-CE7F-495A-8E8A-9E8B0EB95195}" type="pres">
      <dgm:prSet presAssocID="{A3280047-63DF-49D2-81A7-42423B88A449}" presName="hierChild5" presStyleCnt="0"/>
      <dgm:spPr/>
    </dgm:pt>
    <dgm:pt modelId="{0D06B8D4-1501-4424-8CAD-FB0C17C0BE46}" type="pres">
      <dgm:prSet presAssocID="{1162F926-F4FF-400A-A747-B3CB8DF1DF0E}" presName="hierChild3" presStyleCnt="0"/>
      <dgm:spPr/>
    </dgm:pt>
  </dgm:ptLst>
  <dgm:cxnLst>
    <dgm:cxn modelId="{93CFA557-EFAA-4FE9-91CE-5DE21E81D8B9}" type="presOf" srcId="{9EBA13B4-F1C2-4448-9C95-1B0537A63F02}" destId="{F107CAA2-E43E-4B48-B5D9-E4FA1178D2AC}" srcOrd="0" destOrd="0" presId="urn:microsoft.com/office/officeart/2005/8/layout/orgChart1"/>
    <dgm:cxn modelId="{EA3DD55C-122E-47AF-8572-209DF074E7A7}" type="presOf" srcId="{25E831F0-9CA3-40D2-A73A-7EC776D3C9A8}" destId="{574B8019-C021-48A4-8668-57B376887525}" srcOrd="0" destOrd="0" presId="urn:microsoft.com/office/officeart/2005/8/layout/orgChart1"/>
    <dgm:cxn modelId="{F3E84E65-1E14-4925-B58F-5FD239EE87F8}" type="presOf" srcId="{A3280047-63DF-49D2-81A7-42423B88A449}" destId="{36504EED-5616-4350-AEA1-B7FBB2617ED1}" srcOrd="1" destOrd="0" presId="urn:microsoft.com/office/officeart/2005/8/layout/orgChart1"/>
    <dgm:cxn modelId="{2E21298A-6E5C-4CE5-AAA8-E599E1771C4D}" type="presOf" srcId="{720572FF-D89C-4DAA-9ACD-38ACAF398F5B}" destId="{6F794812-63E7-4C0A-82AF-8D06A583C3B6}" srcOrd="0" destOrd="0" presId="urn:microsoft.com/office/officeart/2005/8/layout/orgChart1"/>
    <dgm:cxn modelId="{4DB9ADDC-64B7-462F-8E1E-011C8DE69992}" srcId="{720572FF-D89C-4DAA-9ACD-38ACAF398F5B}" destId="{1162F926-F4FF-400A-A747-B3CB8DF1DF0E}" srcOrd="0" destOrd="0" parTransId="{AFD0F530-67E7-440F-AD4D-EC9379EE86E7}" sibTransId="{7D56BED0-BB63-49E6-ADC8-8810E7A02564}"/>
    <dgm:cxn modelId="{63184BCE-3802-4505-A7ED-5C682658BFE9}" srcId="{1162F926-F4FF-400A-A747-B3CB8DF1DF0E}" destId="{A3280047-63DF-49D2-81A7-42423B88A449}" srcOrd="3" destOrd="0" parTransId="{5A72782F-835A-4CBA-9416-29371E7D3F0C}" sibTransId="{8169407C-2064-4462-B799-DF35F30B76A1}"/>
    <dgm:cxn modelId="{9BC8F1E1-DBEE-4A56-BFF8-FF75B18E5B0E}" type="presOf" srcId="{1162F926-F4FF-400A-A747-B3CB8DF1DF0E}" destId="{308346D3-57C3-4733-A2EE-3C4245E3D2F6}" srcOrd="0" destOrd="0" presId="urn:microsoft.com/office/officeart/2005/8/layout/orgChart1"/>
    <dgm:cxn modelId="{A1B8E231-4762-4E37-A7A5-766AC6E9A8BB}" type="presOf" srcId="{A7CCEAE4-AAC0-4C91-89FC-DB181D7509BF}" destId="{1C33AC0B-2EB0-4CAD-911F-3ABE3FB486E9}" srcOrd="0" destOrd="0" presId="urn:microsoft.com/office/officeart/2005/8/layout/orgChart1"/>
    <dgm:cxn modelId="{C98CB3C8-32AC-4643-B050-B0A1D5BF5F40}" type="presOf" srcId="{90D04318-3B98-4809-A36D-D3236BD4FF43}" destId="{DEB28652-BC14-42C6-BAA8-91FAB73A5F8C}" srcOrd="0" destOrd="0" presId="urn:microsoft.com/office/officeart/2005/8/layout/orgChart1"/>
    <dgm:cxn modelId="{9D4BD9C2-4B10-4543-9C1E-28FDB24434C2}" type="presOf" srcId="{1162F926-F4FF-400A-A747-B3CB8DF1DF0E}" destId="{7512186B-35CE-4C5B-942F-D55210E377EF}" srcOrd="1" destOrd="0" presId="urn:microsoft.com/office/officeart/2005/8/layout/orgChart1"/>
    <dgm:cxn modelId="{41556256-F5B9-4D46-81E4-F57A4A6C0C9D}" type="presOf" srcId="{2E341ABA-8529-4A1B-9C4A-6F6572C4BBC5}" destId="{C0FC81BE-DAC4-4D77-B6FC-3DDE61F9DA4D}" srcOrd="1" destOrd="0" presId="urn:microsoft.com/office/officeart/2005/8/layout/orgChart1"/>
    <dgm:cxn modelId="{0E79FEDE-A53E-4D2C-8832-4D7065CBD691}" srcId="{1162F926-F4FF-400A-A747-B3CB8DF1DF0E}" destId="{AFA49920-8CE1-4BA5-A74D-E7D11B53794F}" srcOrd="1" destOrd="0" parTransId="{90D04318-3B98-4809-A36D-D3236BD4FF43}" sibTransId="{21C2257D-9821-4E67-A0CF-3F0ECC76266C}"/>
    <dgm:cxn modelId="{1C3C716C-83A4-4585-A972-010F0CBF396B}" type="presOf" srcId="{5A72782F-835A-4CBA-9416-29371E7D3F0C}" destId="{D2D808F1-68DB-44C7-B81B-B5EA172E9E9D}" srcOrd="0" destOrd="0" presId="urn:microsoft.com/office/officeart/2005/8/layout/orgChart1"/>
    <dgm:cxn modelId="{0E147B75-23C4-41EA-BFC7-705E2250CC7F}" type="presOf" srcId="{2E341ABA-8529-4A1B-9C4A-6F6572C4BBC5}" destId="{8F41A6B3-AA1E-466A-BE80-996C91F4C47F}" srcOrd="0" destOrd="0" presId="urn:microsoft.com/office/officeart/2005/8/layout/orgChart1"/>
    <dgm:cxn modelId="{21706892-B703-4B6A-84F2-1ACFE56698E9}" srcId="{1162F926-F4FF-400A-A747-B3CB8DF1DF0E}" destId="{2E341ABA-8529-4A1B-9C4A-6F6572C4BBC5}" srcOrd="2" destOrd="0" parTransId="{9EBA13B4-F1C2-4448-9C95-1B0537A63F02}" sibTransId="{D29B4C9A-79E8-4AD1-8C7E-3E400A6112DC}"/>
    <dgm:cxn modelId="{A62EE94E-6695-45D7-8AE1-A6E62FD0310D}" type="presOf" srcId="{A7CCEAE4-AAC0-4C91-89FC-DB181D7509BF}" destId="{48838D64-3E98-487B-88C0-782E5B6FB884}" srcOrd="1" destOrd="0" presId="urn:microsoft.com/office/officeart/2005/8/layout/orgChart1"/>
    <dgm:cxn modelId="{5E42EE72-C068-4D38-8583-7290E9A8833A}" type="presOf" srcId="{A3280047-63DF-49D2-81A7-42423B88A449}" destId="{072D4011-2D3E-480F-B183-BB6E84E319F4}" srcOrd="0" destOrd="0" presId="urn:microsoft.com/office/officeart/2005/8/layout/orgChart1"/>
    <dgm:cxn modelId="{8A6F0617-0BB4-4607-8750-3FAE3FA696A4}" type="presOf" srcId="{AFA49920-8CE1-4BA5-A74D-E7D11B53794F}" destId="{17C81AB2-7582-4EE3-B9B3-7CDD1E14F0BA}" srcOrd="1" destOrd="0" presId="urn:microsoft.com/office/officeart/2005/8/layout/orgChart1"/>
    <dgm:cxn modelId="{C6FA0533-18C9-4362-8B41-43E7B1DD21C8}" type="presOf" srcId="{AFA49920-8CE1-4BA5-A74D-E7D11B53794F}" destId="{ED528BC4-6D26-49DB-9BEA-7684E93BFB22}" srcOrd="0" destOrd="0" presId="urn:microsoft.com/office/officeart/2005/8/layout/orgChart1"/>
    <dgm:cxn modelId="{1BB77C84-8004-498F-8A9E-C57C49CB8FC0}" srcId="{1162F926-F4FF-400A-A747-B3CB8DF1DF0E}" destId="{A7CCEAE4-AAC0-4C91-89FC-DB181D7509BF}" srcOrd="0" destOrd="0" parTransId="{25E831F0-9CA3-40D2-A73A-7EC776D3C9A8}" sibTransId="{394E5C93-A4B5-49FE-86C8-615390D38357}"/>
    <dgm:cxn modelId="{51272640-B590-4C0B-854C-3FA009CD3E15}" type="presParOf" srcId="{6F794812-63E7-4C0A-82AF-8D06A583C3B6}" destId="{941EC4D9-D81F-4567-BDE6-F784C414B92B}" srcOrd="0" destOrd="0" presId="urn:microsoft.com/office/officeart/2005/8/layout/orgChart1"/>
    <dgm:cxn modelId="{7688BB8C-5BD9-4D5A-8FC9-15FF202413C6}" type="presParOf" srcId="{941EC4D9-D81F-4567-BDE6-F784C414B92B}" destId="{BCBC73FC-CE09-4427-83C7-FABE8E20F2C7}" srcOrd="0" destOrd="0" presId="urn:microsoft.com/office/officeart/2005/8/layout/orgChart1"/>
    <dgm:cxn modelId="{E7F13034-7F62-439A-AC5F-031EC3DDCDD6}" type="presParOf" srcId="{BCBC73FC-CE09-4427-83C7-FABE8E20F2C7}" destId="{308346D3-57C3-4733-A2EE-3C4245E3D2F6}" srcOrd="0" destOrd="0" presId="urn:microsoft.com/office/officeart/2005/8/layout/orgChart1"/>
    <dgm:cxn modelId="{AA72307F-A26E-4848-B9E5-DD128939E4B9}" type="presParOf" srcId="{BCBC73FC-CE09-4427-83C7-FABE8E20F2C7}" destId="{7512186B-35CE-4C5B-942F-D55210E377EF}" srcOrd="1" destOrd="0" presId="urn:microsoft.com/office/officeart/2005/8/layout/orgChart1"/>
    <dgm:cxn modelId="{81927064-D6C9-4ACD-99FE-E9112E098851}" type="presParOf" srcId="{941EC4D9-D81F-4567-BDE6-F784C414B92B}" destId="{5F607FE1-E7D9-457A-B618-5F6AC478A78D}" srcOrd="1" destOrd="0" presId="urn:microsoft.com/office/officeart/2005/8/layout/orgChart1"/>
    <dgm:cxn modelId="{EAF6CCC3-CD77-4B30-B1E9-76F8916A96C4}" type="presParOf" srcId="{5F607FE1-E7D9-457A-B618-5F6AC478A78D}" destId="{574B8019-C021-48A4-8668-57B376887525}" srcOrd="0" destOrd="0" presId="urn:microsoft.com/office/officeart/2005/8/layout/orgChart1"/>
    <dgm:cxn modelId="{442D437D-40BE-464E-8C2C-CE3F2121C6EA}" type="presParOf" srcId="{5F607FE1-E7D9-457A-B618-5F6AC478A78D}" destId="{EB5D0F83-56D8-4A8C-B14E-C6C943EC6C77}" srcOrd="1" destOrd="0" presId="urn:microsoft.com/office/officeart/2005/8/layout/orgChart1"/>
    <dgm:cxn modelId="{BA82CBA1-25D1-4CA3-B216-AF2F4A83EBB7}" type="presParOf" srcId="{EB5D0F83-56D8-4A8C-B14E-C6C943EC6C77}" destId="{2FA7387A-FFEA-4C9D-A3C6-08C265F07457}" srcOrd="0" destOrd="0" presId="urn:microsoft.com/office/officeart/2005/8/layout/orgChart1"/>
    <dgm:cxn modelId="{F3FB3902-F09C-4C63-B84E-F2AC5B08F0A8}" type="presParOf" srcId="{2FA7387A-FFEA-4C9D-A3C6-08C265F07457}" destId="{1C33AC0B-2EB0-4CAD-911F-3ABE3FB486E9}" srcOrd="0" destOrd="0" presId="urn:microsoft.com/office/officeart/2005/8/layout/orgChart1"/>
    <dgm:cxn modelId="{2AF90198-D425-4323-9F84-574F17F96976}" type="presParOf" srcId="{2FA7387A-FFEA-4C9D-A3C6-08C265F07457}" destId="{48838D64-3E98-487B-88C0-782E5B6FB884}" srcOrd="1" destOrd="0" presId="urn:microsoft.com/office/officeart/2005/8/layout/orgChart1"/>
    <dgm:cxn modelId="{4BEE3A6B-1C99-4594-9024-A5C334972E79}" type="presParOf" srcId="{EB5D0F83-56D8-4A8C-B14E-C6C943EC6C77}" destId="{8DBA4460-C425-43BA-8489-A79F1C05BA98}" srcOrd="1" destOrd="0" presId="urn:microsoft.com/office/officeart/2005/8/layout/orgChart1"/>
    <dgm:cxn modelId="{69B2E2C2-5F59-46D7-A8EB-E6E0F81E273D}" type="presParOf" srcId="{EB5D0F83-56D8-4A8C-B14E-C6C943EC6C77}" destId="{C8120923-447C-4CFA-A419-CEA352DB77A8}" srcOrd="2" destOrd="0" presId="urn:microsoft.com/office/officeart/2005/8/layout/orgChart1"/>
    <dgm:cxn modelId="{A32A6E6C-C403-4E4C-9291-51B421C4AB84}" type="presParOf" srcId="{5F607FE1-E7D9-457A-B618-5F6AC478A78D}" destId="{DEB28652-BC14-42C6-BAA8-91FAB73A5F8C}" srcOrd="2" destOrd="0" presId="urn:microsoft.com/office/officeart/2005/8/layout/orgChart1"/>
    <dgm:cxn modelId="{2E624BC4-3583-4973-A232-A22B24EA257C}" type="presParOf" srcId="{5F607FE1-E7D9-457A-B618-5F6AC478A78D}" destId="{505DEB50-9378-42AF-8B82-1D7629A0127B}" srcOrd="3" destOrd="0" presId="urn:microsoft.com/office/officeart/2005/8/layout/orgChart1"/>
    <dgm:cxn modelId="{9508B5BE-FBC9-4541-AA1A-B592DED1C79D}" type="presParOf" srcId="{505DEB50-9378-42AF-8B82-1D7629A0127B}" destId="{F95A4908-FD0D-49AE-91ED-B4506432842C}" srcOrd="0" destOrd="0" presId="urn:microsoft.com/office/officeart/2005/8/layout/orgChart1"/>
    <dgm:cxn modelId="{C588FDB4-0212-4907-840E-3714A9D6C516}" type="presParOf" srcId="{F95A4908-FD0D-49AE-91ED-B4506432842C}" destId="{ED528BC4-6D26-49DB-9BEA-7684E93BFB22}" srcOrd="0" destOrd="0" presId="urn:microsoft.com/office/officeart/2005/8/layout/orgChart1"/>
    <dgm:cxn modelId="{A8B09364-DA22-46DC-8912-86ECA7538263}" type="presParOf" srcId="{F95A4908-FD0D-49AE-91ED-B4506432842C}" destId="{17C81AB2-7582-4EE3-B9B3-7CDD1E14F0BA}" srcOrd="1" destOrd="0" presId="urn:microsoft.com/office/officeart/2005/8/layout/orgChart1"/>
    <dgm:cxn modelId="{C5AECE25-214C-430D-BE17-6ECC7E4CEF90}" type="presParOf" srcId="{505DEB50-9378-42AF-8B82-1D7629A0127B}" destId="{BFC31E39-5D4F-46D4-B501-FACB45A40E9D}" srcOrd="1" destOrd="0" presId="urn:microsoft.com/office/officeart/2005/8/layout/orgChart1"/>
    <dgm:cxn modelId="{6266842D-649B-4CC8-90D9-BA1D16C006E8}" type="presParOf" srcId="{505DEB50-9378-42AF-8B82-1D7629A0127B}" destId="{E66ED80A-BCF9-42EA-AF9A-1E39CC1A479A}" srcOrd="2" destOrd="0" presId="urn:microsoft.com/office/officeart/2005/8/layout/orgChart1"/>
    <dgm:cxn modelId="{F7A4A0AB-F577-4627-9351-67E81BEA9850}" type="presParOf" srcId="{5F607FE1-E7D9-457A-B618-5F6AC478A78D}" destId="{F107CAA2-E43E-4B48-B5D9-E4FA1178D2AC}" srcOrd="4" destOrd="0" presId="urn:microsoft.com/office/officeart/2005/8/layout/orgChart1"/>
    <dgm:cxn modelId="{860492A3-E1ED-46A1-86F5-28A468D1DA2A}" type="presParOf" srcId="{5F607FE1-E7D9-457A-B618-5F6AC478A78D}" destId="{CD5CE103-2471-453D-9D0F-32C2DDAF7050}" srcOrd="5" destOrd="0" presId="urn:microsoft.com/office/officeart/2005/8/layout/orgChart1"/>
    <dgm:cxn modelId="{31116F39-2264-4B12-B4F1-F019B0EE06F0}" type="presParOf" srcId="{CD5CE103-2471-453D-9D0F-32C2DDAF7050}" destId="{DC487B99-E82C-412C-A2E4-F7344BCFD3A0}" srcOrd="0" destOrd="0" presId="urn:microsoft.com/office/officeart/2005/8/layout/orgChart1"/>
    <dgm:cxn modelId="{93C33F87-F4B3-4AD9-8A5B-2CF4FE03D6B6}" type="presParOf" srcId="{DC487B99-E82C-412C-A2E4-F7344BCFD3A0}" destId="{8F41A6B3-AA1E-466A-BE80-996C91F4C47F}" srcOrd="0" destOrd="0" presId="urn:microsoft.com/office/officeart/2005/8/layout/orgChart1"/>
    <dgm:cxn modelId="{0F1A374C-BFBF-40F3-B8F9-9BFC7C23DE04}" type="presParOf" srcId="{DC487B99-E82C-412C-A2E4-F7344BCFD3A0}" destId="{C0FC81BE-DAC4-4D77-B6FC-3DDE61F9DA4D}" srcOrd="1" destOrd="0" presId="urn:microsoft.com/office/officeart/2005/8/layout/orgChart1"/>
    <dgm:cxn modelId="{CEF6AFA7-58A0-476B-BE5D-7EA5D17CA363}" type="presParOf" srcId="{CD5CE103-2471-453D-9D0F-32C2DDAF7050}" destId="{71D839AC-E8C0-425D-A9A0-2899DAF3BC14}" srcOrd="1" destOrd="0" presId="urn:microsoft.com/office/officeart/2005/8/layout/orgChart1"/>
    <dgm:cxn modelId="{A3738BFB-D65D-4EA7-BDFF-19FBB800E768}" type="presParOf" srcId="{CD5CE103-2471-453D-9D0F-32C2DDAF7050}" destId="{CC2AA409-0BB2-411C-998D-0C47E39DACD8}" srcOrd="2" destOrd="0" presId="urn:microsoft.com/office/officeart/2005/8/layout/orgChart1"/>
    <dgm:cxn modelId="{57393534-AA3F-473E-8992-D0C170F9E642}" type="presParOf" srcId="{5F607FE1-E7D9-457A-B618-5F6AC478A78D}" destId="{D2D808F1-68DB-44C7-B81B-B5EA172E9E9D}" srcOrd="6" destOrd="0" presId="urn:microsoft.com/office/officeart/2005/8/layout/orgChart1"/>
    <dgm:cxn modelId="{6E35160B-4D2F-4DD5-88E7-661A804E34C4}" type="presParOf" srcId="{5F607FE1-E7D9-457A-B618-5F6AC478A78D}" destId="{FD9A4675-0072-4FED-B3D7-AB21192B3AA8}" srcOrd="7" destOrd="0" presId="urn:microsoft.com/office/officeart/2005/8/layout/orgChart1"/>
    <dgm:cxn modelId="{46E7BB7D-1C9A-4527-A4BE-CE1FDA515C58}" type="presParOf" srcId="{FD9A4675-0072-4FED-B3D7-AB21192B3AA8}" destId="{0FF2A695-2C06-487D-BEB8-5160659258A1}" srcOrd="0" destOrd="0" presId="urn:microsoft.com/office/officeart/2005/8/layout/orgChart1"/>
    <dgm:cxn modelId="{D5713686-E0F8-4113-9CC3-D94FB86C73A6}" type="presParOf" srcId="{0FF2A695-2C06-487D-BEB8-5160659258A1}" destId="{072D4011-2D3E-480F-B183-BB6E84E319F4}" srcOrd="0" destOrd="0" presId="urn:microsoft.com/office/officeart/2005/8/layout/orgChart1"/>
    <dgm:cxn modelId="{203153A2-8BBF-4311-9B53-371EDBCEAF20}" type="presParOf" srcId="{0FF2A695-2C06-487D-BEB8-5160659258A1}" destId="{36504EED-5616-4350-AEA1-B7FBB2617ED1}" srcOrd="1" destOrd="0" presId="urn:microsoft.com/office/officeart/2005/8/layout/orgChart1"/>
    <dgm:cxn modelId="{28B84C4D-EC2E-4AFF-BA80-5BC20AC93211}" type="presParOf" srcId="{FD9A4675-0072-4FED-B3D7-AB21192B3AA8}" destId="{AE407F8E-1BA0-4F56-BC4A-B46D89239C1C}" srcOrd="1" destOrd="0" presId="urn:microsoft.com/office/officeart/2005/8/layout/orgChart1"/>
    <dgm:cxn modelId="{A1B0CDF2-183D-4989-AB82-4147A10751D1}" type="presParOf" srcId="{FD9A4675-0072-4FED-B3D7-AB21192B3AA8}" destId="{381147FF-CE7F-495A-8E8A-9E8B0EB95195}" srcOrd="2" destOrd="0" presId="urn:microsoft.com/office/officeart/2005/8/layout/orgChart1"/>
    <dgm:cxn modelId="{3A2590BF-F9D5-4051-964F-0608CA34EF4A}" type="presParOf" srcId="{941EC4D9-D81F-4567-BDE6-F784C414B92B}" destId="{0D06B8D4-1501-4424-8CAD-FB0C17C0BE46}" srcOrd="2" destOrd="0" presId="urn:microsoft.com/office/officeart/2005/8/layout/orgChart1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8580FF1-2C16-412B-8564-286F06D37DF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37AD6-B412-4FC9-A238-566C1BF1B340}">
      <dgm:prSet phldrT="[Text]"/>
      <dgm:spPr>
        <a:solidFill>
          <a:srgbClr val="00B050"/>
        </a:solidFill>
        <a:ln w="38100" cmpd="dbl"/>
      </dgm:spPr>
      <dgm:t>
        <a:bodyPr/>
        <a:lstStyle/>
        <a:p>
          <a:r>
            <a:rPr lang="en-US" dirty="0" smtClean="0"/>
            <a:t>2.2 Take Exam</a:t>
          </a:r>
          <a:endParaRPr lang="en-US" dirty="0"/>
        </a:p>
      </dgm:t>
    </dgm:pt>
    <dgm:pt modelId="{B5BCE2D3-A93B-4CEA-9EFF-F6CD0DCB2AC9}" type="parTrans" cxnId="{033507AF-26F2-446F-B21A-67DA06FDABA1}">
      <dgm:prSet/>
      <dgm:spPr/>
      <dgm:t>
        <a:bodyPr/>
        <a:lstStyle/>
        <a:p>
          <a:endParaRPr lang="en-US"/>
        </a:p>
      </dgm:t>
    </dgm:pt>
    <dgm:pt modelId="{8DF88807-2355-42B6-9132-70C2BE502A44}" type="sibTrans" cxnId="{033507AF-26F2-446F-B21A-67DA06FDABA1}">
      <dgm:prSet/>
      <dgm:spPr/>
      <dgm:t>
        <a:bodyPr/>
        <a:lstStyle/>
        <a:p>
          <a:endParaRPr lang="en-US"/>
        </a:p>
      </dgm:t>
    </dgm:pt>
    <dgm:pt modelId="{F54C803A-9EAF-4AB1-B231-A59E5145EB0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2.2.1 </a:t>
          </a:r>
        </a:p>
        <a:p>
          <a:r>
            <a:rPr lang="en-US" dirty="0" smtClean="0"/>
            <a:t>Select Course</a:t>
          </a:r>
          <a:endParaRPr lang="en-US" dirty="0"/>
        </a:p>
      </dgm:t>
    </dgm:pt>
    <dgm:pt modelId="{A91F0F1F-9429-4D5D-BA34-49A778301B35}" type="parTrans" cxnId="{0CA1B0DE-696E-4645-8F76-32B958336B6B}">
      <dgm:prSet/>
      <dgm:spPr/>
      <dgm:t>
        <a:bodyPr/>
        <a:lstStyle/>
        <a:p>
          <a:endParaRPr lang="en-US"/>
        </a:p>
      </dgm:t>
    </dgm:pt>
    <dgm:pt modelId="{0EE30B98-A6AF-4891-8ED0-A54E05C04F6F}" type="sibTrans" cxnId="{0CA1B0DE-696E-4645-8F76-32B958336B6B}">
      <dgm:prSet/>
      <dgm:spPr/>
      <dgm:t>
        <a:bodyPr/>
        <a:lstStyle/>
        <a:p>
          <a:endParaRPr lang="en-US"/>
        </a:p>
      </dgm:t>
    </dgm:pt>
    <dgm:pt modelId="{CBCA427D-7A9C-4E1C-AAEA-61532D382DFF}">
      <dgm:prSet phldrT="[Text]"/>
      <dgm:spPr>
        <a:solidFill>
          <a:srgbClr val="00B050"/>
        </a:solidFill>
        <a:ln w="25400" cmpd="sng">
          <a:noFill/>
        </a:ln>
      </dgm:spPr>
      <dgm:t>
        <a:bodyPr/>
        <a:lstStyle/>
        <a:p>
          <a:r>
            <a:rPr lang="en-US" b="0" dirty="0" smtClean="0"/>
            <a:t>2.2.2</a:t>
          </a:r>
        </a:p>
        <a:p>
          <a:r>
            <a:rPr lang="en-US" b="0" dirty="0" smtClean="0"/>
            <a:t> Start Exam</a:t>
          </a:r>
          <a:endParaRPr lang="en-US" b="0" dirty="0"/>
        </a:p>
      </dgm:t>
    </dgm:pt>
    <dgm:pt modelId="{AD007415-01F9-4E8E-AA69-D3B3F3811B5E}" type="parTrans" cxnId="{711D94C2-1CC8-4ABB-9625-4B5A81F45C4E}">
      <dgm:prSet/>
      <dgm:spPr/>
      <dgm:t>
        <a:bodyPr/>
        <a:lstStyle/>
        <a:p>
          <a:endParaRPr lang="en-US"/>
        </a:p>
      </dgm:t>
    </dgm:pt>
    <dgm:pt modelId="{1B6158BE-203C-4B36-B708-D931B455C557}" type="sibTrans" cxnId="{711D94C2-1CC8-4ABB-9625-4B5A81F45C4E}">
      <dgm:prSet/>
      <dgm:spPr/>
      <dgm:t>
        <a:bodyPr/>
        <a:lstStyle/>
        <a:p>
          <a:endParaRPr lang="en-US"/>
        </a:p>
      </dgm:t>
    </dgm:pt>
    <dgm:pt modelId="{983CCB01-5407-4E74-AD27-427A27AC125D}" type="pres">
      <dgm:prSet presAssocID="{E8580FF1-2C16-412B-8564-286F06D37DF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237628E-0E72-4111-9955-B82ECD0AB30C}" type="pres">
      <dgm:prSet presAssocID="{81F37AD6-B412-4FC9-A238-566C1BF1B340}" presName="hierRoot1" presStyleCnt="0">
        <dgm:presLayoutVars>
          <dgm:hierBranch val="init"/>
        </dgm:presLayoutVars>
      </dgm:prSet>
      <dgm:spPr/>
    </dgm:pt>
    <dgm:pt modelId="{B6141B00-69D1-412A-B5A1-E4177381A5F9}" type="pres">
      <dgm:prSet presAssocID="{81F37AD6-B412-4FC9-A238-566C1BF1B340}" presName="rootComposite1" presStyleCnt="0"/>
      <dgm:spPr/>
    </dgm:pt>
    <dgm:pt modelId="{8513D4AA-49B6-4E74-AB2F-44953943E2C2}" type="pres">
      <dgm:prSet presAssocID="{81F37AD6-B412-4FC9-A238-566C1BF1B340}" presName="rootText1" presStyleLbl="node0" presStyleIdx="0" presStyleCnt="1" custScaleX="1111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139D2B-89DD-41A4-88C6-932213683C03}" type="pres">
      <dgm:prSet presAssocID="{81F37AD6-B412-4FC9-A238-566C1BF1B34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5F7D012-CCA6-4F58-A46B-B17073371A54}" type="pres">
      <dgm:prSet presAssocID="{81F37AD6-B412-4FC9-A238-566C1BF1B340}" presName="hierChild2" presStyleCnt="0"/>
      <dgm:spPr/>
    </dgm:pt>
    <dgm:pt modelId="{20CE831A-A7D8-49D2-A668-1D389243E00E}" type="pres">
      <dgm:prSet presAssocID="{A91F0F1F-9429-4D5D-BA34-49A778301B35}" presName="Name37" presStyleLbl="parChTrans1D2" presStyleIdx="0" presStyleCnt="2"/>
      <dgm:spPr/>
      <dgm:t>
        <a:bodyPr/>
        <a:lstStyle/>
        <a:p>
          <a:endParaRPr lang="en-US"/>
        </a:p>
      </dgm:t>
    </dgm:pt>
    <dgm:pt modelId="{D8A7CC76-1E88-4122-8723-E8812BFE708F}" type="pres">
      <dgm:prSet presAssocID="{F54C803A-9EAF-4AB1-B231-A59E5145EB0A}" presName="hierRoot2" presStyleCnt="0">
        <dgm:presLayoutVars>
          <dgm:hierBranch val="init"/>
        </dgm:presLayoutVars>
      </dgm:prSet>
      <dgm:spPr/>
    </dgm:pt>
    <dgm:pt modelId="{738B2660-F65F-45F7-9782-D45589D3B642}" type="pres">
      <dgm:prSet presAssocID="{F54C803A-9EAF-4AB1-B231-A59E5145EB0A}" presName="rootComposite" presStyleCnt="0"/>
      <dgm:spPr/>
    </dgm:pt>
    <dgm:pt modelId="{E75DBBC1-17A6-4A97-B76D-73172B6572C6}" type="pres">
      <dgm:prSet presAssocID="{F54C803A-9EAF-4AB1-B231-A59E5145EB0A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F92FD1-5809-479F-A02B-AF4C1A17716A}" type="pres">
      <dgm:prSet presAssocID="{F54C803A-9EAF-4AB1-B231-A59E5145EB0A}" presName="rootConnector" presStyleLbl="node2" presStyleIdx="0" presStyleCnt="2"/>
      <dgm:spPr/>
      <dgm:t>
        <a:bodyPr/>
        <a:lstStyle/>
        <a:p>
          <a:endParaRPr lang="en-US"/>
        </a:p>
      </dgm:t>
    </dgm:pt>
    <dgm:pt modelId="{6CD82847-37F3-4DD9-B3E8-A8C544B1D3A6}" type="pres">
      <dgm:prSet presAssocID="{F54C803A-9EAF-4AB1-B231-A59E5145EB0A}" presName="hierChild4" presStyleCnt="0"/>
      <dgm:spPr/>
    </dgm:pt>
    <dgm:pt modelId="{ECA1352D-CB85-4521-AB4F-053D3FF18EB0}" type="pres">
      <dgm:prSet presAssocID="{F54C803A-9EAF-4AB1-B231-A59E5145EB0A}" presName="hierChild5" presStyleCnt="0"/>
      <dgm:spPr/>
    </dgm:pt>
    <dgm:pt modelId="{141313E2-55C3-4BBB-BC43-D67869F462E0}" type="pres">
      <dgm:prSet presAssocID="{AD007415-01F9-4E8E-AA69-D3B3F3811B5E}" presName="Name37" presStyleLbl="parChTrans1D2" presStyleIdx="1" presStyleCnt="2"/>
      <dgm:spPr/>
      <dgm:t>
        <a:bodyPr/>
        <a:lstStyle/>
        <a:p>
          <a:endParaRPr lang="en-US"/>
        </a:p>
      </dgm:t>
    </dgm:pt>
    <dgm:pt modelId="{4C6E645E-D4E3-4B32-857C-22FD6FF60A24}" type="pres">
      <dgm:prSet presAssocID="{CBCA427D-7A9C-4E1C-AAEA-61532D382DFF}" presName="hierRoot2" presStyleCnt="0">
        <dgm:presLayoutVars>
          <dgm:hierBranch val="init"/>
        </dgm:presLayoutVars>
      </dgm:prSet>
      <dgm:spPr/>
    </dgm:pt>
    <dgm:pt modelId="{3A084EBA-1419-4969-B2BE-A1FF294DF7AB}" type="pres">
      <dgm:prSet presAssocID="{CBCA427D-7A9C-4E1C-AAEA-61532D382DFF}" presName="rootComposite" presStyleCnt="0"/>
      <dgm:spPr/>
    </dgm:pt>
    <dgm:pt modelId="{F4E8AB48-7FE4-41DD-9FCA-9A3464927071}" type="pres">
      <dgm:prSet presAssocID="{CBCA427D-7A9C-4E1C-AAEA-61532D382DFF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D1A109-6A06-4A85-BF98-6EA060A875E8}" type="pres">
      <dgm:prSet presAssocID="{CBCA427D-7A9C-4E1C-AAEA-61532D382DFF}" presName="rootConnector" presStyleLbl="node2" presStyleIdx="1" presStyleCnt="2"/>
      <dgm:spPr/>
      <dgm:t>
        <a:bodyPr/>
        <a:lstStyle/>
        <a:p>
          <a:endParaRPr lang="en-US"/>
        </a:p>
      </dgm:t>
    </dgm:pt>
    <dgm:pt modelId="{C0B9158F-691F-4525-888C-904D5FA72619}" type="pres">
      <dgm:prSet presAssocID="{CBCA427D-7A9C-4E1C-AAEA-61532D382DFF}" presName="hierChild4" presStyleCnt="0"/>
      <dgm:spPr/>
    </dgm:pt>
    <dgm:pt modelId="{9A8DDD69-3856-4306-89FE-8B7F2256DA22}" type="pres">
      <dgm:prSet presAssocID="{CBCA427D-7A9C-4E1C-AAEA-61532D382DFF}" presName="hierChild5" presStyleCnt="0"/>
      <dgm:spPr/>
    </dgm:pt>
    <dgm:pt modelId="{B392B949-787F-4085-8B7E-5CA82E60C455}" type="pres">
      <dgm:prSet presAssocID="{81F37AD6-B412-4FC9-A238-566C1BF1B340}" presName="hierChild3" presStyleCnt="0"/>
      <dgm:spPr/>
    </dgm:pt>
  </dgm:ptLst>
  <dgm:cxnLst>
    <dgm:cxn modelId="{D7F22AA4-A2D4-4C5B-8E9F-F8D9A84608E5}" type="presOf" srcId="{CBCA427D-7A9C-4E1C-AAEA-61532D382DFF}" destId="{3DD1A109-6A06-4A85-BF98-6EA060A875E8}" srcOrd="1" destOrd="0" presId="urn:microsoft.com/office/officeart/2005/8/layout/orgChart1"/>
    <dgm:cxn modelId="{E74F7B69-E5F5-42A0-94A6-D4376F3584B7}" type="presOf" srcId="{81F37AD6-B412-4FC9-A238-566C1BF1B340}" destId="{1B139D2B-89DD-41A4-88C6-932213683C03}" srcOrd="1" destOrd="0" presId="urn:microsoft.com/office/officeart/2005/8/layout/orgChart1"/>
    <dgm:cxn modelId="{7AECF3A1-474D-4984-92A5-1A798D4281CF}" type="presOf" srcId="{F54C803A-9EAF-4AB1-B231-A59E5145EB0A}" destId="{E75DBBC1-17A6-4A97-B76D-73172B6572C6}" srcOrd="0" destOrd="0" presId="urn:microsoft.com/office/officeart/2005/8/layout/orgChart1"/>
    <dgm:cxn modelId="{DD7D57A7-5803-4AAF-87B6-BCAB0970966C}" type="presOf" srcId="{E8580FF1-2C16-412B-8564-286F06D37DF4}" destId="{983CCB01-5407-4E74-AD27-427A27AC125D}" srcOrd="0" destOrd="0" presId="urn:microsoft.com/office/officeart/2005/8/layout/orgChart1"/>
    <dgm:cxn modelId="{033507AF-26F2-446F-B21A-67DA06FDABA1}" srcId="{E8580FF1-2C16-412B-8564-286F06D37DF4}" destId="{81F37AD6-B412-4FC9-A238-566C1BF1B340}" srcOrd="0" destOrd="0" parTransId="{B5BCE2D3-A93B-4CEA-9EFF-F6CD0DCB2AC9}" sibTransId="{8DF88807-2355-42B6-9132-70C2BE502A44}"/>
    <dgm:cxn modelId="{98F25D11-2BCE-4215-9702-19F56A2C71C0}" type="presOf" srcId="{A91F0F1F-9429-4D5D-BA34-49A778301B35}" destId="{20CE831A-A7D8-49D2-A668-1D389243E00E}" srcOrd="0" destOrd="0" presId="urn:microsoft.com/office/officeart/2005/8/layout/orgChart1"/>
    <dgm:cxn modelId="{711D94C2-1CC8-4ABB-9625-4B5A81F45C4E}" srcId="{81F37AD6-B412-4FC9-A238-566C1BF1B340}" destId="{CBCA427D-7A9C-4E1C-AAEA-61532D382DFF}" srcOrd="1" destOrd="0" parTransId="{AD007415-01F9-4E8E-AA69-D3B3F3811B5E}" sibTransId="{1B6158BE-203C-4B36-B708-D931B455C557}"/>
    <dgm:cxn modelId="{EA904ED2-ADAF-4264-8642-B0CBF49646EA}" type="presOf" srcId="{AD007415-01F9-4E8E-AA69-D3B3F3811B5E}" destId="{141313E2-55C3-4BBB-BC43-D67869F462E0}" srcOrd="0" destOrd="0" presId="urn:microsoft.com/office/officeart/2005/8/layout/orgChart1"/>
    <dgm:cxn modelId="{FABA1B9F-BA27-4F6D-982D-0D080EF21302}" type="presOf" srcId="{81F37AD6-B412-4FC9-A238-566C1BF1B340}" destId="{8513D4AA-49B6-4E74-AB2F-44953943E2C2}" srcOrd="0" destOrd="0" presId="urn:microsoft.com/office/officeart/2005/8/layout/orgChart1"/>
    <dgm:cxn modelId="{0CA1B0DE-696E-4645-8F76-32B958336B6B}" srcId="{81F37AD6-B412-4FC9-A238-566C1BF1B340}" destId="{F54C803A-9EAF-4AB1-B231-A59E5145EB0A}" srcOrd="0" destOrd="0" parTransId="{A91F0F1F-9429-4D5D-BA34-49A778301B35}" sibTransId="{0EE30B98-A6AF-4891-8ED0-A54E05C04F6F}"/>
    <dgm:cxn modelId="{CC2021FC-B59C-4F07-906B-7FBE0F40C246}" type="presOf" srcId="{CBCA427D-7A9C-4E1C-AAEA-61532D382DFF}" destId="{F4E8AB48-7FE4-41DD-9FCA-9A3464927071}" srcOrd="0" destOrd="0" presId="urn:microsoft.com/office/officeart/2005/8/layout/orgChart1"/>
    <dgm:cxn modelId="{BFD8B939-6BD7-477F-A472-5EA047B8AA26}" type="presOf" srcId="{F54C803A-9EAF-4AB1-B231-A59E5145EB0A}" destId="{35F92FD1-5809-479F-A02B-AF4C1A17716A}" srcOrd="1" destOrd="0" presId="urn:microsoft.com/office/officeart/2005/8/layout/orgChart1"/>
    <dgm:cxn modelId="{B34FBA92-0E30-4A0A-B5B9-3A0E8BDA5E30}" type="presParOf" srcId="{983CCB01-5407-4E74-AD27-427A27AC125D}" destId="{C237628E-0E72-4111-9955-B82ECD0AB30C}" srcOrd="0" destOrd="0" presId="urn:microsoft.com/office/officeart/2005/8/layout/orgChart1"/>
    <dgm:cxn modelId="{68D4CE69-2083-49FC-A2A0-4DF17B298B31}" type="presParOf" srcId="{C237628E-0E72-4111-9955-B82ECD0AB30C}" destId="{B6141B00-69D1-412A-B5A1-E4177381A5F9}" srcOrd="0" destOrd="0" presId="urn:microsoft.com/office/officeart/2005/8/layout/orgChart1"/>
    <dgm:cxn modelId="{969E315F-E902-4BF3-91CD-90B826090F38}" type="presParOf" srcId="{B6141B00-69D1-412A-B5A1-E4177381A5F9}" destId="{8513D4AA-49B6-4E74-AB2F-44953943E2C2}" srcOrd="0" destOrd="0" presId="urn:microsoft.com/office/officeart/2005/8/layout/orgChart1"/>
    <dgm:cxn modelId="{2E6CDCE4-856C-46B8-A58E-7F2D955E0A46}" type="presParOf" srcId="{B6141B00-69D1-412A-B5A1-E4177381A5F9}" destId="{1B139D2B-89DD-41A4-88C6-932213683C03}" srcOrd="1" destOrd="0" presId="urn:microsoft.com/office/officeart/2005/8/layout/orgChart1"/>
    <dgm:cxn modelId="{C029A5CC-2F36-483D-B864-EB76DE644502}" type="presParOf" srcId="{C237628E-0E72-4111-9955-B82ECD0AB30C}" destId="{B5F7D012-CCA6-4F58-A46B-B17073371A54}" srcOrd="1" destOrd="0" presId="urn:microsoft.com/office/officeart/2005/8/layout/orgChart1"/>
    <dgm:cxn modelId="{74454517-BB1F-4543-B947-7CC400C92B3A}" type="presParOf" srcId="{B5F7D012-CCA6-4F58-A46B-B17073371A54}" destId="{20CE831A-A7D8-49D2-A668-1D389243E00E}" srcOrd="0" destOrd="0" presId="urn:microsoft.com/office/officeart/2005/8/layout/orgChart1"/>
    <dgm:cxn modelId="{B1FD875A-C13F-47F0-B0DA-25F3E9DBF07C}" type="presParOf" srcId="{B5F7D012-CCA6-4F58-A46B-B17073371A54}" destId="{D8A7CC76-1E88-4122-8723-E8812BFE708F}" srcOrd="1" destOrd="0" presId="urn:microsoft.com/office/officeart/2005/8/layout/orgChart1"/>
    <dgm:cxn modelId="{8256720A-024C-408B-8DBF-643929550FA6}" type="presParOf" srcId="{D8A7CC76-1E88-4122-8723-E8812BFE708F}" destId="{738B2660-F65F-45F7-9782-D45589D3B642}" srcOrd="0" destOrd="0" presId="urn:microsoft.com/office/officeart/2005/8/layout/orgChart1"/>
    <dgm:cxn modelId="{A18F3299-7127-43D3-ACAE-7AA29A734CE7}" type="presParOf" srcId="{738B2660-F65F-45F7-9782-D45589D3B642}" destId="{E75DBBC1-17A6-4A97-B76D-73172B6572C6}" srcOrd="0" destOrd="0" presId="urn:microsoft.com/office/officeart/2005/8/layout/orgChart1"/>
    <dgm:cxn modelId="{E5C17343-4050-4A3B-8D70-A9AC60BA031D}" type="presParOf" srcId="{738B2660-F65F-45F7-9782-D45589D3B642}" destId="{35F92FD1-5809-479F-A02B-AF4C1A17716A}" srcOrd="1" destOrd="0" presId="urn:microsoft.com/office/officeart/2005/8/layout/orgChart1"/>
    <dgm:cxn modelId="{C518A035-B6BB-47CF-B071-C672803A2C46}" type="presParOf" srcId="{D8A7CC76-1E88-4122-8723-E8812BFE708F}" destId="{6CD82847-37F3-4DD9-B3E8-A8C544B1D3A6}" srcOrd="1" destOrd="0" presId="urn:microsoft.com/office/officeart/2005/8/layout/orgChart1"/>
    <dgm:cxn modelId="{08AD61C7-9BE9-4774-961B-1FD702C492E6}" type="presParOf" srcId="{D8A7CC76-1E88-4122-8723-E8812BFE708F}" destId="{ECA1352D-CB85-4521-AB4F-053D3FF18EB0}" srcOrd="2" destOrd="0" presId="urn:microsoft.com/office/officeart/2005/8/layout/orgChart1"/>
    <dgm:cxn modelId="{43AF04C4-15B0-4F86-8A9B-D5E64F75D4BD}" type="presParOf" srcId="{B5F7D012-CCA6-4F58-A46B-B17073371A54}" destId="{141313E2-55C3-4BBB-BC43-D67869F462E0}" srcOrd="2" destOrd="0" presId="urn:microsoft.com/office/officeart/2005/8/layout/orgChart1"/>
    <dgm:cxn modelId="{52D87E75-700B-436E-9A99-50D1918B2CF3}" type="presParOf" srcId="{B5F7D012-CCA6-4F58-A46B-B17073371A54}" destId="{4C6E645E-D4E3-4B32-857C-22FD6FF60A24}" srcOrd="3" destOrd="0" presId="urn:microsoft.com/office/officeart/2005/8/layout/orgChart1"/>
    <dgm:cxn modelId="{F874AAF2-3AF2-4C65-B6F5-44672A516B8B}" type="presParOf" srcId="{4C6E645E-D4E3-4B32-857C-22FD6FF60A24}" destId="{3A084EBA-1419-4969-B2BE-A1FF294DF7AB}" srcOrd="0" destOrd="0" presId="urn:microsoft.com/office/officeart/2005/8/layout/orgChart1"/>
    <dgm:cxn modelId="{D9B73129-991A-419A-A5E0-227B5561979E}" type="presParOf" srcId="{3A084EBA-1419-4969-B2BE-A1FF294DF7AB}" destId="{F4E8AB48-7FE4-41DD-9FCA-9A3464927071}" srcOrd="0" destOrd="0" presId="urn:microsoft.com/office/officeart/2005/8/layout/orgChart1"/>
    <dgm:cxn modelId="{BEC98FA9-4F7C-4156-8749-263BCD7199E9}" type="presParOf" srcId="{3A084EBA-1419-4969-B2BE-A1FF294DF7AB}" destId="{3DD1A109-6A06-4A85-BF98-6EA060A875E8}" srcOrd="1" destOrd="0" presId="urn:microsoft.com/office/officeart/2005/8/layout/orgChart1"/>
    <dgm:cxn modelId="{79CC89E8-E2A4-4C7D-93A6-214DC61FA067}" type="presParOf" srcId="{4C6E645E-D4E3-4B32-857C-22FD6FF60A24}" destId="{C0B9158F-691F-4525-888C-904D5FA72619}" srcOrd="1" destOrd="0" presId="urn:microsoft.com/office/officeart/2005/8/layout/orgChart1"/>
    <dgm:cxn modelId="{2020E07E-2AA4-442F-A1B8-55F9356A7BFF}" type="presParOf" srcId="{4C6E645E-D4E3-4B32-857C-22FD6FF60A24}" destId="{9A8DDD69-3856-4306-89FE-8B7F2256DA22}" srcOrd="2" destOrd="0" presId="urn:microsoft.com/office/officeart/2005/8/layout/orgChart1"/>
    <dgm:cxn modelId="{450B1829-DC57-4EBF-83A2-950081B4B690}" type="presParOf" srcId="{C237628E-0E72-4111-9955-B82ECD0AB30C}" destId="{B392B949-787F-4085-8B7E-5CA82E60C455}" srcOrd="2" destOrd="0" presId="urn:microsoft.com/office/officeart/2005/8/layout/orgChart1"/>
  </dgm:cxnLst>
  <dgm:bg/>
  <dgm:whole/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8580FF1-2C16-412B-8564-286F06D37DF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37AD6-B412-4FC9-A238-566C1BF1B340}">
      <dgm:prSet phldrT="[Text]"/>
      <dgm:spPr>
        <a:solidFill>
          <a:srgbClr val="65FFAB"/>
        </a:solidFill>
        <a:ln w="38100" cmpd="dbl"/>
      </dgm:spPr>
      <dgm:t>
        <a:bodyPr/>
        <a:lstStyle/>
        <a:p>
          <a:r>
            <a:rPr lang="en-US" dirty="0" smtClean="0"/>
            <a:t>2 Student</a:t>
          </a:r>
          <a:endParaRPr lang="en-US" dirty="0"/>
        </a:p>
      </dgm:t>
    </dgm:pt>
    <dgm:pt modelId="{B5BCE2D3-A93B-4CEA-9EFF-F6CD0DCB2AC9}" type="parTrans" cxnId="{033507AF-26F2-446F-B21A-67DA06FDABA1}">
      <dgm:prSet/>
      <dgm:spPr/>
      <dgm:t>
        <a:bodyPr/>
        <a:lstStyle/>
        <a:p>
          <a:endParaRPr lang="en-US"/>
        </a:p>
      </dgm:t>
    </dgm:pt>
    <dgm:pt modelId="{8DF88807-2355-42B6-9132-70C2BE502A44}" type="sibTrans" cxnId="{033507AF-26F2-446F-B21A-67DA06FDABA1}">
      <dgm:prSet/>
      <dgm:spPr/>
      <dgm:t>
        <a:bodyPr/>
        <a:lstStyle/>
        <a:p>
          <a:endParaRPr lang="en-US"/>
        </a:p>
      </dgm:t>
    </dgm:pt>
    <dgm:pt modelId="{F54C803A-9EAF-4AB1-B231-A59E5145EB0A}">
      <dgm:prSet phldrT="[Text]"/>
      <dgm:spPr>
        <a:solidFill>
          <a:srgbClr val="65FFAB"/>
        </a:solidFill>
      </dgm:spPr>
      <dgm:t>
        <a:bodyPr/>
        <a:lstStyle/>
        <a:p>
          <a:r>
            <a:rPr lang="en-US" dirty="0" smtClean="0"/>
            <a:t>2.1 </a:t>
          </a:r>
        </a:p>
        <a:p>
          <a:r>
            <a:rPr lang="en-US" dirty="0" smtClean="0"/>
            <a:t>Registration</a:t>
          </a:r>
          <a:endParaRPr lang="en-US" dirty="0"/>
        </a:p>
      </dgm:t>
    </dgm:pt>
    <dgm:pt modelId="{A91F0F1F-9429-4D5D-BA34-49A778301B35}" type="parTrans" cxnId="{0CA1B0DE-696E-4645-8F76-32B958336B6B}">
      <dgm:prSet/>
      <dgm:spPr/>
      <dgm:t>
        <a:bodyPr/>
        <a:lstStyle/>
        <a:p>
          <a:endParaRPr lang="en-US"/>
        </a:p>
      </dgm:t>
    </dgm:pt>
    <dgm:pt modelId="{0EE30B98-A6AF-4891-8ED0-A54E05C04F6F}" type="sibTrans" cxnId="{0CA1B0DE-696E-4645-8F76-32B958336B6B}">
      <dgm:prSet/>
      <dgm:spPr/>
      <dgm:t>
        <a:bodyPr/>
        <a:lstStyle/>
        <a:p>
          <a:endParaRPr lang="en-US"/>
        </a:p>
      </dgm:t>
    </dgm:pt>
    <dgm:pt modelId="{CBCA427D-7A9C-4E1C-AAEA-61532D382DFF}">
      <dgm:prSet phldrT="[Text]"/>
      <dgm:spPr>
        <a:solidFill>
          <a:srgbClr val="00B050"/>
        </a:solidFill>
        <a:ln w="38100" cmpd="dbl"/>
      </dgm:spPr>
      <dgm:t>
        <a:bodyPr/>
        <a:lstStyle/>
        <a:p>
          <a:r>
            <a:rPr lang="en-US" dirty="0" smtClean="0"/>
            <a:t>2.2</a:t>
          </a:r>
        </a:p>
        <a:p>
          <a:r>
            <a:rPr lang="en-US" dirty="0" smtClean="0"/>
            <a:t> Take Exam</a:t>
          </a:r>
          <a:endParaRPr lang="en-US" dirty="0"/>
        </a:p>
      </dgm:t>
    </dgm:pt>
    <dgm:pt modelId="{AD007415-01F9-4E8E-AA69-D3B3F3811B5E}" type="parTrans" cxnId="{711D94C2-1CC8-4ABB-9625-4B5A81F45C4E}">
      <dgm:prSet/>
      <dgm:spPr/>
      <dgm:t>
        <a:bodyPr/>
        <a:lstStyle/>
        <a:p>
          <a:endParaRPr lang="en-US"/>
        </a:p>
      </dgm:t>
    </dgm:pt>
    <dgm:pt modelId="{1B6158BE-203C-4B36-B708-D931B455C557}" type="sibTrans" cxnId="{711D94C2-1CC8-4ABB-9625-4B5A81F45C4E}">
      <dgm:prSet/>
      <dgm:spPr/>
      <dgm:t>
        <a:bodyPr/>
        <a:lstStyle/>
        <a:p>
          <a:endParaRPr lang="en-US"/>
        </a:p>
      </dgm:t>
    </dgm:pt>
    <dgm:pt modelId="{26675E0A-057C-4307-9CBE-8446DBEA9CBD}">
      <dgm:prSet phldrT="[Text]"/>
      <dgm:spPr>
        <a:solidFill>
          <a:srgbClr val="65FFAB"/>
        </a:solidFill>
        <a:ln w="25400" cmpd="sng">
          <a:noFill/>
        </a:ln>
      </dgm:spPr>
      <dgm:t>
        <a:bodyPr/>
        <a:lstStyle/>
        <a:p>
          <a:r>
            <a:rPr lang="en-US" dirty="0" smtClean="0"/>
            <a:t>2.3 </a:t>
          </a:r>
        </a:p>
        <a:p>
          <a:r>
            <a:rPr lang="en-US" dirty="0" smtClean="0"/>
            <a:t>View Grades</a:t>
          </a:r>
          <a:endParaRPr lang="en-US" dirty="0"/>
        </a:p>
      </dgm:t>
    </dgm:pt>
    <dgm:pt modelId="{06FCC162-CA85-448F-A411-7A81C19A0BC7}" type="parTrans" cxnId="{F81D44F7-23C5-4BBB-93B0-4190C951708B}">
      <dgm:prSet/>
      <dgm:spPr/>
      <dgm:t>
        <a:bodyPr/>
        <a:lstStyle/>
        <a:p>
          <a:endParaRPr lang="en-US"/>
        </a:p>
      </dgm:t>
    </dgm:pt>
    <dgm:pt modelId="{A6A687DD-C022-4BCA-8AE1-B7C142FE94D8}" type="sibTrans" cxnId="{F81D44F7-23C5-4BBB-93B0-4190C951708B}">
      <dgm:prSet/>
      <dgm:spPr/>
      <dgm:t>
        <a:bodyPr/>
        <a:lstStyle/>
        <a:p>
          <a:endParaRPr lang="en-US"/>
        </a:p>
      </dgm:t>
    </dgm:pt>
    <dgm:pt modelId="{983CCB01-5407-4E74-AD27-427A27AC125D}" type="pres">
      <dgm:prSet presAssocID="{E8580FF1-2C16-412B-8564-286F06D37DF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237628E-0E72-4111-9955-B82ECD0AB30C}" type="pres">
      <dgm:prSet presAssocID="{81F37AD6-B412-4FC9-A238-566C1BF1B340}" presName="hierRoot1" presStyleCnt="0">
        <dgm:presLayoutVars>
          <dgm:hierBranch val="init"/>
        </dgm:presLayoutVars>
      </dgm:prSet>
      <dgm:spPr/>
    </dgm:pt>
    <dgm:pt modelId="{B6141B00-69D1-412A-B5A1-E4177381A5F9}" type="pres">
      <dgm:prSet presAssocID="{81F37AD6-B412-4FC9-A238-566C1BF1B340}" presName="rootComposite1" presStyleCnt="0"/>
      <dgm:spPr/>
    </dgm:pt>
    <dgm:pt modelId="{8513D4AA-49B6-4E74-AB2F-44953943E2C2}" type="pres">
      <dgm:prSet presAssocID="{81F37AD6-B412-4FC9-A238-566C1BF1B34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139D2B-89DD-41A4-88C6-932213683C03}" type="pres">
      <dgm:prSet presAssocID="{81F37AD6-B412-4FC9-A238-566C1BF1B34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5F7D012-CCA6-4F58-A46B-B17073371A54}" type="pres">
      <dgm:prSet presAssocID="{81F37AD6-B412-4FC9-A238-566C1BF1B340}" presName="hierChild2" presStyleCnt="0"/>
      <dgm:spPr/>
    </dgm:pt>
    <dgm:pt modelId="{20CE831A-A7D8-49D2-A668-1D389243E00E}" type="pres">
      <dgm:prSet presAssocID="{A91F0F1F-9429-4D5D-BA34-49A778301B35}" presName="Name37" presStyleLbl="parChTrans1D2" presStyleIdx="0" presStyleCnt="3"/>
      <dgm:spPr/>
      <dgm:t>
        <a:bodyPr/>
        <a:lstStyle/>
        <a:p>
          <a:endParaRPr lang="en-US"/>
        </a:p>
      </dgm:t>
    </dgm:pt>
    <dgm:pt modelId="{D8A7CC76-1E88-4122-8723-E8812BFE708F}" type="pres">
      <dgm:prSet presAssocID="{F54C803A-9EAF-4AB1-B231-A59E5145EB0A}" presName="hierRoot2" presStyleCnt="0">
        <dgm:presLayoutVars>
          <dgm:hierBranch val="init"/>
        </dgm:presLayoutVars>
      </dgm:prSet>
      <dgm:spPr/>
    </dgm:pt>
    <dgm:pt modelId="{738B2660-F65F-45F7-9782-D45589D3B642}" type="pres">
      <dgm:prSet presAssocID="{F54C803A-9EAF-4AB1-B231-A59E5145EB0A}" presName="rootComposite" presStyleCnt="0"/>
      <dgm:spPr/>
    </dgm:pt>
    <dgm:pt modelId="{E75DBBC1-17A6-4A97-B76D-73172B6572C6}" type="pres">
      <dgm:prSet presAssocID="{F54C803A-9EAF-4AB1-B231-A59E5145EB0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F92FD1-5809-479F-A02B-AF4C1A17716A}" type="pres">
      <dgm:prSet presAssocID="{F54C803A-9EAF-4AB1-B231-A59E5145EB0A}" presName="rootConnector" presStyleLbl="node2" presStyleIdx="0" presStyleCnt="3"/>
      <dgm:spPr/>
      <dgm:t>
        <a:bodyPr/>
        <a:lstStyle/>
        <a:p>
          <a:endParaRPr lang="en-US"/>
        </a:p>
      </dgm:t>
    </dgm:pt>
    <dgm:pt modelId="{6CD82847-37F3-4DD9-B3E8-A8C544B1D3A6}" type="pres">
      <dgm:prSet presAssocID="{F54C803A-9EAF-4AB1-B231-A59E5145EB0A}" presName="hierChild4" presStyleCnt="0"/>
      <dgm:spPr/>
    </dgm:pt>
    <dgm:pt modelId="{ECA1352D-CB85-4521-AB4F-053D3FF18EB0}" type="pres">
      <dgm:prSet presAssocID="{F54C803A-9EAF-4AB1-B231-A59E5145EB0A}" presName="hierChild5" presStyleCnt="0"/>
      <dgm:spPr/>
    </dgm:pt>
    <dgm:pt modelId="{141313E2-55C3-4BBB-BC43-D67869F462E0}" type="pres">
      <dgm:prSet presAssocID="{AD007415-01F9-4E8E-AA69-D3B3F3811B5E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C6E645E-D4E3-4B32-857C-22FD6FF60A24}" type="pres">
      <dgm:prSet presAssocID="{CBCA427D-7A9C-4E1C-AAEA-61532D382DFF}" presName="hierRoot2" presStyleCnt="0">
        <dgm:presLayoutVars>
          <dgm:hierBranch val="init"/>
        </dgm:presLayoutVars>
      </dgm:prSet>
      <dgm:spPr/>
    </dgm:pt>
    <dgm:pt modelId="{3A084EBA-1419-4969-B2BE-A1FF294DF7AB}" type="pres">
      <dgm:prSet presAssocID="{CBCA427D-7A9C-4E1C-AAEA-61532D382DFF}" presName="rootComposite" presStyleCnt="0"/>
      <dgm:spPr/>
    </dgm:pt>
    <dgm:pt modelId="{F4E8AB48-7FE4-41DD-9FCA-9A3464927071}" type="pres">
      <dgm:prSet presAssocID="{CBCA427D-7A9C-4E1C-AAEA-61532D382DF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D1A109-6A06-4A85-BF98-6EA060A875E8}" type="pres">
      <dgm:prSet presAssocID="{CBCA427D-7A9C-4E1C-AAEA-61532D382DFF}" presName="rootConnector" presStyleLbl="node2" presStyleIdx="1" presStyleCnt="3"/>
      <dgm:spPr/>
      <dgm:t>
        <a:bodyPr/>
        <a:lstStyle/>
        <a:p>
          <a:endParaRPr lang="en-US"/>
        </a:p>
      </dgm:t>
    </dgm:pt>
    <dgm:pt modelId="{C0B9158F-691F-4525-888C-904D5FA72619}" type="pres">
      <dgm:prSet presAssocID="{CBCA427D-7A9C-4E1C-AAEA-61532D382DFF}" presName="hierChild4" presStyleCnt="0"/>
      <dgm:spPr/>
    </dgm:pt>
    <dgm:pt modelId="{9A8DDD69-3856-4306-89FE-8B7F2256DA22}" type="pres">
      <dgm:prSet presAssocID="{CBCA427D-7A9C-4E1C-AAEA-61532D382DFF}" presName="hierChild5" presStyleCnt="0"/>
      <dgm:spPr/>
    </dgm:pt>
    <dgm:pt modelId="{22030C55-3F14-475D-BE87-D78FEE7AC259}" type="pres">
      <dgm:prSet presAssocID="{06FCC162-CA85-448F-A411-7A81C19A0BC7}" presName="Name37" presStyleLbl="parChTrans1D2" presStyleIdx="2" presStyleCnt="3"/>
      <dgm:spPr/>
      <dgm:t>
        <a:bodyPr/>
        <a:lstStyle/>
        <a:p>
          <a:endParaRPr lang="en-US"/>
        </a:p>
      </dgm:t>
    </dgm:pt>
    <dgm:pt modelId="{5F83D658-612D-48D9-9167-E369AEA48C4E}" type="pres">
      <dgm:prSet presAssocID="{26675E0A-057C-4307-9CBE-8446DBEA9CBD}" presName="hierRoot2" presStyleCnt="0">
        <dgm:presLayoutVars>
          <dgm:hierBranch val="init"/>
        </dgm:presLayoutVars>
      </dgm:prSet>
      <dgm:spPr/>
    </dgm:pt>
    <dgm:pt modelId="{BE0EA5F0-A202-4440-BCDB-EBFA2B33B65B}" type="pres">
      <dgm:prSet presAssocID="{26675E0A-057C-4307-9CBE-8446DBEA9CBD}" presName="rootComposite" presStyleCnt="0"/>
      <dgm:spPr/>
    </dgm:pt>
    <dgm:pt modelId="{1AC7BA22-941B-42D8-9E79-6C7169D51203}" type="pres">
      <dgm:prSet presAssocID="{26675E0A-057C-4307-9CBE-8446DBEA9CB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7225EC-B088-4722-B05E-9E4AA8FCDE78}" type="pres">
      <dgm:prSet presAssocID="{26675E0A-057C-4307-9CBE-8446DBEA9CBD}" presName="rootConnector" presStyleLbl="node2" presStyleIdx="2" presStyleCnt="3"/>
      <dgm:spPr/>
      <dgm:t>
        <a:bodyPr/>
        <a:lstStyle/>
        <a:p>
          <a:endParaRPr lang="en-US"/>
        </a:p>
      </dgm:t>
    </dgm:pt>
    <dgm:pt modelId="{44807972-D052-4DA8-8511-60A5F6E97B67}" type="pres">
      <dgm:prSet presAssocID="{26675E0A-057C-4307-9CBE-8446DBEA9CBD}" presName="hierChild4" presStyleCnt="0"/>
      <dgm:spPr/>
    </dgm:pt>
    <dgm:pt modelId="{5D8FBBC0-5C84-4276-ABA1-A262384F1FFD}" type="pres">
      <dgm:prSet presAssocID="{26675E0A-057C-4307-9CBE-8446DBEA9CBD}" presName="hierChild5" presStyleCnt="0"/>
      <dgm:spPr/>
    </dgm:pt>
    <dgm:pt modelId="{B392B949-787F-4085-8B7E-5CA82E60C455}" type="pres">
      <dgm:prSet presAssocID="{81F37AD6-B412-4FC9-A238-566C1BF1B340}" presName="hierChild3" presStyleCnt="0"/>
      <dgm:spPr/>
    </dgm:pt>
  </dgm:ptLst>
  <dgm:cxnLst>
    <dgm:cxn modelId="{D43E5DE1-E0F3-495F-A360-5F050E03DDF9}" type="presOf" srcId="{26675E0A-057C-4307-9CBE-8446DBEA9CBD}" destId="{FA7225EC-B088-4722-B05E-9E4AA8FCDE78}" srcOrd="1" destOrd="0" presId="urn:microsoft.com/office/officeart/2005/8/layout/orgChart1"/>
    <dgm:cxn modelId="{78EBEAF8-35D4-440C-99BC-9B456DC7FD86}" type="presOf" srcId="{CBCA427D-7A9C-4E1C-AAEA-61532D382DFF}" destId="{3DD1A109-6A06-4A85-BF98-6EA060A875E8}" srcOrd="1" destOrd="0" presId="urn:microsoft.com/office/officeart/2005/8/layout/orgChart1"/>
    <dgm:cxn modelId="{F81D44F7-23C5-4BBB-93B0-4190C951708B}" srcId="{81F37AD6-B412-4FC9-A238-566C1BF1B340}" destId="{26675E0A-057C-4307-9CBE-8446DBEA9CBD}" srcOrd="2" destOrd="0" parTransId="{06FCC162-CA85-448F-A411-7A81C19A0BC7}" sibTransId="{A6A687DD-C022-4BCA-8AE1-B7C142FE94D8}"/>
    <dgm:cxn modelId="{E33FE8DE-C7DF-4714-81E1-0EE83E55D6CD}" type="presOf" srcId="{AD007415-01F9-4E8E-AA69-D3B3F3811B5E}" destId="{141313E2-55C3-4BBB-BC43-D67869F462E0}" srcOrd="0" destOrd="0" presId="urn:microsoft.com/office/officeart/2005/8/layout/orgChart1"/>
    <dgm:cxn modelId="{EE3B9F45-0168-4ADA-A3A9-0FE64CC74F42}" type="presOf" srcId="{81F37AD6-B412-4FC9-A238-566C1BF1B340}" destId="{8513D4AA-49B6-4E74-AB2F-44953943E2C2}" srcOrd="0" destOrd="0" presId="urn:microsoft.com/office/officeart/2005/8/layout/orgChart1"/>
    <dgm:cxn modelId="{F2593389-B71E-4ED5-965A-B29A50B6F9ED}" type="presOf" srcId="{E8580FF1-2C16-412B-8564-286F06D37DF4}" destId="{983CCB01-5407-4E74-AD27-427A27AC125D}" srcOrd="0" destOrd="0" presId="urn:microsoft.com/office/officeart/2005/8/layout/orgChart1"/>
    <dgm:cxn modelId="{033507AF-26F2-446F-B21A-67DA06FDABA1}" srcId="{E8580FF1-2C16-412B-8564-286F06D37DF4}" destId="{81F37AD6-B412-4FC9-A238-566C1BF1B340}" srcOrd="0" destOrd="0" parTransId="{B5BCE2D3-A93B-4CEA-9EFF-F6CD0DCB2AC9}" sibTransId="{8DF88807-2355-42B6-9132-70C2BE502A44}"/>
    <dgm:cxn modelId="{538B7303-ED89-441D-B248-C3B101F1508E}" type="presOf" srcId="{06FCC162-CA85-448F-A411-7A81C19A0BC7}" destId="{22030C55-3F14-475D-BE87-D78FEE7AC259}" srcOrd="0" destOrd="0" presId="urn:microsoft.com/office/officeart/2005/8/layout/orgChart1"/>
    <dgm:cxn modelId="{80A12EC0-B980-4725-B884-31E270856F8C}" type="presOf" srcId="{81F37AD6-B412-4FC9-A238-566C1BF1B340}" destId="{1B139D2B-89DD-41A4-88C6-932213683C03}" srcOrd="1" destOrd="0" presId="urn:microsoft.com/office/officeart/2005/8/layout/orgChart1"/>
    <dgm:cxn modelId="{309FB3DF-8DDD-4A8B-A60F-DF08246E4916}" type="presOf" srcId="{CBCA427D-7A9C-4E1C-AAEA-61532D382DFF}" destId="{F4E8AB48-7FE4-41DD-9FCA-9A3464927071}" srcOrd="0" destOrd="0" presId="urn:microsoft.com/office/officeart/2005/8/layout/orgChart1"/>
    <dgm:cxn modelId="{731E54A9-41EB-49F0-B0C7-FD2A7090D397}" type="presOf" srcId="{F54C803A-9EAF-4AB1-B231-A59E5145EB0A}" destId="{E75DBBC1-17A6-4A97-B76D-73172B6572C6}" srcOrd="0" destOrd="0" presId="urn:microsoft.com/office/officeart/2005/8/layout/orgChart1"/>
    <dgm:cxn modelId="{711D94C2-1CC8-4ABB-9625-4B5A81F45C4E}" srcId="{81F37AD6-B412-4FC9-A238-566C1BF1B340}" destId="{CBCA427D-7A9C-4E1C-AAEA-61532D382DFF}" srcOrd="1" destOrd="0" parTransId="{AD007415-01F9-4E8E-AA69-D3B3F3811B5E}" sibTransId="{1B6158BE-203C-4B36-B708-D931B455C557}"/>
    <dgm:cxn modelId="{0CA1B0DE-696E-4645-8F76-32B958336B6B}" srcId="{81F37AD6-B412-4FC9-A238-566C1BF1B340}" destId="{F54C803A-9EAF-4AB1-B231-A59E5145EB0A}" srcOrd="0" destOrd="0" parTransId="{A91F0F1F-9429-4D5D-BA34-49A778301B35}" sibTransId="{0EE30B98-A6AF-4891-8ED0-A54E05C04F6F}"/>
    <dgm:cxn modelId="{E79A8192-86E5-4615-9F71-6341CF8A655E}" type="presOf" srcId="{26675E0A-057C-4307-9CBE-8446DBEA9CBD}" destId="{1AC7BA22-941B-42D8-9E79-6C7169D51203}" srcOrd="0" destOrd="0" presId="urn:microsoft.com/office/officeart/2005/8/layout/orgChart1"/>
    <dgm:cxn modelId="{2E665606-BF7A-4F7C-B618-8584EC284C49}" type="presOf" srcId="{F54C803A-9EAF-4AB1-B231-A59E5145EB0A}" destId="{35F92FD1-5809-479F-A02B-AF4C1A17716A}" srcOrd="1" destOrd="0" presId="urn:microsoft.com/office/officeart/2005/8/layout/orgChart1"/>
    <dgm:cxn modelId="{39F40C45-CBC5-4D38-A125-50C5C58C48FD}" type="presOf" srcId="{A91F0F1F-9429-4D5D-BA34-49A778301B35}" destId="{20CE831A-A7D8-49D2-A668-1D389243E00E}" srcOrd="0" destOrd="0" presId="urn:microsoft.com/office/officeart/2005/8/layout/orgChart1"/>
    <dgm:cxn modelId="{A5E93243-FE1D-48E4-B04F-03D9BAA3F033}" type="presParOf" srcId="{983CCB01-5407-4E74-AD27-427A27AC125D}" destId="{C237628E-0E72-4111-9955-B82ECD0AB30C}" srcOrd="0" destOrd="0" presId="urn:microsoft.com/office/officeart/2005/8/layout/orgChart1"/>
    <dgm:cxn modelId="{ADF87257-8A2B-40E1-A905-5999CD15B02C}" type="presParOf" srcId="{C237628E-0E72-4111-9955-B82ECD0AB30C}" destId="{B6141B00-69D1-412A-B5A1-E4177381A5F9}" srcOrd="0" destOrd="0" presId="urn:microsoft.com/office/officeart/2005/8/layout/orgChart1"/>
    <dgm:cxn modelId="{308BF86C-4A06-4AF8-93FF-193F8C9B195B}" type="presParOf" srcId="{B6141B00-69D1-412A-B5A1-E4177381A5F9}" destId="{8513D4AA-49B6-4E74-AB2F-44953943E2C2}" srcOrd="0" destOrd="0" presId="urn:microsoft.com/office/officeart/2005/8/layout/orgChart1"/>
    <dgm:cxn modelId="{ACF31B04-F617-4FA2-AF39-6836311B4DE6}" type="presParOf" srcId="{B6141B00-69D1-412A-B5A1-E4177381A5F9}" destId="{1B139D2B-89DD-41A4-88C6-932213683C03}" srcOrd="1" destOrd="0" presId="urn:microsoft.com/office/officeart/2005/8/layout/orgChart1"/>
    <dgm:cxn modelId="{66F9ED23-1A3F-4113-A349-0C187AE3CA11}" type="presParOf" srcId="{C237628E-0E72-4111-9955-B82ECD0AB30C}" destId="{B5F7D012-CCA6-4F58-A46B-B17073371A54}" srcOrd="1" destOrd="0" presId="urn:microsoft.com/office/officeart/2005/8/layout/orgChart1"/>
    <dgm:cxn modelId="{BD92AE85-50C8-421C-816B-244A4AB8DA4E}" type="presParOf" srcId="{B5F7D012-CCA6-4F58-A46B-B17073371A54}" destId="{20CE831A-A7D8-49D2-A668-1D389243E00E}" srcOrd="0" destOrd="0" presId="urn:microsoft.com/office/officeart/2005/8/layout/orgChart1"/>
    <dgm:cxn modelId="{6FF7194F-9F7D-49FC-B4CA-2493B5566DE4}" type="presParOf" srcId="{B5F7D012-CCA6-4F58-A46B-B17073371A54}" destId="{D8A7CC76-1E88-4122-8723-E8812BFE708F}" srcOrd="1" destOrd="0" presId="urn:microsoft.com/office/officeart/2005/8/layout/orgChart1"/>
    <dgm:cxn modelId="{8EC4261B-5DD4-4FC1-BC67-12CB641B4FAF}" type="presParOf" srcId="{D8A7CC76-1E88-4122-8723-E8812BFE708F}" destId="{738B2660-F65F-45F7-9782-D45589D3B642}" srcOrd="0" destOrd="0" presId="urn:microsoft.com/office/officeart/2005/8/layout/orgChart1"/>
    <dgm:cxn modelId="{3333881E-ABF9-4CBE-88E2-9AD272639B51}" type="presParOf" srcId="{738B2660-F65F-45F7-9782-D45589D3B642}" destId="{E75DBBC1-17A6-4A97-B76D-73172B6572C6}" srcOrd="0" destOrd="0" presId="urn:microsoft.com/office/officeart/2005/8/layout/orgChart1"/>
    <dgm:cxn modelId="{4127463A-F33E-4711-A8A4-021CAF8A4D64}" type="presParOf" srcId="{738B2660-F65F-45F7-9782-D45589D3B642}" destId="{35F92FD1-5809-479F-A02B-AF4C1A17716A}" srcOrd="1" destOrd="0" presId="urn:microsoft.com/office/officeart/2005/8/layout/orgChart1"/>
    <dgm:cxn modelId="{7EE20760-A219-4CBC-AEFA-7E841F8D22C2}" type="presParOf" srcId="{D8A7CC76-1E88-4122-8723-E8812BFE708F}" destId="{6CD82847-37F3-4DD9-B3E8-A8C544B1D3A6}" srcOrd="1" destOrd="0" presId="urn:microsoft.com/office/officeart/2005/8/layout/orgChart1"/>
    <dgm:cxn modelId="{6AB09A17-D569-4736-ADFA-AEBD0D55253B}" type="presParOf" srcId="{D8A7CC76-1E88-4122-8723-E8812BFE708F}" destId="{ECA1352D-CB85-4521-AB4F-053D3FF18EB0}" srcOrd="2" destOrd="0" presId="urn:microsoft.com/office/officeart/2005/8/layout/orgChart1"/>
    <dgm:cxn modelId="{F911420F-6C89-4205-AED0-3327E5C13A6D}" type="presParOf" srcId="{B5F7D012-CCA6-4F58-A46B-B17073371A54}" destId="{141313E2-55C3-4BBB-BC43-D67869F462E0}" srcOrd="2" destOrd="0" presId="urn:microsoft.com/office/officeart/2005/8/layout/orgChart1"/>
    <dgm:cxn modelId="{FD393CC3-EF18-4C73-AB20-D342C78C040B}" type="presParOf" srcId="{B5F7D012-CCA6-4F58-A46B-B17073371A54}" destId="{4C6E645E-D4E3-4B32-857C-22FD6FF60A24}" srcOrd="3" destOrd="0" presId="urn:microsoft.com/office/officeart/2005/8/layout/orgChart1"/>
    <dgm:cxn modelId="{D5FAF4D8-3889-400A-BD4A-EFC88BAFA385}" type="presParOf" srcId="{4C6E645E-D4E3-4B32-857C-22FD6FF60A24}" destId="{3A084EBA-1419-4969-B2BE-A1FF294DF7AB}" srcOrd="0" destOrd="0" presId="urn:microsoft.com/office/officeart/2005/8/layout/orgChart1"/>
    <dgm:cxn modelId="{6332F69B-1052-407C-9CD5-AA0A991FB8CE}" type="presParOf" srcId="{3A084EBA-1419-4969-B2BE-A1FF294DF7AB}" destId="{F4E8AB48-7FE4-41DD-9FCA-9A3464927071}" srcOrd="0" destOrd="0" presId="urn:microsoft.com/office/officeart/2005/8/layout/orgChart1"/>
    <dgm:cxn modelId="{1D7A1F72-B440-4363-9591-3C9D6EA13C5B}" type="presParOf" srcId="{3A084EBA-1419-4969-B2BE-A1FF294DF7AB}" destId="{3DD1A109-6A06-4A85-BF98-6EA060A875E8}" srcOrd="1" destOrd="0" presId="urn:microsoft.com/office/officeart/2005/8/layout/orgChart1"/>
    <dgm:cxn modelId="{100C3560-6DB1-4D16-8B41-98732E9AF9E1}" type="presParOf" srcId="{4C6E645E-D4E3-4B32-857C-22FD6FF60A24}" destId="{C0B9158F-691F-4525-888C-904D5FA72619}" srcOrd="1" destOrd="0" presId="urn:microsoft.com/office/officeart/2005/8/layout/orgChart1"/>
    <dgm:cxn modelId="{0CC99938-C9E9-4718-BBB7-973DC5FD447F}" type="presParOf" srcId="{4C6E645E-D4E3-4B32-857C-22FD6FF60A24}" destId="{9A8DDD69-3856-4306-89FE-8B7F2256DA22}" srcOrd="2" destOrd="0" presId="urn:microsoft.com/office/officeart/2005/8/layout/orgChart1"/>
    <dgm:cxn modelId="{C4B027FC-C61E-4381-B4EE-E4C7395B3B41}" type="presParOf" srcId="{B5F7D012-CCA6-4F58-A46B-B17073371A54}" destId="{22030C55-3F14-475D-BE87-D78FEE7AC259}" srcOrd="4" destOrd="0" presId="urn:microsoft.com/office/officeart/2005/8/layout/orgChart1"/>
    <dgm:cxn modelId="{838A93E6-A036-455E-8CF8-356DDD00A65C}" type="presParOf" srcId="{B5F7D012-CCA6-4F58-A46B-B17073371A54}" destId="{5F83D658-612D-48D9-9167-E369AEA48C4E}" srcOrd="5" destOrd="0" presId="urn:microsoft.com/office/officeart/2005/8/layout/orgChart1"/>
    <dgm:cxn modelId="{8FB59A43-772B-4B5F-86D6-F4CFA37E5996}" type="presParOf" srcId="{5F83D658-612D-48D9-9167-E369AEA48C4E}" destId="{BE0EA5F0-A202-4440-BCDB-EBFA2B33B65B}" srcOrd="0" destOrd="0" presId="urn:microsoft.com/office/officeart/2005/8/layout/orgChart1"/>
    <dgm:cxn modelId="{C79CCD48-16AE-48A1-9567-456BD9FAFAB5}" type="presParOf" srcId="{BE0EA5F0-A202-4440-BCDB-EBFA2B33B65B}" destId="{1AC7BA22-941B-42D8-9E79-6C7169D51203}" srcOrd="0" destOrd="0" presId="urn:microsoft.com/office/officeart/2005/8/layout/orgChart1"/>
    <dgm:cxn modelId="{5CDB5FFB-893E-4E5D-B9FC-01A8510617F3}" type="presParOf" srcId="{BE0EA5F0-A202-4440-BCDB-EBFA2B33B65B}" destId="{FA7225EC-B088-4722-B05E-9E4AA8FCDE78}" srcOrd="1" destOrd="0" presId="urn:microsoft.com/office/officeart/2005/8/layout/orgChart1"/>
    <dgm:cxn modelId="{BF22A18F-53B8-4B69-BD66-6D2E5FD9A50E}" type="presParOf" srcId="{5F83D658-612D-48D9-9167-E369AEA48C4E}" destId="{44807972-D052-4DA8-8511-60A5F6E97B67}" srcOrd="1" destOrd="0" presId="urn:microsoft.com/office/officeart/2005/8/layout/orgChart1"/>
    <dgm:cxn modelId="{B6B51DC7-5C61-4D83-869B-6C5F86FB38C5}" type="presParOf" srcId="{5F83D658-612D-48D9-9167-E369AEA48C4E}" destId="{5D8FBBC0-5C84-4276-ABA1-A262384F1FFD}" srcOrd="2" destOrd="0" presId="urn:microsoft.com/office/officeart/2005/8/layout/orgChart1"/>
    <dgm:cxn modelId="{A90B0F53-0CED-4472-A36E-06DAB073A769}" type="presParOf" srcId="{C237628E-0E72-4111-9955-B82ECD0AB30C}" destId="{B392B949-787F-4085-8B7E-5CA82E60C455}" srcOrd="2" destOrd="0" presId="urn:microsoft.com/office/officeart/2005/8/layout/orgChart1"/>
  </dgm:cxnLst>
  <dgm:bg/>
  <dgm:whole/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97C16C2-B30E-4EED-91A5-813AA667C24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15A241-6341-4242-AD75-8C7AD7E2D6CB}">
      <dgm:prSet phldrT="[Text]"/>
      <dgm:spPr>
        <a:solidFill>
          <a:schemeClr val="accent2"/>
        </a:solidFill>
        <a:ln w="38100" cmpd="dbl"/>
      </dgm:spPr>
      <dgm:t>
        <a:bodyPr/>
        <a:lstStyle/>
        <a:p>
          <a:r>
            <a:rPr lang="en-US" dirty="0" smtClean="0"/>
            <a:t>3 Admin</a:t>
          </a:r>
          <a:endParaRPr lang="en-US" dirty="0"/>
        </a:p>
      </dgm:t>
    </dgm:pt>
    <dgm:pt modelId="{80CE10CF-AFB4-479F-9AAD-E8516B0963F4}" type="parTrans" cxnId="{D4E64A3D-1817-422F-B54F-7E4EC9877584}">
      <dgm:prSet/>
      <dgm:spPr/>
      <dgm:t>
        <a:bodyPr/>
        <a:lstStyle/>
        <a:p>
          <a:endParaRPr lang="en-US"/>
        </a:p>
      </dgm:t>
    </dgm:pt>
    <dgm:pt modelId="{4BAD7644-E043-411A-8C84-86D237F751D6}" type="sibTrans" cxnId="{D4E64A3D-1817-422F-B54F-7E4EC9877584}">
      <dgm:prSet/>
      <dgm:spPr/>
      <dgm:t>
        <a:bodyPr/>
        <a:lstStyle/>
        <a:p>
          <a:endParaRPr lang="en-US"/>
        </a:p>
      </dgm:t>
    </dgm:pt>
    <dgm:pt modelId="{A4EA0284-E7DB-4940-AB2F-9AF4EF9C273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3.1 Add departments</a:t>
          </a:r>
          <a:endParaRPr lang="en-US" dirty="0"/>
        </a:p>
      </dgm:t>
    </dgm:pt>
    <dgm:pt modelId="{4740A511-F11C-486E-9DFE-74FDF799D2F8}" type="parTrans" cxnId="{F3F64171-A47D-4A77-AF5E-B94A440D4F64}">
      <dgm:prSet/>
      <dgm:spPr/>
      <dgm:t>
        <a:bodyPr/>
        <a:lstStyle/>
        <a:p>
          <a:endParaRPr lang="en-US"/>
        </a:p>
      </dgm:t>
    </dgm:pt>
    <dgm:pt modelId="{D197299D-18A4-460C-8DED-DE6036346130}" type="sibTrans" cxnId="{F3F64171-A47D-4A77-AF5E-B94A440D4F64}">
      <dgm:prSet/>
      <dgm:spPr/>
      <dgm:t>
        <a:bodyPr/>
        <a:lstStyle/>
        <a:p>
          <a:endParaRPr lang="en-US"/>
        </a:p>
      </dgm:t>
    </dgm:pt>
    <dgm:pt modelId="{E68826B4-5780-46AD-95F8-0B1233309EBF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3.2 Add Courses</a:t>
          </a:r>
          <a:endParaRPr lang="en-US" dirty="0"/>
        </a:p>
      </dgm:t>
    </dgm:pt>
    <dgm:pt modelId="{658C7630-0D56-4AD9-AA39-B4FA66B70F5C}" type="parTrans" cxnId="{26B90026-9E06-4960-801D-44E07E1E708B}">
      <dgm:prSet/>
      <dgm:spPr/>
      <dgm:t>
        <a:bodyPr/>
        <a:lstStyle/>
        <a:p>
          <a:endParaRPr lang="en-US"/>
        </a:p>
      </dgm:t>
    </dgm:pt>
    <dgm:pt modelId="{96296782-60D5-4CB7-AE42-BA84149C9EF3}" type="sibTrans" cxnId="{26B90026-9E06-4960-801D-44E07E1E708B}">
      <dgm:prSet/>
      <dgm:spPr/>
      <dgm:t>
        <a:bodyPr/>
        <a:lstStyle/>
        <a:p>
          <a:endParaRPr lang="en-US"/>
        </a:p>
      </dgm:t>
    </dgm:pt>
    <dgm:pt modelId="{6A1223F8-702B-4B1A-B67E-EAD8ACD2F478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3.3 Add Faculty</a:t>
          </a:r>
          <a:endParaRPr lang="en-US" dirty="0"/>
        </a:p>
      </dgm:t>
    </dgm:pt>
    <dgm:pt modelId="{E7C3A00C-FF11-41DC-9131-EBA6846F1EED}" type="parTrans" cxnId="{2EA661DE-5A17-4CEC-BD9C-4DCCEEB22387}">
      <dgm:prSet/>
      <dgm:spPr/>
      <dgm:t>
        <a:bodyPr/>
        <a:lstStyle/>
        <a:p>
          <a:endParaRPr lang="en-US"/>
        </a:p>
      </dgm:t>
    </dgm:pt>
    <dgm:pt modelId="{38914550-C0AA-4945-BC24-4C83CC8374F7}" type="sibTrans" cxnId="{2EA661DE-5A17-4CEC-BD9C-4DCCEEB22387}">
      <dgm:prSet/>
      <dgm:spPr/>
      <dgm:t>
        <a:bodyPr/>
        <a:lstStyle/>
        <a:p>
          <a:endParaRPr lang="en-US"/>
        </a:p>
      </dgm:t>
    </dgm:pt>
    <dgm:pt modelId="{13235765-D851-487F-B84A-77A1ED57149A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3.5 Take backup</a:t>
          </a:r>
          <a:endParaRPr lang="en-US" dirty="0"/>
        </a:p>
      </dgm:t>
    </dgm:pt>
    <dgm:pt modelId="{D9A30A98-0D3B-4283-9FC3-5BEC80217FBB}" type="parTrans" cxnId="{DF081C2C-A955-405E-BA56-6728F7BD6174}">
      <dgm:prSet/>
      <dgm:spPr/>
      <dgm:t>
        <a:bodyPr/>
        <a:lstStyle/>
        <a:p>
          <a:endParaRPr lang="en-US"/>
        </a:p>
      </dgm:t>
    </dgm:pt>
    <dgm:pt modelId="{D45431DA-068E-42E0-A629-959B90A36F90}" type="sibTrans" cxnId="{DF081C2C-A955-405E-BA56-6728F7BD6174}">
      <dgm:prSet/>
      <dgm:spPr/>
      <dgm:t>
        <a:bodyPr/>
        <a:lstStyle/>
        <a:p>
          <a:endParaRPr lang="en-US"/>
        </a:p>
      </dgm:t>
    </dgm:pt>
    <dgm:pt modelId="{82A59DAF-9D9B-4AB9-A18E-61AAFB5636B4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3.6 Maintenance</a:t>
          </a:r>
          <a:endParaRPr lang="en-US" dirty="0"/>
        </a:p>
      </dgm:t>
    </dgm:pt>
    <dgm:pt modelId="{544F5A61-0E42-4B2D-B015-8182CC208798}" type="parTrans" cxnId="{B0B6A7C8-DBCF-4AFC-A332-BB56635F6371}">
      <dgm:prSet/>
      <dgm:spPr/>
      <dgm:t>
        <a:bodyPr/>
        <a:lstStyle/>
        <a:p>
          <a:endParaRPr lang="en-US"/>
        </a:p>
      </dgm:t>
    </dgm:pt>
    <dgm:pt modelId="{D411EA3A-7FFD-4CB2-BF43-200A08BBA32D}" type="sibTrans" cxnId="{B0B6A7C8-DBCF-4AFC-A332-BB56635F6371}">
      <dgm:prSet/>
      <dgm:spPr/>
      <dgm:t>
        <a:bodyPr/>
        <a:lstStyle/>
        <a:p>
          <a:endParaRPr lang="en-US"/>
        </a:p>
      </dgm:t>
    </dgm:pt>
    <dgm:pt modelId="{832AB852-FC66-4106-BA29-4A6835D39412}">
      <dgm:prSet/>
      <dgm:spPr>
        <a:solidFill>
          <a:schemeClr val="accent2"/>
        </a:solidFill>
        <a:ln w="25400" cmpd="sng">
          <a:noFill/>
        </a:ln>
      </dgm:spPr>
      <dgm:t>
        <a:bodyPr/>
        <a:lstStyle/>
        <a:p>
          <a:r>
            <a:rPr lang="en-US" dirty="0" smtClean="0"/>
            <a:t>3.4 Add faculty to course</a:t>
          </a:r>
          <a:endParaRPr lang="en-US" dirty="0"/>
        </a:p>
      </dgm:t>
    </dgm:pt>
    <dgm:pt modelId="{9123D3B6-2855-486A-8998-FDDDAE9B0FBC}" type="parTrans" cxnId="{E10B9E3E-CC88-4885-9E10-D4E164D9D602}">
      <dgm:prSet/>
      <dgm:spPr/>
      <dgm:t>
        <a:bodyPr/>
        <a:lstStyle/>
        <a:p>
          <a:endParaRPr lang="en-US"/>
        </a:p>
      </dgm:t>
    </dgm:pt>
    <dgm:pt modelId="{CF6AFA48-ADD8-46A7-BD70-A62017A1A814}" type="sibTrans" cxnId="{E10B9E3E-CC88-4885-9E10-D4E164D9D602}">
      <dgm:prSet/>
      <dgm:spPr/>
      <dgm:t>
        <a:bodyPr/>
        <a:lstStyle/>
        <a:p>
          <a:endParaRPr lang="en-US"/>
        </a:p>
      </dgm:t>
    </dgm:pt>
    <dgm:pt modelId="{71998293-5A90-45A4-8189-1C5A664EC0D1}" type="pres">
      <dgm:prSet presAssocID="{297C16C2-B30E-4EED-91A5-813AA667C2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39C2127-5DAC-4446-A15A-6F6D89E3652E}" type="pres">
      <dgm:prSet presAssocID="{F015A241-6341-4242-AD75-8C7AD7E2D6CB}" presName="hierRoot1" presStyleCnt="0">
        <dgm:presLayoutVars>
          <dgm:hierBranch val="init"/>
        </dgm:presLayoutVars>
      </dgm:prSet>
      <dgm:spPr/>
    </dgm:pt>
    <dgm:pt modelId="{8F91DE51-73D2-45C5-96E7-2DE2902425AA}" type="pres">
      <dgm:prSet presAssocID="{F015A241-6341-4242-AD75-8C7AD7E2D6CB}" presName="rootComposite1" presStyleCnt="0"/>
      <dgm:spPr/>
    </dgm:pt>
    <dgm:pt modelId="{2929B4A9-9000-4F85-BCAA-11ECAF862EA0}" type="pres">
      <dgm:prSet presAssocID="{F015A241-6341-4242-AD75-8C7AD7E2D6C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E707D9-B464-4006-935C-D53FDA10CA82}" type="pres">
      <dgm:prSet presAssocID="{F015A241-6341-4242-AD75-8C7AD7E2D6C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47248E4-3500-4694-9AC3-0A6DD2D9FD4F}" type="pres">
      <dgm:prSet presAssocID="{F015A241-6341-4242-AD75-8C7AD7E2D6CB}" presName="hierChild2" presStyleCnt="0"/>
      <dgm:spPr/>
    </dgm:pt>
    <dgm:pt modelId="{BE43A592-67F4-479C-B061-DDCEAA9217E6}" type="pres">
      <dgm:prSet presAssocID="{4740A511-F11C-486E-9DFE-74FDF799D2F8}" presName="Name37" presStyleLbl="parChTrans1D2" presStyleIdx="0" presStyleCnt="6"/>
      <dgm:spPr/>
      <dgm:t>
        <a:bodyPr/>
        <a:lstStyle/>
        <a:p>
          <a:endParaRPr lang="en-US"/>
        </a:p>
      </dgm:t>
    </dgm:pt>
    <dgm:pt modelId="{A1D114F6-29BF-4CDA-853B-C392C08A6B41}" type="pres">
      <dgm:prSet presAssocID="{A4EA0284-E7DB-4940-AB2F-9AF4EF9C2733}" presName="hierRoot2" presStyleCnt="0">
        <dgm:presLayoutVars>
          <dgm:hierBranch val="init"/>
        </dgm:presLayoutVars>
      </dgm:prSet>
      <dgm:spPr/>
    </dgm:pt>
    <dgm:pt modelId="{468D24B8-ABFA-4035-A91D-5F6ADB300819}" type="pres">
      <dgm:prSet presAssocID="{A4EA0284-E7DB-4940-AB2F-9AF4EF9C2733}" presName="rootComposite" presStyleCnt="0"/>
      <dgm:spPr/>
    </dgm:pt>
    <dgm:pt modelId="{224A78E8-2378-47C3-AEDF-2665C60DF487}" type="pres">
      <dgm:prSet presAssocID="{A4EA0284-E7DB-4940-AB2F-9AF4EF9C2733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B1A9D9-3BD9-4754-81C2-61216EF85F35}" type="pres">
      <dgm:prSet presAssocID="{A4EA0284-E7DB-4940-AB2F-9AF4EF9C2733}" presName="rootConnector" presStyleLbl="node2" presStyleIdx="0" presStyleCnt="6"/>
      <dgm:spPr/>
      <dgm:t>
        <a:bodyPr/>
        <a:lstStyle/>
        <a:p>
          <a:endParaRPr lang="en-US"/>
        </a:p>
      </dgm:t>
    </dgm:pt>
    <dgm:pt modelId="{EB6EF2A2-8059-4693-A477-63F261D6B04F}" type="pres">
      <dgm:prSet presAssocID="{A4EA0284-E7DB-4940-AB2F-9AF4EF9C2733}" presName="hierChild4" presStyleCnt="0"/>
      <dgm:spPr/>
    </dgm:pt>
    <dgm:pt modelId="{CFE6F734-6318-47D6-9733-41B060C203E3}" type="pres">
      <dgm:prSet presAssocID="{A4EA0284-E7DB-4940-AB2F-9AF4EF9C2733}" presName="hierChild5" presStyleCnt="0"/>
      <dgm:spPr/>
    </dgm:pt>
    <dgm:pt modelId="{EBF1EAED-DA77-4B2F-9D78-7A1443588D13}" type="pres">
      <dgm:prSet presAssocID="{658C7630-0D56-4AD9-AA39-B4FA66B70F5C}" presName="Name37" presStyleLbl="parChTrans1D2" presStyleIdx="1" presStyleCnt="6"/>
      <dgm:spPr/>
      <dgm:t>
        <a:bodyPr/>
        <a:lstStyle/>
        <a:p>
          <a:endParaRPr lang="en-US"/>
        </a:p>
      </dgm:t>
    </dgm:pt>
    <dgm:pt modelId="{75CBED2E-A17B-49C9-B8B0-78FC31211AE6}" type="pres">
      <dgm:prSet presAssocID="{E68826B4-5780-46AD-95F8-0B1233309EBF}" presName="hierRoot2" presStyleCnt="0">
        <dgm:presLayoutVars>
          <dgm:hierBranch val="init"/>
        </dgm:presLayoutVars>
      </dgm:prSet>
      <dgm:spPr/>
    </dgm:pt>
    <dgm:pt modelId="{742A8751-04E2-478E-B0E8-B4859770F563}" type="pres">
      <dgm:prSet presAssocID="{E68826B4-5780-46AD-95F8-0B1233309EBF}" presName="rootComposite" presStyleCnt="0"/>
      <dgm:spPr/>
    </dgm:pt>
    <dgm:pt modelId="{867F8CB0-A0BD-4AE1-8F6E-0E864A9D1827}" type="pres">
      <dgm:prSet presAssocID="{E68826B4-5780-46AD-95F8-0B1233309EBF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9193DD-918C-418E-9643-250F57E40C45}" type="pres">
      <dgm:prSet presAssocID="{E68826B4-5780-46AD-95F8-0B1233309EBF}" presName="rootConnector" presStyleLbl="node2" presStyleIdx="1" presStyleCnt="6"/>
      <dgm:spPr/>
      <dgm:t>
        <a:bodyPr/>
        <a:lstStyle/>
        <a:p>
          <a:endParaRPr lang="en-US"/>
        </a:p>
      </dgm:t>
    </dgm:pt>
    <dgm:pt modelId="{023F8361-971D-4832-B033-2C4692597E8D}" type="pres">
      <dgm:prSet presAssocID="{E68826B4-5780-46AD-95F8-0B1233309EBF}" presName="hierChild4" presStyleCnt="0"/>
      <dgm:spPr/>
    </dgm:pt>
    <dgm:pt modelId="{41621F96-7FDF-46AC-B831-F69FCC712663}" type="pres">
      <dgm:prSet presAssocID="{E68826B4-5780-46AD-95F8-0B1233309EBF}" presName="hierChild5" presStyleCnt="0"/>
      <dgm:spPr/>
    </dgm:pt>
    <dgm:pt modelId="{FEEE5F52-5DD5-4C88-B5C5-6A7F3CDE5C6F}" type="pres">
      <dgm:prSet presAssocID="{E7C3A00C-FF11-41DC-9131-EBA6846F1EED}" presName="Name37" presStyleLbl="parChTrans1D2" presStyleIdx="2" presStyleCnt="6"/>
      <dgm:spPr/>
      <dgm:t>
        <a:bodyPr/>
        <a:lstStyle/>
        <a:p>
          <a:endParaRPr lang="en-US"/>
        </a:p>
      </dgm:t>
    </dgm:pt>
    <dgm:pt modelId="{F1DEA392-6529-439B-9410-746D7C043CC7}" type="pres">
      <dgm:prSet presAssocID="{6A1223F8-702B-4B1A-B67E-EAD8ACD2F478}" presName="hierRoot2" presStyleCnt="0">
        <dgm:presLayoutVars>
          <dgm:hierBranch val="init"/>
        </dgm:presLayoutVars>
      </dgm:prSet>
      <dgm:spPr/>
    </dgm:pt>
    <dgm:pt modelId="{AC7BC976-838A-4CE6-927C-B1D710FDA5A1}" type="pres">
      <dgm:prSet presAssocID="{6A1223F8-702B-4B1A-B67E-EAD8ACD2F478}" presName="rootComposite" presStyleCnt="0"/>
      <dgm:spPr/>
    </dgm:pt>
    <dgm:pt modelId="{5F8BEF46-2CBD-4826-8C46-C1F601C5B84E}" type="pres">
      <dgm:prSet presAssocID="{6A1223F8-702B-4B1A-B67E-EAD8ACD2F478}" presName="rootText" presStyleLbl="node2" presStyleIdx="2" presStyleCnt="6" custLinFactNeighborX="1843" custLinFactNeighborY="-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18253D-EB76-49CF-A12D-C5CA132DBC2A}" type="pres">
      <dgm:prSet presAssocID="{6A1223F8-702B-4B1A-B67E-EAD8ACD2F478}" presName="rootConnector" presStyleLbl="node2" presStyleIdx="2" presStyleCnt="6"/>
      <dgm:spPr/>
      <dgm:t>
        <a:bodyPr/>
        <a:lstStyle/>
        <a:p>
          <a:endParaRPr lang="en-US"/>
        </a:p>
      </dgm:t>
    </dgm:pt>
    <dgm:pt modelId="{D384DAC3-6426-4558-8832-95F7F9774012}" type="pres">
      <dgm:prSet presAssocID="{6A1223F8-702B-4B1A-B67E-EAD8ACD2F478}" presName="hierChild4" presStyleCnt="0"/>
      <dgm:spPr/>
    </dgm:pt>
    <dgm:pt modelId="{AEACD65E-F2B3-4E8A-9D7C-C1C4B7EBCFA7}" type="pres">
      <dgm:prSet presAssocID="{6A1223F8-702B-4B1A-B67E-EAD8ACD2F478}" presName="hierChild5" presStyleCnt="0"/>
      <dgm:spPr/>
    </dgm:pt>
    <dgm:pt modelId="{11207889-0CF1-43D6-A798-7E4B83780C87}" type="pres">
      <dgm:prSet presAssocID="{9123D3B6-2855-486A-8998-FDDDAE9B0FBC}" presName="Name37" presStyleLbl="parChTrans1D2" presStyleIdx="3" presStyleCnt="6"/>
      <dgm:spPr/>
      <dgm:t>
        <a:bodyPr/>
        <a:lstStyle/>
        <a:p>
          <a:endParaRPr lang="en-US"/>
        </a:p>
      </dgm:t>
    </dgm:pt>
    <dgm:pt modelId="{1C1B3D11-8BCF-4D71-BEEE-B88E2BCCC2D2}" type="pres">
      <dgm:prSet presAssocID="{832AB852-FC66-4106-BA29-4A6835D39412}" presName="hierRoot2" presStyleCnt="0">
        <dgm:presLayoutVars>
          <dgm:hierBranch val="init"/>
        </dgm:presLayoutVars>
      </dgm:prSet>
      <dgm:spPr/>
    </dgm:pt>
    <dgm:pt modelId="{83C45276-A876-42BA-9016-76A9B2106CD1}" type="pres">
      <dgm:prSet presAssocID="{832AB852-FC66-4106-BA29-4A6835D39412}" presName="rootComposite" presStyleCnt="0"/>
      <dgm:spPr/>
    </dgm:pt>
    <dgm:pt modelId="{8E49F8DD-A788-4F0D-9E5E-B8455941AF10}" type="pres">
      <dgm:prSet presAssocID="{832AB852-FC66-4106-BA29-4A6835D39412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0604EA-F7E7-4754-B423-D683F8B78A44}" type="pres">
      <dgm:prSet presAssocID="{832AB852-FC66-4106-BA29-4A6835D39412}" presName="rootConnector" presStyleLbl="node2" presStyleIdx="3" presStyleCnt="6"/>
      <dgm:spPr/>
      <dgm:t>
        <a:bodyPr/>
        <a:lstStyle/>
        <a:p>
          <a:endParaRPr lang="en-US"/>
        </a:p>
      </dgm:t>
    </dgm:pt>
    <dgm:pt modelId="{B8DE9DD0-0EC3-48AF-BF64-3A3422E71E0F}" type="pres">
      <dgm:prSet presAssocID="{832AB852-FC66-4106-BA29-4A6835D39412}" presName="hierChild4" presStyleCnt="0"/>
      <dgm:spPr/>
    </dgm:pt>
    <dgm:pt modelId="{919CB733-DC35-43FF-AC57-D6176D4C8267}" type="pres">
      <dgm:prSet presAssocID="{832AB852-FC66-4106-BA29-4A6835D39412}" presName="hierChild5" presStyleCnt="0"/>
      <dgm:spPr/>
    </dgm:pt>
    <dgm:pt modelId="{5ED554E5-2AB9-439B-9C50-059A21F4D2D7}" type="pres">
      <dgm:prSet presAssocID="{D9A30A98-0D3B-4283-9FC3-5BEC80217FBB}" presName="Name37" presStyleLbl="parChTrans1D2" presStyleIdx="4" presStyleCnt="6"/>
      <dgm:spPr/>
      <dgm:t>
        <a:bodyPr/>
        <a:lstStyle/>
        <a:p>
          <a:endParaRPr lang="en-US"/>
        </a:p>
      </dgm:t>
    </dgm:pt>
    <dgm:pt modelId="{7545D120-A075-4BC7-A5F2-B0B669F2BF3E}" type="pres">
      <dgm:prSet presAssocID="{13235765-D851-487F-B84A-77A1ED57149A}" presName="hierRoot2" presStyleCnt="0">
        <dgm:presLayoutVars>
          <dgm:hierBranch val="init"/>
        </dgm:presLayoutVars>
      </dgm:prSet>
      <dgm:spPr/>
    </dgm:pt>
    <dgm:pt modelId="{EAC3F71C-B4E1-4D4C-B8D4-C28E2EE4C3F1}" type="pres">
      <dgm:prSet presAssocID="{13235765-D851-487F-B84A-77A1ED57149A}" presName="rootComposite" presStyleCnt="0"/>
      <dgm:spPr/>
    </dgm:pt>
    <dgm:pt modelId="{0DA58FBE-318A-4368-ADB7-0F1EDEB5891D}" type="pres">
      <dgm:prSet presAssocID="{13235765-D851-487F-B84A-77A1ED57149A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E98A10-6925-45F6-971D-5BE417A9DE53}" type="pres">
      <dgm:prSet presAssocID="{13235765-D851-487F-B84A-77A1ED57149A}" presName="rootConnector" presStyleLbl="node2" presStyleIdx="4" presStyleCnt="6"/>
      <dgm:spPr/>
      <dgm:t>
        <a:bodyPr/>
        <a:lstStyle/>
        <a:p>
          <a:endParaRPr lang="en-US"/>
        </a:p>
      </dgm:t>
    </dgm:pt>
    <dgm:pt modelId="{19281B44-45A0-44AD-9206-59C7E6E8F309}" type="pres">
      <dgm:prSet presAssocID="{13235765-D851-487F-B84A-77A1ED57149A}" presName="hierChild4" presStyleCnt="0"/>
      <dgm:spPr/>
    </dgm:pt>
    <dgm:pt modelId="{DE0E51CF-4D71-4DB0-BE37-8B192ABC50B1}" type="pres">
      <dgm:prSet presAssocID="{13235765-D851-487F-B84A-77A1ED57149A}" presName="hierChild5" presStyleCnt="0"/>
      <dgm:spPr/>
    </dgm:pt>
    <dgm:pt modelId="{F894AEDA-A8CF-4600-8CBF-CF0B6DDDEC6A}" type="pres">
      <dgm:prSet presAssocID="{544F5A61-0E42-4B2D-B015-8182CC208798}" presName="Name37" presStyleLbl="parChTrans1D2" presStyleIdx="5" presStyleCnt="6"/>
      <dgm:spPr/>
      <dgm:t>
        <a:bodyPr/>
        <a:lstStyle/>
        <a:p>
          <a:endParaRPr lang="en-US"/>
        </a:p>
      </dgm:t>
    </dgm:pt>
    <dgm:pt modelId="{EE527F5B-7201-4529-878C-14047DE3C01E}" type="pres">
      <dgm:prSet presAssocID="{82A59DAF-9D9B-4AB9-A18E-61AAFB5636B4}" presName="hierRoot2" presStyleCnt="0">
        <dgm:presLayoutVars>
          <dgm:hierBranch val="init"/>
        </dgm:presLayoutVars>
      </dgm:prSet>
      <dgm:spPr/>
    </dgm:pt>
    <dgm:pt modelId="{EEF32C09-F556-4CEF-8B3E-D6D751A14285}" type="pres">
      <dgm:prSet presAssocID="{82A59DAF-9D9B-4AB9-A18E-61AAFB5636B4}" presName="rootComposite" presStyleCnt="0"/>
      <dgm:spPr/>
    </dgm:pt>
    <dgm:pt modelId="{2CE0A816-530A-4D33-B6E0-5322E55EC74F}" type="pres">
      <dgm:prSet presAssocID="{82A59DAF-9D9B-4AB9-A18E-61AAFB5636B4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751D47-DFD9-43C9-9E94-FE77793E73CA}" type="pres">
      <dgm:prSet presAssocID="{82A59DAF-9D9B-4AB9-A18E-61AAFB5636B4}" presName="rootConnector" presStyleLbl="node2" presStyleIdx="5" presStyleCnt="6"/>
      <dgm:spPr/>
      <dgm:t>
        <a:bodyPr/>
        <a:lstStyle/>
        <a:p>
          <a:endParaRPr lang="en-US"/>
        </a:p>
      </dgm:t>
    </dgm:pt>
    <dgm:pt modelId="{16BF798D-87C1-412E-876D-316CA54D76D9}" type="pres">
      <dgm:prSet presAssocID="{82A59DAF-9D9B-4AB9-A18E-61AAFB5636B4}" presName="hierChild4" presStyleCnt="0"/>
      <dgm:spPr/>
    </dgm:pt>
    <dgm:pt modelId="{E24E536A-11E1-4BE8-84D1-41C2BA45BCAB}" type="pres">
      <dgm:prSet presAssocID="{82A59DAF-9D9B-4AB9-A18E-61AAFB5636B4}" presName="hierChild5" presStyleCnt="0"/>
      <dgm:spPr/>
    </dgm:pt>
    <dgm:pt modelId="{1CFD614E-9A48-4C03-B8CE-A7320063EB11}" type="pres">
      <dgm:prSet presAssocID="{F015A241-6341-4242-AD75-8C7AD7E2D6CB}" presName="hierChild3" presStyleCnt="0"/>
      <dgm:spPr/>
    </dgm:pt>
  </dgm:ptLst>
  <dgm:cxnLst>
    <dgm:cxn modelId="{3FF36C5C-48A6-4E57-BF17-DFFD84538B06}" type="presOf" srcId="{F015A241-6341-4242-AD75-8C7AD7E2D6CB}" destId="{2929B4A9-9000-4F85-BCAA-11ECAF862EA0}" srcOrd="0" destOrd="0" presId="urn:microsoft.com/office/officeart/2005/8/layout/orgChart1"/>
    <dgm:cxn modelId="{A2A103BB-6612-4D6A-B3BD-759837D8EE0C}" type="presOf" srcId="{82A59DAF-9D9B-4AB9-A18E-61AAFB5636B4}" destId="{2CE0A816-530A-4D33-B6E0-5322E55EC74F}" srcOrd="0" destOrd="0" presId="urn:microsoft.com/office/officeart/2005/8/layout/orgChart1"/>
    <dgm:cxn modelId="{B9E7E59C-99BF-4E5A-8DA4-42878A412192}" type="presOf" srcId="{82A59DAF-9D9B-4AB9-A18E-61AAFB5636B4}" destId="{84751D47-DFD9-43C9-9E94-FE77793E73CA}" srcOrd="1" destOrd="0" presId="urn:microsoft.com/office/officeart/2005/8/layout/orgChart1"/>
    <dgm:cxn modelId="{B8858795-E22A-4745-A563-131B477A680A}" type="presOf" srcId="{6A1223F8-702B-4B1A-B67E-EAD8ACD2F478}" destId="{5F8BEF46-2CBD-4826-8C46-C1F601C5B84E}" srcOrd="0" destOrd="0" presId="urn:microsoft.com/office/officeart/2005/8/layout/orgChart1"/>
    <dgm:cxn modelId="{BE8A9CBE-E967-44A5-8BC5-D25CF82BCC08}" type="presOf" srcId="{13235765-D851-487F-B84A-77A1ED57149A}" destId="{0DA58FBE-318A-4368-ADB7-0F1EDEB5891D}" srcOrd="0" destOrd="0" presId="urn:microsoft.com/office/officeart/2005/8/layout/orgChart1"/>
    <dgm:cxn modelId="{0111C040-E2F2-46BE-9A9B-D7604C6D70EA}" type="presOf" srcId="{A4EA0284-E7DB-4940-AB2F-9AF4EF9C2733}" destId="{224A78E8-2378-47C3-AEDF-2665C60DF487}" srcOrd="0" destOrd="0" presId="urn:microsoft.com/office/officeart/2005/8/layout/orgChart1"/>
    <dgm:cxn modelId="{DF081C2C-A955-405E-BA56-6728F7BD6174}" srcId="{F015A241-6341-4242-AD75-8C7AD7E2D6CB}" destId="{13235765-D851-487F-B84A-77A1ED57149A}" srcOrd="4" destOrd="0" parTransId="{D9A30A98-0D3B-4283-9FC3-5BEC80217FBB}" sibTransId="{D45431DA-068E-42E0-A629-959B90A36F90}"/>
    <dgm:cxn modelId="{898981BB-17DF-4B0B-86F9-78BB7DB42150}" type="presOf" srcId="{4740A511-F11C-486E-9DFE-74FDF799D2F8}" destId="{BE43A592-67F4-479C-B061-DDCEAA9217E6}" srcOrd="0" destOrd="0" presId="urn:microsoft.com/office/officeart/2005/8/layout/orgChart1"/>
    <dgm:cxn modelId="{2321F8B7-5F9E-4882-95F4-C0DCC3C132CC}" type="presOf" srcId="{A4EA0284-E7DB-4940-AB2F-9AF4EF9C2733}" destId="{83B1A9D9-3BD9-4754-81C2-61216EF85F35}" srcOrd="1" destOrd="0" presId="urn:microsoft.com/office/officeart/2005/8/layout/orgChart1"/>
    <dgm:cxn modelId="{B0B6A7C8-DBCF-4AFC-A332-BB56635F6371}" srcId="{F015A241-6341-4242-AD75-8C7AD7E2D6CB}" destId="{82A59DAF-9D9B-4AB9-A18E-61AAFB5636B4}" srcOrd="5" destOrd="0" parTransId="{544F5A61-0E42-4B2D-B015-8182CC208798}" sibTransId="{D411EA3A-7FFD-4CB2-BF43-200A08BBA32D}"/>
    <dgm:cxn modelId="{F3F64171-A47D-4A77-AF5E-B94A440D4F64}" srcId="{F015A241-6341-4242-AD75-8C7AD7E2D6CB}" destId="{A4EA0284-E7DB-4940-AB2F-9AF4EF9C2733}" srcOrd="0" destOrd="0" parTransId="{4740A511-F11C-486E-9DFE-74FDF799D2F8}" sibTransId="{D197299D-18A4-460C-8DED-DE6036346130}"/>
    <dgm:cxn modelId="{C0A7438D-8908-480F-8DC5-F2B4B2EBFAA7}" type="presOf" srcId="{E7C3A00C-FF11-41DC-9131-EBA6846F1EED}" destId="{FEEE5F52-5DD5-4C88-B5C5-6A7F3CDE5C6F}" srcOrd="0" destOrd="0" presId="urn:microsoft.com/office/officeart/2005/8/layout/orgChart1"/>
    <dgm:cxn modelId="{E10B9E3E-CC88-4885-9E10-D4E164D9D602}" srcId="{F015A241-6341-4242-AD75-8C7AD7E2D6CB}" destId="{832AB852-FC66-4106-BA29-4A6835D39412}" srcOrd="3" destOrd="0" parTransId="{9123D3B6-2855-486A-8998-FDDDAE9B0FBC}" sibTransId="{CF6AFA48-ADD8-46A7-BD70-A62017A1A814}"/>
    <dgm:cxn modelId="{C14B5479-8269-48F0-B56F-6697E1C76837}" type="presOf" srcId="{D9A30A98-0D3B-4283-9FC3-5BEC80217FBB}" destId="{5ED554E5-2AB9-439B-9C50-059A21F4D2D7}" srcOrd="0" destOrd="0" presId="urn:microsoft.com/office/officeart/2005/8/layout/orgChart1"/>
    <dgm:cxn modelId="{C1F93AF7-F56E-4868-980A-2A0CB9E6FAF3}" type="presOf" srcId="{F015A241-6341-4242-AD75-8C7AD7E2D6CB}" destId="{8BE707D9-B464-4006-935C-D53FDA10CA82}" srcOrd="1" destOrd="0" presId="urn:microsoft.com/office/officeart/2005/8/layout/orgChart1"/>
    <dgm:cxn modelId="{39EFFFCE-8DC4-4BB9-A372-67F09D68DB5D}" type="presOf" srcId="{9123D3B6-2855-486A-8998-FDDDAE9B0FBC}" destId="{11207889-0CF1-43D6-A798-7E4B83780C87}" srcOrd="0" destOrd="0" presId="urn:microsoft.com/office/officeart/2005/8/layout/orgChart1"/>
    <dgm:cxn modelId="{25D06AA6-2D3E-4EBC-A561-9517891328B6}" type="presOf" srcId="{544F5A61-0E42-4B2D-B015-8182CC208798}" destId="{F894AEDA-A8CF-4600-8CBF-CF0B6DDDEC6A}" srcOrd="0" destOrd="0" presId="urn:microsoft.com/office/officeart/2005/8/layout/orgChart1"/>
    <dgm:cxn modelId="{CC03E001-18CD-40FD-86F1-83AA3BDBF9C0}" type="presOf" srcId="{6A1223F8-702B-4B1A-B67E-EAD8ACD2F478}" destId="{1C18253D-EB76-49CF-A12D-C5CA132DBC2A}" srcOrd="1" destOrd="0" presId="urn:microsoft.com/office/officeart/2005/8/layout/orgChart1"/>
    <dgm:cxn modelId="{26B90026-9E06-4960-801D-44E07E1E708B}" srcId="{F015A241-6341-4242-AD75-8C7AD7E2D6CB}" destId="{E68826B4-5780-46AD-95F8-0B1233309EBF}" srcOrd="1" destOrd="0" parTransId="{658C7630-0D56-4AD9-AA39-B4FA66B70F5C}" sibTransId="{96296782-60D5-4CB7-AE42-BA84149C9EF3}"/>
    <dgm:cxn modelId="{3F0157CC-EF85-48F1-8FF0-CE0CE503DDA6}" type="presOf" srcId="{832AB852-FC66-4106-BA29-4A6835D39412}" destId="{8E49F8DD-A788-4F0D-9E5E-B8455941AF10}" srcOrd="0" destOrd="0" presId="urn:microsoft.com/office/officeart/2005/8/layout/orgChart1"/>
    <dgm:cxn modelId="{78BABCBB-E3F4-472B-BEC7-069C93AFE854}" type="presOf" srcId="{297C16C2-B30E-4EED-91A5-813AA667C240}" destId="{71998293-5A90-45A4-8189-1C5A664EC0D1}" srcOrd="0" destOrd="0" presId="urn:microsoft.com/office/officeart/2005/8/layout/orgChart1"/>
    <dgm:cxn modelId="{D4E64A3D-1817-422F-B54F-7E4EC9877584}" srcId="{297C16C2-B30E-4EED-91A5-813AA667C240}" destId="{F015A241-6341-4242-AD75-8C7AD7E2D6CB}" srcOrd="0" destOrd="0" parTransId="{80CE10CF-AFB4-479F-9AAD-E8516B0963F4}" sibTransId="{4BAD7644-E043-411A-8C84-86D237F751D6}"/>
    <dgm:cxn modelId="{53AFAA12-45FF-4F34-A8AE-F2263BC8B259}" type="presOf" srcId="{832AB852-FC66-4106-BA29-4A6835D39412}" destId="{B30604EA-F7E7-4754-B423-D683F8B78A44}" srcOrd="1" destOrd="0" presId="urn:microsoft.com/office/officeart/2005/8/layout/orgChart1"/>
    <dgm:cxn modelId="{51216EC8-8E0D-4C74-BD52-2036F4A1BDBA}" type="presOf" srcId="{E68826B4-5780-46AD-95F8-0B1233309EBF}" destId="{1E9193DD-918C-418E-9643-250F57E40C45}" srcOrd="1" destOrd="0" presId="urn:microsoft.com/office/officeart/2005/8/layout/orgChart1"/>
    <dgm:cxn modelId="{8F4C7851-B413-4DC5-86AA-5570D48FE7C0}" type="presOf" srcId="{13235765-D851-487F-B84A-77A1ED57149A}" destId="{9EE98A10-6925-45F6-971D-5BE417A9DE53}" srcOrd="1" destOrd="0" presId="urn:microsoft.com/office/officeart/2005/8/layout/orgChart1"/>
    <dgm:cxn modelId="{6170D83F-CBEE-4D60-A5FE-D557EF61FB88}" type="presOf" srcId="{E68826B4-5780-46AD-95F8-0B1233309EBF}" destId="{867F8CB0-A0BD-4AE1-8F6E-0E864A9D1827}" srcOrd="0" destOrd="0" presId="urn:microsoft.com/office/officeart/2005/8/layout/orgChart1"/>
    <dgm:cxn modelId="{2EA661DE-5A17-4CEC-BD9C-4DCCEEB22387}" srcId="{F015A241-6341-4242-AD75-8C7AD7E2D6CB}" destId="{6A1223F8-702B-4B1A-B67E-EAD8ACD2F478}" srcOrd="2" destOrd="0" parTransId="{E7C3A00C-FF11-41DC-9131-EBA6846F1EED}" sibTransId="{38914550-C0AA-4945-BC24-4C83CC8374F7}"/>
    <dgm:cxn modelId="{3F282019-EFB5-42E0-A98F-D2B3AFFAD2CB}" type="presOf" srcId="{658C7630-0D56-4AD9-AA39-B4FA66B70F5C}" destId="{EBF1EAED-DA77-4B2F-9D78-7A1443588D13}" srcOrd="0" destOrd="0" presId="urn:microsoft.com/office/officeart/2005/8/layout/orgChart1"/>
    <dgm:cxn modelId="{B526987D-CF57-4E85-9548-51CE24FFBD4E}" type="presParOf" srcId="{71998293-5A90-45A4-8189-1C5A664EC0D1}" destId="{E39C2127-5DAC-4446-A15A-6F6D89E3652E}" srcOrd="0" destOrd="0" presId="urn:microsoft.com/office/officeart/2005/8/layout/orgChart1"/>
    <dgm:cxn modelId="{6403432D-D8BC-432A-B111-4A618A666C3A}" type="presParOf" srcId="{E39C2127-5DAC-4446-A15A-6F6D89E3652E}" destId="{8F91DE51-73D2-45C5-96E7-2DE2902425AA}" srcOrd="0" destOrd="0" presId="urn:microsoft.com/office/officeart/2005/8/layout/orgChart1"/>
    <dgm:cxn modelId="{35024C99-4938-44A5-AD9D-F5E46F1BC7B6}" type="presParOf" srcId="{8F91DE51-73D2-45C5-96E7-2DE2902425AA}" destId="{2929B4A9-9000-4F85-BCAA-11ECAF862EA0}" srcOrd="0" destOrd="0" presId="urn:microsoft.com/office/officeart/2005/8/layout/orgChart1"/>
    <dgm:cxn modelId="{83302CE0-91EC-420E-9D3D-DA6BFCDE4C7C}" type="presParOf" srcId="{8F91DE51-73D2-45C5-96E7-2DE2902425AA}" destId="{8BE707D9-B464-4006-935C-D53FDA10CA82}" srcOrd="1" destOrd="0" presId="urn:microsoft.com/office/officeart/2005/8/layout/orgChart1"/>
    <dgm:cxn modelId="{A6D3D041-CE65-4354-9680-DC6081E1B9D3}" type="presParOf" srcId="{E39C2127-5DAC-4446-A15A-6F6D89E3652E}" destId="{747248E4-3500-4694-9AC3-0A6DD2D9FD4F}" srcOrd="1" destOrd="0" presId="urn:microsoft.com/office/officeart/2005/8/layout/orgChart1"/>
    <dgm:cxn modelId="{40B2F565-749E-4301-B2E5-29BBADA92974}" type="presParOf" srcId="{747248E4-3500-4694-9AC3-0A6DD2D9FD4F}" destId="{BE43A592-67F4-479C-B061-DDCEAA9217E6}" srcOrd="0" destOrd="0" presId="urn:microsoft.com/office/officeart/2005/8/layout/orgChart1"/>
    <dgm:cxn modelId="{39F0B0E6-DC49-47DB-9A64-8F9ADA6F715F}" type="presParOf" srcId="{747248E4-3500-4694-9AC3-0A6DD2D9FD4F}" destId="{A1D114F6-29BF-4CDA-853B-C392C08A6B41}" srcOrd="1" destOrd="0" presId="urn:microsoft.com/office/officeart/2005/8/layout/orgChart1"/>
    <dgm:cxn modelId="{6C00C68E-D4AD-428F-A327-68ADDF9BAA02}" type="presParOf" srcId="{A1D114F6-29BF-4CDA-853B-C392C08A6B41}" destId="{468D24B8-ABFA-4035-A91D-5F6ADB300819}" srcOrd="0" destOrd="0" presId="urn:microsoft.com/office/officeart/2005/8/layout/orgChart1"/>
    <dgm:cxn modelId="{8FA2C252-6AA9-49EB-B1EF-D8F686BD5114}" type="presParOf" srcId="{468D24B8-ABFA-4035-A91D-5F6ADB300819}" destId="{224A78E8-2378-47C3-AEDF-2665C60DF487}" srcOrd="0" destOrd="0" presId="urn:microsoft.com/office/officeart/2005/8/layout/orgChart1"/>
    <dgm:cxn modelId="{93032AED-4659-4ABB-BCF2-5C18EC8EE268}" type="presParOf" srcId="{468D24B8-ABFA-4035-A91D-5F6ADB300819}" destId="{83B1A9D9-3BD9-4754-81C2-61216EF85F35}" srcOrd="1" destOrd="0" presId="urn:microsoft.com/office/officeart/2005/8/layout/orgChart1"/>
    <dgm:cxn modelId="{090DA489-BCDA-451D-8FD3-11B3EA0BF3D8}" type="presParOf" srcId="{A1D114F6-29BF-4CDA-853B-C392C08A6B41}" destId="{EB6EF2A2-8059-4693-A477-63F261D6B04F}" srcOrd="1" destOrd="0" presId="urn:microsoft.com/office/officeart/2005/8/layout/orgChart1"/>
    <dgm:cxn modelId="{66F8B30E-B046-40B5-A649-563B57A84711}" type="presParOf" srcId="{A1D114F6-29BF-4CDA-853B-C392C08A6B41}" destId="{CFE6F734-6318-47D6-9733-41B060C203E3}" srcOrd="2" destOrd="0" presId="urn:microsoft.com/office/officeart/2005/8/layout/orgChart1"/>
    <dgm:cxn modelId="{E44712B7-B019-4CA2-9993-87129E703251}" type="presParOf" srcId="{747248E4-3500-4694-9AC3-0A6DD2D9FD4F}" destId="{EBF1EAED-DA77-4B2F-9D78-7A1443588D13}" srcOrd="2" destOrd="0" presId="urn:microsoft.com/office/officeart/2005/8/layout/orgChart1"/>
    <dgm:cxn modelId="{A3A69866-78E0-4321-81B6-EB1563BDB461}" type="presParOf" srcId="{747248E4-3500-4694-9AC3-0A6DD2D9FD4F}" destId="{75CBED2E-A17B-49C9-B8B0-78FC31211AE6}" srcOrd="3" destOrd="0" presId="urn:microsoft.com/office/officeart/2005/8/layout/orgChart1"/>
    <dgm:cxn modelId="{222B1D20-BBD0-483E-848D-B90CC2999DB8}" type="presParOf" srcId="{75CBED2E-A17B-49C9-B8B0-78FC31211AE6}" destId="{742A8751-04E2-478E-B0E8-B4859770F563}" srcOrd="0" destOrd="0" presId="urn:microsoft.com/office/officeart/2005/8/layout/orgChart1"/>
    <dgm:cxn modelId="{5CAEE5A6-F96D-4DE0-9183-6B6CAA832FA1}" type="presParOf" srcId="{742A8751-04E2-478E-B0E8-B4859770F563}" destId="{867F8CB0-A0BD-4AE1-8F6E-0E864A9D1827}" srcOrd="0" destOrd="0" presId="urn:microsoft.com/office/officeart/2005/8/layout/orgChart1"/>
    <dgm:cxn modelId="{BF7CDC26-31BF-4495-8E04-EA29D966B788}" type="presParOf" srcId="{742A8751-04E2-478E-B0E8-B4859770F563}" destId="{1E9193DD-918C-418E-9643-250F57E40C45}" srcOrd="1" destOrd="0" presId="urn:microsoft.com/office/officeart/2005/8/layout/orgChart1"/>
    <dgm:cxn modelId="{6E8FB978-48B3-4F61-B863-F43F4BC1C2F4}" type="presParOf" srcId="{75CBED2E-A17B-49C9-B8B0-78FC31211AE6}" destId="{023F8361-971D-4832-B033-2C4692597E8D}" srcOrd="1" destOrd="0" presId="urn:microsoft.com/office/officeart/2005/8/layout/orgChart1"/>
    <dgm:cxn modelId="{B2682882-5FD3-411A-859E-A642C3AD9CF0}" type="presParOf" srcId="{75CBED2E-A17B-49C9-B8B0-78FC31211AE6}" destId="{41621F96-7FDF-46AC-B831-F69FCC712663}" srcOrd="2" destOrd="0" presId="urn:microsoft.com/office/officeart/2005/8/layout/orgChart1"/>
    <dgm:cxn modelId="{BAFB6590-59EA-42BC-9F9E-754D998B8FD5}" type="presParOf" srcId="{747248E4-3500-4694-9AC3-0A6DD2D9FD4F}" destId="{FEEE5F52-5DD5-4C88-B5C5-6A7F3CDE5C6F}" srcOrd="4" destOrd="0" presId="urn:microsoft.com/office/officeart/2005/8/layout/orgChart1"/>
    <dgm:cxn modelId="{CD845F83-A203-4243-9BF7-E4696F0597E3}" type="presParOf" srcId="{747248E4-3500-4694-9AC3-0A6DD2D9FD4F}" destId="{F1DEA392-6529-439B-9410-746D7C043CC7}" srcOrd="5" destOrd="0" presId="urn:microsoft.com/office/officeart/2005/8/layout/orgChart1"/>
    <dgm:cxn modelId="{AF63AC4B-37A0-421F-8954-192675B8A495}" type="presParOf" srcId="{F1DEA392-6529-439B-9410-746D7C043CC7}" destId="{AC7BC976-838A-4CE6-927C-B1D710FDA5A1}" srcOrd="0" destOrd="0" presId="urn:microsoft.com/office/officeart/2005/8/layout/orgChart1"/>
    <dgm:cxn modelId="{B296C760-4398-449C-99C5-E0195E085E0B}" type="presParOf" srcId="{AC7BC976-838A-4CE6-927C-B1D710FDA5A1}" destId="{5F8BEF46-2CBD-4826-8C46-C1F601C5B84E}" srcOrd="0" destOrd="0" presId="urn:microsoft.com/office/officeart/2005/8/layout/orgChart1"/>
    <dgm:cxn modelId="{9B5BC769-1DEA-458E-B467-84CF366407D5}" type="presParOf" srcId="{AC7BC976-838A-4CE6-927C-B1D710FDA5A1}" destId="{1C18253D-EB76-49CF-A12D-C5CA132DBC2A}" srcOrd="1" destOrd="0" presId="urn:microsoft.com/office/officeart/2005/8/layout/orgChart1"/>
    <dgm:cxn modelId="{70658353-90CA-4015-AD41-98C3E9E2DF92}" type="presParOf" srcId="{F1DEA392-6529-439B-9410-746D7C043CC7}" destId="{D384DAC3-6426-4558-8832-95F7F9774012}" srcOrd="1" destOrd="0" presId="urn:microsoft.com/office/officeart/2005/8/layout/orgChart1"/>
    <dgm:cxn modelId="{EACD998E-5381-4EE9-B437-D46B8587EA04}" type="presParOf" srcId="{F1DEA392-6529-439B-9410-746D7C043CC7}" destId="{AEACD65E-F2B3-4E8A-9D7C-C1C4B7EBCFA7}" srcOrd="2" destOrd="0" presId="urn:microsoft.com/office/officeart/2005/8/layout/orgChart1"/>
    <dgm:cxn modelId="{573C6092-8CA6-459A-A93A-9649B47E499D}" type="presParOf" srcId="{747248E4-3500-4694-9AC3-0A6DD2D9FD4F}" destId="{11207889-0CF1-43D6-A798-7E4B83780C87}" srcOrd="6" destOrd="0" presId="urn:microsoft.com/office/officeart/2005/8/layout/orgChart1"/>
    <dgm:cxn modelId="{AA4F1D24-1600-48AB-AC64-B9FFA2B462E2}" type="presParOf" srcId="{747248E4-3500-4694-9AC3-0A6DD2D9FD4F}" destId="{1C1B3D11-8BCF-4D71-BEEE-B88E2BCCC2D2}" srcOrd="7" destOrd="0" presId="urn:microsoft.com/office/officeart/2005/8/layout/orgChart1"/>
    <dgm:cxn modelId="{A014834F-4963-483C-AC44-376D984BB9FE}" type="presParOf" srcId="{1C1B3D11-8BCF-4D71-BEEE-B88E2BCCC2D2}" destId="{83C45276-A876-42BA-9016-76A9B2106CD1}" srcOrd="0" destOrd="0" presId="urn:microsoft.com/office/officeart/2005/8/layout/orgChart1"/>
    <dgm:cxn modelId="{9307636A-0404-4076-8F49-CD58FC1A944F}" type="presParOf" srcId="{83C45276-A876-42BA-9016-76A9B2106CD1}" destId="{8E49F8DD-A788-4F0D-9E5E-B8455941AF10}" srcOrd="0" destOrd="0" presId="urn:microsoft.com/office/officeart/2005/8/layout/orgChart1"/>
    <dgm:cxn modelId="{86039900-CA3E-4CFC-84D7-DEB5B858433C}" type="presParOf" srcId="{83C45276-A876-42BA-9016-76A9B2106CD1}" destId="{B30604EA-F7E7-4754-B423-D683F8B78A44}" srcOrd="1" destOrd="0" presId="urn:microsoft.com/office/officeart/2005/8/layout/orgChart1"/>
    <dgm:cxn modelId="{4FB96454-609F-49C2-92D2-456744DDE8D4}" type="presParOf" srcId="{1C1B3D11-8BCF-4D71-BEEE-B88E2BCCC2D2}" destId="{B8DE9DD0-0EC3-48AF-BF64-3A3422E71E0F}" srcOrd="1" destOrd="0" presId="urn:microsoft.com/office/officeart/2005/8/layout/orgChart1"/>
    <dgm:cxn modelId="{48B4C3E6-12D1-4521-B074-E42110FE7B98}" type="presParOf" srcId="{1C1B3D11-8BCF-4D71-BEEE-B88E2BCCC2D2}" destId="{919CB733-DC35-43FF-AC57-D6176D4C8267}" srcOrd="2" destOrd="0" presId="urn:microsoft.com/office/officeart/2005/8/layout/orgChart1"/>
    <dgm:cxn modelId="{3758161F-E765-4929-8342-DD9169B462EC}" type="presParOf" srcId="{747248E4-3500-4694-9AC3-0A6DD2D9FD4F}" destId="{5ED554E5-2AB9-439B-9C50-059A21F4D2D7}" srcOrd="8" destOrd="0" presId="urn:microsoft.com/office/officeart/2005/8/layout/orgChart1"/>
    <dgm:cxn modelId="{133D8C4E-D7C4-4F23-BD38-9FDFD003807C}" type="presParOf" srcId="{747248E4-3500-4694-9AC3-0A6DD2D9FD4F}" destId="{7545D120-A075-4BC7-A5F2-B0B669F2BF3E}" srcOrd="9" destOrd="0" presId="urn:microsoft.com/office/officeart/2005/8/layout/orgChart1"/>
    <dgm:cxn modelId="{DEA8BEE1-AD23-48E8-9EAA-171615466E8A}" type="presParOf" srcId="{7545D120-A075-4BC7-A5F2-B0B669F2BF3E}" destId="{EAC3F71C-B4E1-4D4C-B8D4-C28E2EE4C3F1}" srcOrd="0" destOrd="0" presId="urn:microsoft.com/office/officeart/2005/8/layout/orgChart1"/>
    <dgm:cxn modelId="{12A28C1C-C07B-47C5-8734-4CBEDCD267C5}" type="presParOf" srcId="{EAC3F71C-B4E1-4D4C-B8D4-C28E2EE4C3F1}" destId="{0DA58FBE-318A-4368-ADB7-0F1EDEB5891D}" srcOrd="0" destOrd="0" presId="urn:microsoft.com/office/officeart/2005/8/layout/orgChart1"/>
    <dgm:cxn modelId="{EF10B59C-44D4-4D8C-9F91-5D3457520E97}" type="presParOf" srcId="{EAC3F71C-B4E1-4D4C-B8D4-C28E2EE4C3F1}" destId="{9EE98A10-6925-45F6-971D-5BE417A9DE53}" srcOrd="1" destOrd="0" presId="urn:microsoft.com/office/officeart/2005/8/layout/orgChart1"/>
    <dgm:cxn modelId="{2CE1300C-58AF-437E-A2A5-076F6B2F5EDF}" type="presParOf" srcId="{7545D120-A075-4BC7-A5F2-B0B669F2BF3E}" destId="{19281B44-45A0-44AD-9206-59C7E6E8F309}" srcOrd="1" destOrd="0" presId="urn:microsoft.com/office/officeart/2005/8/layout/orgChart1"/>
    <dgm:cxn modelId="{0D0C00DA-1174-475D-945A-2E6D947EE020}" type="presParOf" srcId="{7545D120-A075-4BC7-A5F2-B0B669F2BF3E}" destId="{DE0E51CF-4D71-4DB0-BE37-8B192ABC50B1}" srcOrd="2" destOrd="0" presId="urn:microsoft.com/office/officeart/2005/8/layout/orgChart1"/>
    <dgm:cxn modelId="{5004E647-C5A4-453A-8D98-B0D64082CC5B}" type="presParOf" srcId="{747248E4-3500-4694-9AC3-0A6DD2D9FD4F}" destId="{F894AEDA-A8CF-4600-8CBF-CF0B6DDDEC6A}" srcOrd="10" destOrd="0" presId="urn:microsoft.com/office/officeart/2005/8/layout/orgChart1"/>
    <dgm:cxn modelId="{A668E109-B915-4B8E-930F-E691093D4C7A}" type="presParOf" srcId="{747248E4-3500-4694-9AC3-0A6DD2D9FD4F}" destId="{EE527F5B-7201-4529-878C-14047DE3C01E}" srcOrd="11" destOrd="0" presId="urn:microsoft.com/office/officeart/2005/8/layout/orgChart1"/>
    <dgm:cxn modelId="{9659BA04-5EBA-4082-9EB8-370DEA40659C}" type="presParOf" srcId="{EE527F5B-7201-4529-878C-14047DE3C01E}" destId="{EEF32C09-F556-4CEF-8B3E-D6D751A14285}" srcOrd="0" destOrd="0" presId="urn:microsoft.com/office/officeart/2005/8/layout/orgChart1"/>
    <dgm:cxn modelId="{799BC822-696D-4BCC-8FE7-A2C5BFCD370B}" type="presParOf" srcId="{EEF32C09-F556-4CEF-8B3E-D6D751A14285}" destId="{2CE0A816-530A-4D33-B6E0-5322E55EC74F}" srcOrd="0" destOrd="0" presId="urn:microsoft.com/office/officeart/2005/8/layout/orgChart1"/>
    <dgm:cxn modelId="{94657169-C490-4A8A-94BB-D8FF1D21D880}" type="presParOf" srcId="{EEF32C09-F556-4CEF-8B3E-D6D751A14285}" destId="{84751D47-DFD9-43C9-9E94-FE77793E73CA}" srcOrd="1" destOrd="0" presId="urn:microsoft.com/office/officeart/2005/8/layout/orgChart1"/>
    <dgm:cxn modelId="{364A8A72-BB8E-4962-B8DA-904834810C31}" type="presParOf" srcId="{EE527F5B-7201-4529-878C-14047DE3C01E}" destId="{16BF798D-87C1-412E-876D-316CA54D76D9}" srcOrd="1" destOrd="0" presId="urn:microsoft.com/office/officeart/2005/8/layout/orgChart1"/>
    <dgm:cxn modelId="{BEB79DEB-B4BF-43CD-BDDC-80F382922E06}" type="presParOf" srcId="{EE527F5B-7201-4529-878C-14047DE3C01E}" destId="{E24E536A-11E1-4BE8-84D1-41C2BA45BCAB}" srcOrd="2" destOrd="0" presId="urn:microsoft.com/office/officeart/2005/8/layout/orgChart1"/>
    <dgm:cxn modelId="{15A56503-2C41-4BC0-9A54-832B71788B1E}" type="presParOf" srcId="{E39C2127-5DAC-4446-A15A-6F6D89E3652E}" destId="{1CFD614E-9A48-4C03-B8CE-A7320063EB11}" srcOrd="2" destOrd="0" presId="urn:microsoft.com/office/officeart/2005/8/layout/orgChart1"/>
  </dgm:cxnLst>
  <dgm:bg/>
  <dgm:whole/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20572FF-D89C-4DAA-9ACD-38ACAF398F5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62F926-F4FF-400A-A747-B3CB8DF1DF0E}">
      <dgm:prSet phldrT="[Text]"/>
      <dgm:spPr>
        <a:solidFill>
          <a:srgbClr val="FFF1C5"/>
        </a:solidFill>
        <a:ln w="38100" cmpd="dbl"/>
      </dgm:spPr>
      <dgm:t>
        <a:bodyPr/>
        <a:lstStyle/>
        <a:p>
          <a:r>
            <a:rPr lang="en-US" dirty="0" smtClean="0"/>
            <a:t>0 Online Examination</a:t>
          </a:r>
          <a:endParaRPr lang="en-US" dirty="0"/>
        </a:p>
      </dgm:t>
    </dgm:pt>
    <dgm:pt modelId="{AFD0F530-67E7-440F-AD4D-EC9379EE86E7}" type="parTrans" cxnId="{4DB9ADDC-64B7-462F-8E1E-011C8DE69992}">
      <dgm:prSet/>
      <dgm:spPr/>
      <dgm:t>
        <a:bodyPr/>
        <a:lstStyle/>
        <a:p>
          <a:endParaRPr lang="en-US"/>
        </a:p>
      </dgm:t>
    </dgm:pt>
    <dgm:pt modelId="{7D56BED0-BB63-49E6-ADC8-8810E7A02564}" type="sibTrans" cxnId="{4DB9ADDC-64B7-462F-8E1E-011C8DE69992}">
      <dgm:prSet/>
      <dgm:spPr/>
      <dgm:t>
        <a:bodyPr/>
        <a:lstStyle/>
        <a:p>
          <a:endParaRPr lang="en-US"/>
        </a:p>
      </dgm:t>
    </dgm:pt>
    <dgm:pt modelId="{A7CCEAE4-AAC0-4C91-89FC-DB181D7509BF}">
      <dgm:prSet phldrT="[Text]"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 Faculty</a:t>
          </a:r>
          <a:endParaRPr lang="en-US" dirty="0"/>
        </a:p>
      </dgm:t>
    </dgm:pt>
    <dgm:pt modelId="{25E831F0-9CA3-40D2-A73A-7EC776D3C9A8}" type="parTrans" cxnId="{1BB77C84-8004-498F-8A9E-C57C49CB8FC0}">
      <dgm:prSet/>
      <dgm:spPr/>
      <dgm:t>
        <a:bodyPr/>
        <a:lstStyle/>
        <a:p>
          <a:endParaRPr lang="en-US"/>
        </a:p>
      </dgm:t>
    </dgm:pt>
    <dgm:pt modelId="{394E5C93-A4B5-49FE-86C8-615390D38357}" type="sibTrans" cxnId="{1BB77C84-8004-498F-8A9E-C57C49CB8FC0}">
      <dgm:prSet/>
      <dgm:spPr/>
      <dgm:t>
        <a:bodyPr/>
        <a:lstStyle/>
        <a:p>
          <a:endParaRPr lang="en-US"/>
        </a:p>
      </dgm:t>
    </dgm:pt>
    <dgm:pt modelId="{AFA49920-8CE1-4BA5-A74D-E7D11B53794F}">
      <dgm:prSet phldrT="[Text]"/>
      <dgm:spPr>
        <a:solidFill>
          <a:srgbClr val="6DFFAF"/>
        </a:solidFill>
        <a:ln w="38100" cmpd="dbl"/>
      </dgm:spPr>
      <dgm:t>
        <a:bodyPr/>
        <a:lstStyle/>
        <a:p>
          <a:r>
            <a:rPr lang="en-US" dirty="0" smtClean="0"/>
            <a:t>2 Student</a:t>
          </a:r>
          <a:endParaRPr lang="en-US" dirty="0"/>
        </a:p>
      </dgm:t>
    </dgm:pt>
    <dgm:pt modelId="{90D04318-3B98-4809-A36D-D3236BD4FF43}" type="parTrans" cxnId="{0E79FEDE-A53E-4D2C-8832-4D7065CBD691}">
      <dgm:prSet/>
      <dgm:spPr/>
      <dgm:t>
        <a:bodyPr/>
        <a:lstStyle/>
        <a:p>
          <a:endParaRPr lang="en-US"/>
        </a:p>
      </dgm:t>
    </dgm:pt>
    <dgm:pt modelId="{21C2257D-9821-4E67-A0CF-3F0ECC76266C}" type="sibTrans" cxnId="{0E79FEDE-A53E-4D2C-8832-4D7065CBD691}">
      <dgm:prSet/>
      <dgm:spPr/>
      <dgm:t>
        <a:bodyPr/>
        <a:lstStyle/>
        <a:p>
          <a:endParaRPr lang="en-US"/>
        </a:p>
      </dgm:t>
    </dgm:pt>
    <dgm:pt modelId="{2E341ABA-8529-4A1B-9C4A-6F6572C4BBC5}">
      <dgm:prSet phldrT="[Text]"/>
      <dgm:spPr>
        <a:solidFill>
          <a:schemeClr val="accent2">
            <a:lumMod val="75000"/>
          </a:schemeClr>
        </a:solidFill>
        <a:ln w="38100" cmpd="dbl"/>
      </dgm:spPr>
      <dgm:t>
        <a:bodyPr/>
        <a:lstStyle/>
        <a:p>
          <a:r>
            <a:rPr lang="en-US" dirty="0" smtClean="0"/>
            <a:t>3 Admin</a:t>
          </a:r>
          <a:endParaRPr lang="en-US" dirty="0"/>
        </a:p>
      </dgm:t>
    </dgm:pt>
    <dgm:pt modelId="{9EBA13B4-F1C2-4448-9C95-1B0537A63F02}" type="parTrans" cxnId="{21706892-B703-4B6A-84F2-1ACFE56698E9}">
      <dgm:prSet/>
      <dgm:spPr/>
      <dgm:t>
        <a:bodyPr/>
        <a:lstStyle/>
        <a:p>
          <a:endParaRPr lang="en-US"/>
        </a:p>
      </dgm:t>
    </dgm:pt>
    <dgm:pt modelId="{D29B4C9A-79E8-4AD1-8C7E-3E400A6112DC}" type="sibTrans" cxnId="{21706892-B703-4B6A-84F2-1ACFE56698E9}">
      <dgm:prSet/>
      <dgm:spPr/>
      <dgm:t>
        <a:bodyPr/>
        <a:lstStyle/>
        <a:p>
          <a:endParaRPr lang="en-US"/>
        </a:p>
      </dgm:t>
    </dgm:pt>
    <dgm:pt modelId="{A3280047-63DF-49D2-81A7-42423B88A449}">
      <dgm:prSet/>
      <dgm:spPr>
        <a:solidFill>
          <a:srgbClr val="FFC8A3"/>
        </a:solidFill>
        <a:ln w="38100" cmpd="dbl"/>
      </dgm:spPr>
      <dgm:t>
        <a:bodyPr/>
        <a:lstStyle/>
        <a:p>
          <a:r>
            <a:rPr lang="en-US" dirty="0" smtClean="0"/>
            <a:t>4 Send Reminders</a:t>
          </a:r>
          <a:endParaRPr lang="en-US" dirty="0"/>
        </a:p>
      </dgm:t>
    </dgm:pt>
    <dgm:pt modelId="{5A72782F-835A-4CBA-9416-29371E7D3F0C}" type="parTrans" cxnId="{63184BCE-3802-4505-A7ED-5C682658BFE9}">
      <dgm:prSet/>
      <dgm:spPr/>
      <dgm:t>
        <a:bodyPr/>
        <a:lstStyle/>
        <a:p>
          <a:endParaRPr lang="en-US"/>
        </a:p>
      </dgm:t>
    </dgm:pt>
    <dgm:pt modelId="{8169407C-2064-4462-B799-DF35F30B76A1}" type="sibTrans" cxnId="{63184BCE-3802-4505-A7ED-5C682658BFE9}">
      <dgm:prSet/>
      <dgm:spPr/>
      <dgm:t>
        <a:bodyPr/>
        <a:lstStyle/>
        <a:p>
          <a:endParaRPr lang="en-US"/>
        </a:p>
      </dgm:t>
    </dgm:pt>
    <dgm:pt modelId="{6F794812-63E7-4C0A-82AF-8D06A583C3B6}" type="pres">
      <dgm:prSet presAssocID="{720572FF-D89C-4DAA-9ACD-38ACAF398F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41EC4D9-D81F-4567-BDE6-F784C414B92B}" type="pres">
      <dgm:prSet presAssocID="{1162F926-F4FF-400A-A747-B3CB8DF1DF0E}" presName="hierRoot1" presStyleCnt="0">
        <dgm:presLayoutVars>
          <dgm:hierBranch val="init"/>
        </dgm:presLayoutVars>
      </dgm:prSet>
      <dgm:spPr/>
    </dgm:pt>
    <dgm:pt modelId="{BCBC73FC-CE09-4427-83C7-FABE8E20F2C7}" type="pres">
      <dgm:prSet presAssocID="{1162F926-F4FF-400A-A747-B3CB8DF1DF0E}" presName="rootComposite1" presStyleCnt="0"/>
      <dgm:spPr/>
    </dgm:pt>
    <dgm:pt modelId="{308346D3-57C3-4733-A2EE-3C4245E3D2F6}" type="pres">
      <dgm:prSet presAssocID="{1162F926-F4FF-400A-A747-B3CB8DF1DF0E}" presName="rootText1" presStyleLbl="node0" presStyleIdx="0" presStyleCnt="1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12186B-35CE-4C5B-942F-D55210E377EF}" type="pres">
      <dgm:prSet presAssocID="{1162F926-F4FF-400A-A747-B3CB8DF1DF0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607FE1-E7D9-457A-B618-5F6AC478A78D}" type="pres">
      <dgm:prSet presAssocID="{1162F926-F4FF-400A-A747-B3CB8DF1DF0E}" presName="hierChild2" presStyleCnt="0"/>
      <dgm:spPr/>
    </dgm:pt>
    <dgm:pt modelId="{574B8019-C021-48A4-8668-57B376887525}" type="pres">
      <dgm:prSet presAssocID="{25E831F0-9CA3-40D2-A73A-7EC776D3C9A8}" presName="Name37" presStyleLbl="parChTrans1D2" presStyleIdx="0" presStyleCnt="4"/>
      <dgm:spPr/>
      <dgm:t>
        <a:bodyPr/>
        <a:lstStyle/>
        <a:p>
          <a:endParaRPr lang="en-US"/>
        </a:p>
      </dgm:t>
    </dgm:pt>
    <dgm:pt modelId="{EB5D0F83-56D8-4A8C-B14E-C6C943EC6C77}" type="pres">
      <dgm:prSet presAssocID="{A7CCEAE4-AAC0-4C91-89FC-DB181D7509BF}" presName="hierRoot2" presStyleCnt="0">
        <dgm:presLayoutVars>
          <dgm:hierBranch val="init"/>
        </dgm:presLayoutVars>
      </dgm:prSet>
      <dgm:spPr/>
    </dgm:pt>
    <dgm:pt modelId="{2FA7387A-FFEA-4C9D-A3C6-08C265F07457}" type="pres">
      <dgm:prSet presAssocID="{A7CCEAE4-AAC0-4C91-89FC-DB181D7509BF}" presName="rootComposite" presStyleCnt="0"/>
      <dgm:spPr/>
    </dgm:pt>
    <dgm:pt modelId="{1C33AC0B-2EB0-4CAD-911F-3ABE3FB486E9}" type="pres">
      <dgm:prSet presAssocID="{A7CCEAE4-AAC0-4C91-89FC-DB181D7509BF}" presName="rootText" presStyleLbl="node2" presStyleIdx="0" presStyleCnt="4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838D64-3E98-487B-88C0-782E5B6FB884}" type="pres">
      <dgm:prSet presAssocID="{A7CCEAE4-AAC0-4C91-89FC-DB181D7509BF}" presName="rootConnector" presStyleLbl="node2" presStyleIdx="0" presStyleCnt="4"/>
      <dgm:spPr/>
      <dgm:t>
        <a:bodyPr/>
        <a:lstStyle/>
        <a:p>
          <a:endParaRPr lang="en-US"/>
        </a:p>
      </dgm:t>
    </dgm:pt>
    <dgm:pt modelId="{8DBA4460-C425-43BA-8489-A79F1C05BA98}" type="pres">
      <dgm:prSet presAssocID="{A7CCEAE4-AAC0-4C91-89FC-DB181D7509BF}" presName="hierChild4" presStyleCnt="0"/>
      <dgm:spPr/>
    </dgm:pt>
    <dgm:pt modelId="{C8120923-447C-4CFA-A419-CEA352DB77A8}" type="pres">
      <dgm:prSet presAssocID="{A7CCEAE4-AAC0-4C91-89FC-DB181D7509BF}" presName="hierChild5" presStyleCnt="0"/>
      <dgm:spPr/>
    </dgm:pt>
    <dgm:pt modelId="{DEB28652-BC14-42C6-BAA8-91FAB73A5F8C}" type="pres">
      <dgm:prSet presAssocID="{90D04318-3B98-4809-A36D-D3236BD4FF43}" presName="Name37" presStyleLbl="parChTrans1D2" presStyleIdx="1" presStyleCnt="4"/>
      <dgm:spPr/>
      <dgm:t>
        <a:bodyPr/>
        <a:lstStyle/>
        <a:p>
          <a:endParaRPr lang="en-US"/>
        </a:p>
      </dgm:t>
    </dgm:pt>
    <dgm:pt modelId="{505DEB50-9378-42AF-8B82-1D7629A0127B}" type="pres">
      <dgm:prSet presAssocID="{AFA49920-8CE1-4BA5-A74D-E7D11B53794F}" presName="hierRoot2" presStyleCnt="0">
        <dgm:presLayoutVars>
          <dgm:hierBranch val="init"/>
        </dgm:presLayoutVars>
      </dgm:prSet>
      <dgm:spPr/>
    </dgm:pt>
    <dgm:pt modelId="{F95A4908-FD0D-49AE-91ED-B4506432842C}" type="pres">
      <dgm:prSet presAssocID="{AFA49920-8CE1-4BA5-A74D-E7D11B53794F}" presName="rootComposite" presStyleCnt="0"/>
      <dgm:spPr/>
    </dgm:pt>
    <dgm:pt modelId="{ED528BC4-6D26-49DB-9BEA-7684E93BFB22}" type="pres">
      <dgm:prSet presAssocID="{AFA49920-8CE1-4BA5-A74D-E7D11B53794F}" presName="rootText" presStyleLbl="node2" presStyleIdx="1" presStyleCnt="4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C81AB2-7582-4EE3-B9B3-7CDD1E14F0BA}" type="pres">
      <dgm:prSet presAssocID="{AFA49920-8CE1-4BA5-A74D-E7D11B53794F}" presName="rootConnector" presStyleLbl="node2" presStyleIdx="1" presStyleCnt="4"/>
      <dgm:spPr/>
      <dgm:t>
        <a:bodyPr/>
        <a:lstStyle/>
        <a:p>
          <a:endParaRPr lang="en-US"/>
        </a:p>
      </dgm:t>
    </dgm:pt>
    <dgm:pt modelId="{BFC31E39-5D4F-46D4-B501-FACB45A40E9D}" type="pres">
      <dgm:prSet presAssocID="{AFA49920-8CE1-4BA5-A74D-E7D11B53794F}" presName="hierChild4" presStyleCnt="0"/>
      <dgm:spPr/>
    </dgm:pt>
    <dgm:pt modelId="{E66ED80A-BCF9-42EA-AF9A-1E39CC1A479A}" type="pres">
      <dgm:prSet presAssocID="{AFA49920-8CE1-4BA5-A74D-E7D11B53794F}" presName="hierChild5" presStyleCnt="0"/>
      <dgm:spPr/>
    </dgm:pt>
    <dgm:pt modelId="{F107CAA2-E43E-4B48-B5D9-E4FA1178D2AC}" type="pres">
      <dgm:prSet presAssocID="{9EBA13B4-F1C2-4448-9C95-1B0537A63F02}" presName="Name37" presStyleLbl="parChTrans1D2" presStyleIdx="2" presStyleCnt="4"/>
      <dgm:spPr/>
      <dgm:t>
        <a:bodyPr/>
        <a:lstStyle/>
        <a:p>
          <a:endParaRPr lang="en-US"/>
        </a:p>
      </dgm:t>
    </dgm:pt>
    <dgm:pt modelId="{CD5CE103-2471-453D-9D0F-32C2DDAF7050}" type="pres">
      <dgm:prSet presAssocID="{2E341ABA-8529-4A1B-9C4A-6F6572C4BBC5}" presName="hierRoot2" presStyleCnt="0">
        <dgm:presLayoutVars>
          <dgm:hierBranch val="init"/>
        </dgm:presLayoutVars>
      </dgm:prSet>
      <dgm:spPr/>
    </dgm:pt>
    <dgm:pt modelId="{DC487B99-E82C-412C-A2E4-F7344BCFD3A0}" type="pres">
      <dgm:prSet presAssocID="{2E341ABA-8529-4A1B-9C4A-6F6572C4BBC5}" presName="rootComposite" presStyleCnt="0"/>
      <dgm:spPr/>
    </dgm:pt>
    <dgm:pt modelId="{8F41A6B3-AA1E-466A-BE80-996C91F4C47F}" type="pres">
      <dgm:prSet presAssocID="{2E341ABA-8529-4A1B-9C4A-6F6572C4BBC5}" presName="rootText" presStyleLbl="node2" presStyleIdx="2" presStyleCnt="4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FC81BE-DAC4-4D77-B6FC-3DDE61F9DA4D}" type="pres">
      <dgm:prSet presAssocID="{2E341ABA-8529-4A1B-9C4A-6F6572C4BBC5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D839AC-E8C0-425D-A9A0-2899DAF3BC14}" type="pres">
      <dgm:prSet presAssocID="{2E341ABA-8529-4A1B-9C4A-6F6572C4BBC5}" presName="hierChild4" presStyleCnt="0"/>
      <dgm:spPr/>
    </dgm:pt>
    <dgm:pt modelId="{CC2AA409-0BB2-411C-998D-0C47E39DACD8}" type="pres">
      <dgm:prSet presAssocID="{2E341ABA-8529-4A1B-9C4A-6F6572C4BBC5}" presName="hierChild5" presStyleCnt="0"/>
      <dgm:spPr/>
    </dgm:pt>
    <dgm:pt modelId="{D2D808F1-68DB-44C7-B81B-B5EA172E9E9D}" type="pres">
      <dgm:prSet presAssocID="{5A72782F-835A-4CBA-9416-29371E7D3F0C}" presName="Name37" presStyleLbl="parChTrans1D2" presStyleIdx="3" presStyleCnt="4"/>
      <dgm:spPr/>
      <dgm:t>
        <a:bodyPr/>
        <a:lstStyle/>
        <a:p>
          <a:endParaRPr lang="en-US"/>
        </a:p>
      </dgm:t>
    </dgm:pt>
    <dgm:pt modelId="{FD9A4675-0072-4FED-B3D7-AB21192B3AA8}" type="pres">
      <dgm:prSet presAssocID="{A3280047-63DF-49D2-81A7-42423B88A449}" presName="hierRoot2" presStyleCnt="0">
        <dgm:presLayoutVars>
          <dgm:hierBranch val="init"/>
        </dgm:presLayoutVars>
      </dgm:prSet>
      <dgm:spPr/>
    </dgm:pt>
    <dgm:pt modelId="{0FF2A695-2C06-487D-BEB8-5160659258A1}" type="pres">
      <dgm:prSet presAssocID="{A3280047-63DF-49D2-81A7-42423B88A449}" presName="rootComposite" presStyleCnt="0"/>
      <dgm:spPr/>
    </dgm:pt>
    <dgm:pt modelId="{072D4011-2D3E-480F-B183-BB6E84E319F4}" type="pres">
      <dgm:prSet presAssocID="{A3280047-63DF-49D2-81A7-42423B88A449}" presName="rootText" presStyleLbl="node2" presStyleIdx="3" presStyleCnt="4" custLinFactNeighborX="240" custLinFactNeighborY="-154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504EED-5616-4350-AEA1-B7FBB2617ED1}" type="pres">
      <dgm:prSet presAssocID="{A3280047-63DF-49D2-81A7-42423B88A449}" presName="rootConnector" presStyleLbl="node2" presStyleIdx="3" presStyleCnt="4"/>
      <dgm:spPr/>
      <dgm:t>
        <a:bodyPr/>
        <a:lstStyle/>
        <a:p>
          <a:endParaRPr lang="en-US"/>
        </a:p>
      </dgm:t>
    </dgm:pt>
    <dgm:pt modelId="{AE407F8E-1BA0-4F56-BC4A-B46D89239C1C}" type="pres">
      <dgm:prSet presAssocID="{A3280047-63DF-49D2-81A7-42423B88A449}" presName="hierChild4" presStyleCnt="0"/>
      <dgm:spPr/>
    </dgm:pt>
    <dgm:pt modelId="{381147FF-CE7F-495A-8E8A-9E8B0EB95195}" type="pres">
      <dgm:prSet presAssocID="{A3280047-63DF-49D2-81A7-42423B88A449}" presName="hierChild5" presStyleCnt="0"/>
      <dgm:spPr/>
    </dgm:pt>
    <dgm:pt modelId="{0D06B8D4-1501-4424-8CAD-FB0C17C0BE46}" type="pres">
      <dgm:prSet presAssocID="{1162F926-F4FF-400A-A747-B3CB8DF1DF0E}" presName="hierChild3" presStyleCnt="0"/>
      <dgm:spPr/>
    </dgm:pt>
  </dgm:ptLst>
  <dgm:cxnLst>
    <dgm:cxn modelId="{9A020ECA-5F89-46D4-9A74-DB130110DE85}" type="presOf" srcId="{9EBA13B4-F1C2-4448-9C95-1B0537A63F02}" destId="{F107CAA2-E43E-4B48-B5D9-E4FA1178D2AC}" srcOrd="0" destOrd="0" presId="urn:microsoft.com/office/officeart/2005/8/layout/orgChart1"/>
    <dgm:cxn modelId="{142ADE0D-EC93-4791-A6C3-D8378A0BC2F9}" type="presOf" srcId="{2E341ABA-8529-4A1B-9C4A-6F6572C4BBC5}" destId="{C0FC81BE-DAC4-4D77-B6FC-3DDE61F9DA4D}" srcOrd="1" destOrd="0" presId="urn:microsoft.com/office/officeart/2005/8/layout/orgChart1"/>
    <dgm:cxn modelId="{F9F96665-B3CA-4FC4-B8A9-1D5FF06626E0}" type="presOf" srcId="{A3280047-63DF-49D2-81A7-42423B88A449}" destId="{36504EED-5616-4350-AEA1-B7FBB2617ED1}" srcOrd="1" destOrd="0" presId="urn:microsoft.com/office/officeart/2005/8/layout/orgChart1"/>
    <dgm:cxn modelId="{83342DDB-BFA8-4ED0-93D9-03BD61B895C4}" type="presOf" srcId="{1162F926-F4FF-400A-A747-B3CB8DF1DF0E}" destId="{7512186B-35CE-4C5B-942F-D55210E377EF}" srcOrd="1" destOrd="0" presId="urn:microsoft.com/office/officeart/2005/8/layout/orgChart1"/>
    <dgm:cxn modelId="{6528FC65-84B7-4559-89A1-C1093E7B065A}" type="presOf" srcId="{A3280047-63DF-49D2-81A7-42423B88A449}" destId="{072D4011-2D3E-480F-B183-BB6E84E319F4}" srcOrd="0" destOrd="0" presId="urn:microsoft.com/office/officeart/2005/8/layout/orgChart1"/>
    <dgm:cxn modelId="{F0E774CC-ADCA-40C8-A8FA-2CA37FD78720}" type="presOf" srcId="{1162F926-F4FF-400A-A747-B3CB8DF1DF0E}" destId="{308346D3-57C3-4733-A2EE-3C4245E3D2F6}" srcOrd="0" destOrd="0" presId="urn:microsoft.com/office/officeart/2005/8/layout/orgChart1"/>
    <dgm:cxn modelId="{4DB9ADDC-64B7-462F-8E1E-011C8DE69992}" srcId="{720572FF-D89C-4DAA-9ACD-38ACAF398F5B}" destId="{1162F926-F4FF-400A-A747-B3CB8DF1DF0E}" srcOrd="0" destOrd="0" parTransId="{AFD0F530-67E7-440F-AD4D-EC9379EE86E7}" sibTransId="{7D56BED0-BB63-49E6-ADC8-8810E7A02564}"/>
    <dgm:cxn modelId="{63184BCE-3802-4505-A7ED-5C682658BFE9}" srcId="{1162F926-F4FF-400A-A747-B3CB8DF1DF0E}" destId="{A3280047-63DF-49D2-81A7-42423B88A449}" srcOrd="3" destOrd="0" parTransId="{5A72782F-835A-4CBA-9416-29371E7D3F0C}" sibTransId="{8169407C-2064-4462-B799-DF35F30B76A1}"/>
    <dgm:cxn modelId="{0E79FEDE-A53E-4D2C-8832-4D7065CBD691}" srcId="{1162F926-F4FF-400A-A747-B3CB8DF1DF0E}" destId="{AFA49920-8CE1-4BA5-A74D-E7D11B53794F}" srcOrd="1" destOrd="0" parTransId="{90D04318-3B98-4809-A36D-D3236BD4FF43}" sibTransId="{21C2257D-9821-4E67-A0CF-3F0ECC76266C}"/>
    <dgm:cxn modelId="{21706892-B703-4B6A-84F2-1ACFE56698E9}" srcId="{1162F926-F4FF-400A-A747-B3CB8DF1DF0E}" destId="{2E341ABA-8529-4A1B-9C4A-6F6572C4BBC5}" srcOrd="2" destOrd="0" parTransId="{9EBA13B4-F1C2-4448-9C95-1B0537A63F02}" sibTransId="{D29B4C9A-79E8-4AD1-8C7E-3E400A6112DC}"/>
    <dgm:cxn modelId="{366DD819-A300-4ED1-87F1-9855D8865F3F}" type="presOf" srcId="{5A72782F-835A-4CBA-9416-29371E7D3F0C}" destId="{D2D808F1-68DB-44C7-B81B-B5EA172E9E9D}" srcOrd="0" destOrd="0" presId="urn:microsoft.com/office/officeart/2005/8/layout/orgChart1"/>
    <dgm:cxn modelId="{BC74EB3F-6579-4D78-BA8A-7224128FC195}" type="presOf" srcId="{A7CCEAE4-AAC0-4C91-89FC-DB181D7509BF}" destId="{48838D64-3E98-487B-88C0-782E5B6FB884}" srcOrd="1" destOrd="0" presId="urn:microsoft.com/office/officeart/2005/8/layout/orgChart1"/>
    <dgm:cxn modelId="{1B341629-7D8D-4203-9111-86BEE28A417B}" type="presOf" srcId="{2E341ABA-8529-4A1B-9C4A-6F6572C4BBC5}" destId="{8F41A6B3-AA1E-466A-BE80-996C91F4C47F}" srcOrd="0" destOrd="0" presId="urn:microsoft.com/office/officeart/2005/8/layout/orgChart1"/>
    <dgm:cxn modelId="{ABEDCC8E-C4A1-4B8A-A4D5-6E41159D73B3}" type="presOf" srcId="{720572FF-D89C-4DAA-9ACD-38ACAF398F5B}" destId="{6F794812-63E7-4C0A-82AF-8D06A583C3B6}" srcOrd="0" destOrd="0" presId="urn:microsoft.com/office/officeart/2005/8/layout/orgChart1"/>
    <dgm:cxn modelId="{8B833634-B3C0-498D-A019-26E373B4AEF6}" type="presOf" srcId="{25E831F0-9CA3-40D2-A73A-7EC776D3C9A8}" destId="{574B8019-C021-48A4-8668-57B376887525}" srcOrd="0" destOrd="0" presId="urn:microsoft.com/office/officeart/2005/8/layout/orgChart1"/>
    <dgm:cxn modelId="{23EDD3DE-A4D6-4330-9802-7FFFD4CEC090}" type="presOf" srcId="{A7CCEAE4-AAC0-4C91-89FC-DB181D7509BF}" destId="{1C33AC0B-2EB0-4CAD-911F-3ABE3FB486E9}" srcOrd="0" destOrd="0" presId="urn:microsoft.com/office/officeart/2005/8/layout/orgChart1"/>
    <dgm:cxn modelId="{7FE72959-2B78-4692-9655-2ADE86E5CC4C}" type="presOf" srcId="{AFA49920-8CE1-4BA5-A74D-E7D11B53794F}" destId="{17C81AB2-7582-4EE3-B9B3-7CDD1E14F0BA}" srcOrd="1" destOrd="0" presId="urn:microsoft.com/office/officeart/2005/8/layout/orgChart1"/>
    <dgm:cxn modelId="{DC4F3058-2299-4F3D-B24D-E9672DC0AFCE}" type="presOf" srcId="{90D04318-3B98-4809-A36D-D3236BD4FF43}" destId="{DEB28652-BC14-42C6-BAA8-91FAB73A5F8C}" srcOrd="0" destOrd="0" presId="urn:microsoft.com/office/officeart/2005/8/layout/orgChart1"/>
    <dgm:cxn modelId="{E39FF80C-9177-446F-A145-4BDF4CC3C12B}" type="presOf" srcId="{AFA49920-8CE1-4BA5-A74D-E7D11B53794F}" destId="{ED528BC4-6D26-49DB-9BEA-7684E93BFB22}" srcOrd="0" destOrd="0" presId="urn:microsoft.com/office/officeart/2005/8/layout/orgChart1"/>
    <dgm:cxn modelId="{1BB77C84-8004-498F-8A9E-C57C49CB8FC0}" srcId="{1162F926-F4FF-400A-A747-B3CB8DF1DF0E}" destId="{A7CCEAE4-AAC0-4C91-89FC-DB181D7509BF}" srcOrd="0" destOrd="0" parTransId="{25E831F0-9CA3-40D2-A73A-7EC776D3C9A8}" sibTransId="{394E5C93-A4B5-49FE-86C8-615390D38357}"/>
    <dgm:cxn modelId="{371E11D1-5EBA-4498-846D-A1CE2041B4DB}" type="presParOf" srcId="{6F794812-63E7-4C0A-82AF-8D06A583C3B6}" destId="{941EC4D9-D81F-4567-BDE6-F784C414B92B}" srcOrd="0" destOrd="0" presId="urn:microsoft.com/office/officeart/2005/8/layout/orgChart1"/>
    <dgm:cxn modelId="{98FA2FEF-106A-48DC-9439-2B6401181D07}" type="presParOf" srcId="{941EC4D9-D81F-4567-BDE6-F784C414B92B}" destId="{BCBC73FC-CE09-4427-83C7-FABE8E20F2C7}" srcOrd="0" destOrd="0" presId="urn:microsoft.com/office/officeart/2005/8/layout/orgChart1"/>
    <dgm:cxn modelId="{4515B727-72D6-406C-B26D-CC03A912CDE4}" type="presParOf" srcId="{BCBC73FC-CE09-4427-83C7-FABE8E20F2C7}" destId="{308346D3-57C3-4733-A2EE-3C4245E3D2F6}" srcOrd="0" destOrd="0" presId="urn:microsoft.com/office/officeart/2005/8/layout/orgChart1"/>
    <dgm:cxn modelId="{9ADB8F63-795A-4C5E-B0A4-5FEA35FCC692}" type="presParOf" srcId="{BCBC73FC-CE09-4427-83C7-FABE8E20F2C7}" destId="{7512186B-35CE-4C5B-942F-D55210E377EF}" srcOrd="1" destOrd="0" presId="urn:microsoft.com/office/officeart/2005/8/layout/orgChart1"/>
    <dgm:cxn modelId="{18C29B3C-BECB-4DC9-A415-219D7DC01FE0}" type="presParOf" srcId="{941EC4D9-D81F-4567-BDE6-F784C414B92B}" destId="{5F607FE1-E7D9-457A-B618-5F6AC478A78D}" srcOrd="1" destOrd="0" presId="urn:microsoft.com/office/officeart/2005/8/layout/orgChart1"/>
    <dgm:cxn modelId="{C4FD3CF0-EBDA-472A-9E97-C7C0E7D60B25}" type="presParOf" srcId="{5F607FE1-E7D9-457A-B618-5F6AC478A78D}" destId="{574B8019-C021-48A4-8668-57B376887525}" srcOrd="0" destOrd="0" presId="urn:microsoft.com/office/officeart/2005/8/layout/orgChart1"/>
    <dgm:cxn modelId="{568FF18D-F4C5-4ECA-AA28-87FB62F2A5E1}" type="presParOf" srcId="{5F607FE1-E7D9-457A-B618-5F6AC478A78D}" destId="{EB5D0F83-56D8-4A8C-B14E-C6C943EC6C77}" srcOrd="1" destOrd="0" presId="urn:microsoft.com/office/officeart/2005/8/layout/orgChart1"/>
    <dgm:cxn modelId="{B6DD83D6-7242-4ED7-8F8A-964F99B05984}" type="presParOf" srcId="{EB5D0F83-56D8-4A8C-B14E-C6C943EC6C77}" destId="{2FA7387A-FFEA-4C9D-A3C6-08C265F07457}" srcOrd="0" destOrd="0" presId="urn:microsoft.com/office/officeart/2005/8/layout/orgChart1"/>
    <dgm:cxn modelId="{A0512BE7-BE12-40C3-9F0A-D6C69EEF30D3}" type="presParOf" srcId="{2FA7387A-FFEA-4C9D-A3C6-08C265F07457}" destId="{1C33AC0B-2EB0-4CAD-911F-3ABE3FB486E9}" srcOrd="0" destOrd="0" presId="urn:microsoft.com/office/officeart/2005/8/layout/orgChart1"/>
    <dgm:cxn modelId="{797C5186-57B5-4DB1-A28D-6BA01C1EF934}" type="presParOf" srcId="{2FA7387A-FFEA-4C9D-A3C6-08C265F07457}" destId="{48838D64-3E98-487B-88C0-782E5B6FB884}" srcOrd="1" destOrd="0" presId="urn:microsoft.com/office/officeart/2005/8/layout/orgChart1"/>
    <dgm:cxn modelId="{210524D8-2B02-47A1-8930-29EDFC77D933}" type="presParOf" srcId="{EB5D0F83-56D8-4A8C-B14E-C6C943EC6C77}" destId="{8DBA4460-C425-43BA-8489-A79F1C05BA98}" srcOrd="1" destOrd="0" presId="urn:microsoft.com/office/officeart/2005/8/layout/orgChart1"/>
    <dgm:cxn modelId="{31D231AC-FD57-47D3-B6E4-3108128BE808}" type="presParOf" srcId="{EB5D0F83-56D8-4A8C-B14E-C6C943EC6C77}" destId="{C8120923-447C-4CFA-A419-CEA352DB77A8}" srcOrd="2" destOrd="0" presId="urn:microsoft.com/office/officeart/2005/8/layout/orgChart1"/>
    <dgm:cxn modelId="{4A64FB31-BC25-45F4-A91A-450031589033}" type="presParOf" srcId="{5F607FE1-E7D9-457A-B618-5F6AC478A78D}" destId="{DEB28652-BC14-42C6-BAA8-91FAB73A5F8C}" srcOrd="2" destOrd="0" presId="urn:microsoft.com/office/officeart/2005/8/layout/orgChart1"/>
    <dgm:cxn modelId="{5EBB5F2D-CE8F-4631-84D3-28B8EF4CBF99}" type="presParOf" srcId="{5F607FE1-E7D9-457A-B618-5F6AC478A78D}" destId="{505DEB50-9378-42AF-8B82-1D7629A0127B}" srcOrd="3" destOrd="0" presId="urn:microsoft.com/office/officeart/2005/8/layout/orgChart1"/>
    <dgm:cxn modelId="{93C73040-4489-47B0-A76A-5D8BF33DF141}" type="presParOf" srcId="{505DEB50-9378-42AF-8B82-1D7629A0127B}" destId="{F95A4908-FD0D-49AE-91ED-B4506432842C}" srcOrd="0" destOrd="0" presId="urn:microsoft.com/office/officeart/2005/8/layout/orgChart1"/>
    <dgm:cxn modelId="{394A0FC3-9F56-4F30-AAF5-0597E0F07169}" type="presParOf" srcId="{F95A4908-FD0D-49AE-91ED-B4506432842C}" destId="{ED528BC4-6D26-49DB-9BEA-7684E93BFB22}" srcOrd="0" destOrd="0" presId="urn:microsoft.com/office/officeart/2005/8/layout/orgChart1"/>
    <dgm:cxn modelId="{8C9AA3A5-5B4D-485D-99EC-20E2DD54F3A6}" type="presParOf" srcId="{F95A4908-FD0D-49AE-91ED-B4506432842C}" destId="{17C81AB2-7582-4EE3-B9B3-7CDD1E14F0BA}" srcOrd="1" destOrd="0" presId="urn:microsoft.com/office/officeart/2005/8/layout/orgChart1"/>
    <dgm:cxn modelId="{155F344F-C1AB-49AD-9B67-7062C01CC57C}" type="presParOf" srcId="{505DEB50-9378-42AF-8B82-1D7629A0127B}" destId="{BFC31E39-5D4F-46D4-B501-FACB45A40E9D}" srcOrd="1" destOrd="0" presId="urn:microsoft.com/office/officeart/2005/8/layout/orgChart1"/>
    <dgm:cxn modelId="{6C08E4E6-51BD-4A49-896D-870E3159EED4}" type="presParOf" srcId="{505DEB50-9378-42AF-8B82-1D7629A0127B}" destId="{E66ED80A-BCF9-42EA-AF9A-1E39CC1A479A}" srcOrd="2" destOrd="0" presId="urn:microsoft.com/office/officeart/2005/8/layout/orgChart1"/>
    <dgm:cxn modelId="{0E7BC4F9-E6A7-4ED9-B35E-863735AE2616}" type="presParOf" srcId="{5F607FE1-E7D9-457A-B618-5F6AC478A78D}" destId="{F107CAA2-E43E-4B48-B5D9-E4FA1178D2AC}" srcOrd="4" destOrd="0" presId="urn:microsoft.com/office/officeart/2005/8/layout/orgChart1"/>
    <dgm:cxn modelId="{BBB82DED-D2F2-4FD4-A205-2729042B82B4}" type="presParOf" srcId="{5F607FE1-E7D9-457A-B618-5F6AC478A78D}" destId="{CD5CE103-2471-453D-9D0F-32C2DDAF7050}" srcOrd="5" destOrd="0" presId="urn:microsoft.com/office/officeart/2005/8/layout/orgChart1"/>
    <dgm:cxn modelId="{FC8DDC34-7916-4FEF-8426-38DA5302795A}" type="presParOf" srcId="{CD5CE103-2471-453D-9D0F-32C2DDAF7050}" destId="{DC487B99-E82C-412C-A2E4-F7344BCFD3A0}" srcOrd="0" destOrd="0" presId="urn:microsoft.com/office/officeart/2005/8/layout/orgChart1"/>
    <dgm:cxn modelId="{547B1E6D-4DEE-41C2-966E-5E3CF07ECC54}" type="presParOf" srcId="{DC487B99-E82C-412C-A2E4-F7344BCFD3A0}" destId="{8F41A6B3-AA1E-466A-BE80-996C91F4C47F}" srcOrd="0" destOrd="0" presId="urn:microsoft.com/office/officeart/2005/8/layout/orgChart1"/>
    <dgm:cxn modelId="{E5046D07-97A7-49FE-B1AD-5E618BC1D879}" type="presParOf" srcId="{DC487B99-E82C-412C-A2E4-F7344BCFD3A0}" destId="{C0FC81BE-DAC4-4D77-B6FC-3DDE61F9DA4D}" srcOrd="1" destOrd="0" presId="urn:microsoft.com/office/officeart/2005/8/layout/orgChart1"/>
    <dgm:cxn modelId="{942CEE48-D31E-489F-BD8A-8BE8886759BD}" type="presParOf" srcId="{CD5CE103-2471-453D-9D0F-32C2DDAF7050}" destId="{71D839AC-E8C0-425D-A9A0-2899DAF3BC14}" srcOrd="1" destOrd="0" presId="urn:microsoft.com/office/officeart/2005/8/layout/orgChart1"/>
    <dgm:cxn modelId="{B4C95745-B3F8-449F-9835-6ED2680B3A26}" type="presParOf" srcId="{CD5CE103-2471-453D-9D0F-32C2DDAF7050}" destId="{CC2AA409-0BB2-411C-998D-0C47E39DACD8}" srcOrd="2" destOrd="0" presId="urn:microsoft.com/office/officeart/2005/8/layout/orgChart1"/>
    <dgm:cxn modelId="{D4480433-13D9-49D3-AC50-BDBA2429F5BA}" type="presParOf" srcId="{5F607FE1-E7D9-457A-B618-5F6AC478A78D}" destId="{D2D808F1-68DB-44C7-B81B-B5EA172E9E9D}" srcOrd="6" destOrd="0" presId="urn:microsoft.com/office/officeart/2005/8/layout/orgChart1"/>
    <dgm:cxn modelId="{C61325C3-5FB3-4B44-A428-38914654F579}" type="presParOf" srcId="{5F607FE1-E7D9-457A-B618-5F6AC478A78D}" destId="{FD9A4675-0072-4FED-B3D7-AB21192B3AA8}" srcOrd="7" destOrd="0" presId="urn:microsoft.com/office/officeart/2005/8/layout/orgChart1"/>
    <dgm:cxn modelId="{ABC4191B-D166-4AF6-8736-EC1583491BF1}" type="presParOf" srcId="{FD9A4675-0072-4FED-B3D7-AB21192B3AA8}" destId="{0FF2A695-2C06-487D-BEB8-5160659258A1}" srcOrd="0" destOrd="0" presId="urn:microsoft.com/office/officeart/2005/8/layout/orgChart1"/>
    <dgm:cxn modelId="{E781C3A6-A71E-4B35-A682-DBD83F74DE6B}" type="presParOf" srcId="{0FF2A695-2C06-487D-BEB8-5160659258A1}" destId="{072D4011-2D3E-480F-B183-BB6E84E319F4}" srcOrd="0" destOrd="0" presId="urn:microsoft.com/office/officeart/2005/8/layout/orgChart1"/>
    <dgm:cxn modelId="{08DB5F67-42F1-473A-8A01-D1EDAEC5F7C0}" type="presParOf" srcId="{0FF2A695-2C06-487D-BEB8-5160659258A1}" destId="{36504EED-5616-4350-AEA1-B7FBB2617ED1}" srcOrd="1" destOrd="0" presId="urn:microsoft.com/office/officeart/2005/8/layout/orgChart1"/>
    <dgm:cxn modelId="{16178625-5D45-4DB0-9F0C-096984DEFA42}" type="presParOf" srcId="{FD9A4675-0072-4FED-B3D7-AB21192B3AA8}" destId="{AE407F8E-1BA0-4F56-BC4A-B46D89239C1C}" srcOrd="1" destOrd="0" presId="urn:microsoft.com/office/officeart/2005/8/layout/orgChart1"/>
    <dgm:cxn modelId="{4EF10418-3A61-4495-AD5C-E51DB1224A79}" type="presParOf" srcId="{FD9A4675-0072-4FED-B3D7-AB21192B3AA8}" destId="{381147FF-CE7F-495A-8E8A-9E8B0EB95195}" srcOrd="2" destOrd="0" presId="urn:microsoft.com/office/officeart/2005/8/layout/orgChart1"/>
    <dgm:cxn modelId="{72807336-5FD4-4616-8EA2-8D3D82241207}" type="presParOf" srcId="{941EC4D9-D81F-4567-BDE6-F784C414B92B}" destId="{0D06B8D4-1501-4424-8CAD-FB0C17C0BE46}" srcOrd="2" destOrd="0" presId="urn:microsoft.com/office/officeart/2005/8/layout/orgChar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0572FF-D89C-4DAA-9ACD-38ACAF398F5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62F926-F4FF-400A-A747-B3CB8DF1DF0E}">
      <dgm:prSet phldrT="[Text]"/>
      <dgm:spPr>
        <a:solidFill>
          <a:srgbClr val="FFC000"/>
        </a:solidFill>
        <a:ln w="38100" cmpd="dbl"/>
      </dgm:spPr>
      <dgm:t>
        <a:bodyPr/>
        <a:lstStyle/>
        <a:p>
          <a:r>
            <a:rPr lang="en-US" dirty="0" smtClean="0"/>
            <a:t>0 Online Examination</a:t>
          </a:r>
          <a:endParaRPr lang="en-US" dirty="0"/>
        </a:p>
      </dgm:t>
    </dgm:pt>
    <dgm:pt modelId="{AFD0F530-67E7-440F-AD4D-EC9379EE86E7}" type="parTrans" cxnId="{4DB9ADDC-64B7-462F-8E1E-011C8DE69992}">
      <dgm:prSet/>
      <dgm:spPr/>
      <dgm:t>
        <a:bodyPr/>
        <a:lstStyle/>
        <a:p>
          <a:endParaRPr lang="en-US"/>
        </a:p>
      </dgm:t>
    </dgm:pt>
    <dgm:pt modelId="{7D56BED0-BB63-49E6-ADC8-8810E7A02564}" type="sibTrans" cxnId="{4DB9ADDC-64B7-462F-8E1E-011C8DE69992}">
      <dgm:prSet/>
      <dgm:spPr/>
      <dgm:t>
        <a:bodyPr/>
        <a:lstStyle/>
        <a:p>
          <a:endParaRPr lang="en-US"/>
        </a:p>
      </dgm:t>
    </dgm:pt>
    <dgm:pt modelId="{A7CCEAE4-AAC0-4C91-89FC-DB181D7509BF}">
      <dgm:prSet phldrT="[Text]"/>
      <dgm:spPr>
        <a:ln w="38100" cmpd="dbl"/>
      </dgm:spPr>
      <dgm:t>
        <a:bodyPr/>
        <a:lstStyle/>
        <a:p>
          <a:r>
            <a:rPr lang="en-US" dirty="0" smtClean="0"/>
            <a:t>1 Faculty</a:t>
          </a:r>
          <a:endParaRPr lang="en-US" dirty="0"/>
        </a:p>
      </dgm:t>
    </dgm:pt>
    <dgm:pt modelId="{25E831F0-9CA3-40D2-A73A-7EC776D3C9A8}" type="parTrans" cxnId="{1BB77C84-8004-498F-8A9E-C57C49CB8FC0}">
      <dgm:prSet/>
      <dgm:spPr/>
      <dgm:t>
        <a:bodyPr/>
        <a:lstStyle/>
        <a:p>
          <a:endParaRPr lang="en-US"/>
        </a:p>
      </dgm:t>
    </dgm:pt>
    <dgm:pt modelId="{394E5C93-A4B5-49FE-86C8-615390D38357}" type="sibTrans" cxnId="{1BB77C84-8004-498F-8A9E-C57C49CB8FC0}">
      <dgm:prSet/>
      <dgm:spPr/>
      <dgm:t>
        <a:bodyPr/>
        <a:lstStyle/>
        <a:p>
          <a:endParaRPr lang="en-US"/>
        </a:p>
      </dgm:t>
    </dgm:pt>
    <dgm:pt modelId="{AFA49920-8CE1-4BA5-A74D-E7D11B53794F}">
      <dgm:prSet phldrT="[Text]"/>
      <dgm:spPr>
        <a:solidFill>
          <a:srgbClr val="00B050"/>
        </a:solidFill>
        <a:ln w="38100" cmpd="dbl"/>
      </dgm:spPr>
      <dgm:t>
        <a:bodyPr/>
        <a:lstStyle/>
        <a:p>
          <a:r>
            <a:rPr lang="en-US" dirty="0" smtClean="0"/>
            <a:t>2 Student</a:t>
          </a:r>
          <a:endParaRPr lang="en-US" dirty="0"/>
        </a:p>
      </dgm:t>
    </dgm:pt>
    <dgm:pt modelId="{90D04318-3B98-4809-A36D-D3236BD4FF43}" type="parTrans" cxnId="{0E79FEDE-A53E-4D2C-8832-4D7065CBD691}">
      <dgm:prSet/>
      <dgm:spPr/>
      <dgm:t>
        <a:bodyPr/>
        <a:lstStyle/>
        <a:p>
          <a:endParaRPr lang="en-US"/>
        </a:p>
      </dgm:t>
    </dgm:pt>
    <dgm:pt modelId="{21C2257D-9821-4E67-A0CF-3F0ECC76266C}" type="sibTrans" cxnId="{0E79FEDE-A53E-4D2C-8832-4D7065CBD691}">
      <dgm:prSet/>
      <dgm:spPr/>
      <dgm:t>
        <a:bodyPr/>
        <a:lstStyle/>
        <a:p>
          <a:endParaRPr lang="en-US"/>
        </a:p>
      </dgm:t>
    </dgm:pt>
    <dgm:pt modelId="{2E341ABA-8529-4A1B-9C4A-6F6572C4BBC5}">
      <dgm:prSet phldrT="[Text]"/>
      <dgm:spPr>
        <a:solidFill>
          <a:schemeClr val="accent2"/>
        </a:solidFill>
        <a:ln w="38100" cmpd="dbl"/>
      </dgm:spPr>
      <dgm:t>
        <a:bodyPr/>
        <a:lstStyle/>
        <a:p>
          <a:r>
            <a:rPr lang="en-US" dirty="0" smtClean="0"/>
            <a:t>3 Admin</a:t>
          </a:r>
          <a:endParaRPr lang="en-US" dirty="0"/>
        </a:p>
      </dgm:t>
    </dgm:pt>
    <dgm:pt modelId="{9EBA13B4-F1C2-4448-9C95-1B0537A63F02}" type="parTrans" cxnId="{21706892-B703-4B6A-84F2-1ACFE56698E9}">
      <dgm:prSet/>
      <dgm:spPr/>
      <dgm:t>
        <a:bodyPr/>
        <a:lstStyle/>
        <a:p>
          <a:endParaRPr lang="en-US"/>
        </a:p>
      </dgm:t>
    </dgm:pt>
    <dgm:pt modelId="{D29B4C9A-79E8-4AD1-8C7E-3E400A6112DC}" type="sibTrans" cxnId="{21706892-B703-4B6A-84F2-1ACFE56698E9}">
      <dgm:prSet/>
      <dgm:spPr/>
      <dgm:t>
        <a:bodyPr/>
        <a:lstStyle/>
        <a:p>
          <a:endParaRPr lang="en-US"/>
        </a:p>
      </dgm:t>
    </dgm:pt>
    <dgm:pt modelId="{A3280047-63DF-49D2-81A7-42423B88A449}">
      <dgm:prSet/>
      <dgm:spPr>
        <a:solidFill>
          <a:srgbClr val="FF6600"/>
        </a:solidFill>
        <a:ln w="38100" cmpd="dbl"/>
      </dgm:spPr>
      <dgm:t>
        <a:bodyPr/>
        <a:lstStyle/>
        <a:p>
          <a:r>
            <a:rPr lang="en-US" dirty="0" smtClean="0"/>
            <a:t>4 Send Reminders</a:t>
          </a:r>
          <a:endParaRPr lang="en-US" dirty="0"/>
        </a:p>
      </dgm:t>
    </dgm:pt>
    <dgm:pt modelId="{5A72782F-835A-4CBA-9416-29371E7D3F0C}" type="parTrans" cxnId="{63184BCE-3802-4505-A7ED-5C682658BFE9}">
      <dgm:prSet/>
      <dgm:spPr/>
      <dgm:t>
        <a:bodyPr/>
        <a:lstStyle/>
        <a:p>
          <a:endParaRPr lang="en-US"/>
        </a:p>
      </dgm:t>
    </dgm:pt>
    <dgm:pt modelId="{8169407C-2064-4462-B799-DF35F30B76A1}" type="sibTrans" cxnId="{63184BCE-3802-4505-A7ED-5C682658BFE9}">
      <dgm:prSet/>
      <dgm:spPr/>
      <dgm:t>
        <a:bodyPr/>
        <a:lstStyle/>
        <a:p>
          <a:endParaRPr lang="en-US"/>
        </a:p>
      </dgm:t>
    </dgm:pt>
    <dgm:pt modelId="{6F794812-63E7-4C0A-82AF-8D06A583C3B6}" type="pres">
      <dgm:prSet presAssocID="{720572FF-D89C-4DAA-9ACD-38ACAF398F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41EC4D9-D81F-4567-BDE6-F784C414B92B}" type="pres">
      <dgm:prSet presAssocID="{1162F926-F4FF-400A-A747-B3CB8DF1DF0E}" presName="hierRoot1" presStyleCnt="0">
        <dgm:presLayoutVars>
          <dgm:hierBranch val="init"/>
        </dgm:presLayoutVars>
      </dgm:prSet>
      <dgm:spPr/>
    </dgm:pt>
    <dgm:pt modelId="{BCBC73FC-CE09-4427-83C7-FABE8E20F2C7}" type="pres">
      <dgm:prSet presAssocID="{1162F926-F4FF-400A-A747-B3CB8DF1DF0E}" presName="rootComposite1" presStyleCnt="0"/>
      <dgm:spPr/>
    </dgm:pt>
    <dgm:pt modelId="{308346D3-57C3-4733-A2EE-3C4245E3D2F6}" type="pres">
      <dgm:prSet presAssocID="{1162F926-F4FF-400A-A747-B3CB8DF1DF0E}" presName="rootText1" presStyleLbl="node0" presStyleIdx="0" presStyleCnt="1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12186B-35CE-4C5B-942F-D55210E377EF}" type="pres">
      <dgm:prSet presAssocID="{1162F926-F4FF-400A-A747-B3CB8DF1DF0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607FE1-E7D9-457A-B618-5F6AC478A78D}" type="pres">
      <dgm:prSet presAssocID="{1162F926-F4FF-400A-A747-B3CB8DF1DF0E}" presName="hierChild2" presStyleCnt="0"/>
      <dgm:spPr/>
    </dgm:pt>
    <dgm:pt modelId="{574B8019-C021-48A4-8668-57B376887525}" type="pres">
      <dgm:prSet presAssocID="{25E831F0-9CA3-40D2-A73A-7EC776D3C9A8}" presName="Name37" presStyleLbl="parChTrans1D2" presStyleIdx="0" presStyleCnt="4"/>
      <dgm:spPr/>
      <dgm:t>
        <a:bodyPr/>
        <a:lstStyle/>
        <a:p>
          <a:endParaRPr lang="en-US"/>
        </a:p>
      </dgm:t>
    </dgm:pt>
    <dgm:pt modelId="{EB5D0F83-56D8-4A8C-B14E-C6C943EC6C77}" type="pres">
      <dgm:prSet presAssocID="{A7CCEAE4-AAC0-4C91-89FC-DB181D7509BF}" presName="hierRoot2" presStyleCnt="0">
        <dgm:presLayoutVars>
          <dgm:hierBranch val="init"/>
        </dgm:presLayoutVars>
      </dgm:prSet>
      <dgm:spPr/>
    </dgm:pt>
    <dgm:pt modelId="{2FA7387A-FFEA-4C9D-A3C6-08C265F07457}" type="pres">
      <dgm:prSet presAssocID="{A7CCEAE4-AAC0-4C91-89FC-DB181D7509BF}" presName="rootComposite" presStyleCnt="0"/>
      <dgm:spPr/>
    </dgm:pt>
    <dgm:pt modelId="{1C33AC0B-2EB0-4CAD-911F-3ABE3FB486E9}" type="pres">
      <dgm:prSet presAssocID="{A7CCEAE4-AAC0-4C91-89FC-DB181D7509BF}" presName="rootText" presStyleLbl="node2" presStyleIdx="0" presStyleCnt="4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838D64-3E98-487B-88C0-782E5B6FB884}" type="pres">
      <dgm:prSet presAssocID="{A7CCEAE4-AAC0-4C91-89FC-DB181D7509BF}" presName="rootConnector" presStyleLbl="node2" presStyleIdx="0" presStyleCnt="4"/>
      <dgm:spPr/>
      <dgm:t>
        <a:bodyPr/>
        <a:lstStyle/>
        <a:p>
          <a:endParaRPr lang="en-US"/>
        </a:p>
      </dgm:t>
    </dgm:pt>
    <dgm:pt modelId="{8DBA4460-C425-43BA-8489-A79F1C05BA98}" type="pres">
      <dgm:prSet presAssocID="{A7CCEAE4-AAC0-4C91-89FC-DB181D7509BF}" presName="hierChild4" presStyleCnt="0"/>
      <dgm:spPr/>
    </dgm:pt>
    <dgm:pt modelId="{C8120923-447C-4CFA-A419-CEA352DB77A8}" type="pres">
      <dgm:prSet presAssocID="{A7CCEAE4-AAC0-4C91-89FC-DB181D7509BF}" presName="hierChild5" presStyleCnt="0"/>
      <dgm:spPr/>
    </dgm:pt>
    <dgm:pt modelId="{DEB28652-BC14-42C6-BAA8-91FAB73A5F8C}" type="pres">
      <dgm:prSet presAssocID="{90D04318-3B98-4809-A36D-D3236BD4FF43}" presName="Name37" presStyleLbl="parChTrans1D2" presStyleIdx="1" presStyleCnt="4"/>
      <dgm:spPr/>
      <dgm:t>
        <a:bodyPr/>
        <a:lstStyle/>
        <a:p>
          <a:endParaRPr lang="en-US"/>
        </a:p>
      </dgm:t>
    </dgm:pt>
    <dgm:pt modelId="{505DEB50-9378-42AF-8B82-1D7629A0127B}" type="pres">
      <dgm:prSet presAssocID="{AFA49920-8CE1-4BA5-A74D-E7D11B53794F}" presName="hierRoot2" presStyleCnt="0">
        <dgm:presLayoutVars>
          <dgm:hierBranch val="init"/>
        </dgm:presLayoutVars>
      </dgm:prSet>
      <dgm:spPr/>
    </dgm:pt>
    <dgm:pt modelId="{F95A4908-FD0D-49AE-91ED-B4506432842C}" type="pres">
      <dgm:prSet presAssocID="{AFA49920-8CE1-4BA5-A74D-E7D11B53794F}" presName="rootComposite" presStyleCnt="0"/>
      <dgm:spPr/>
    </dgm:pt>
    <dgm:pt modelId="{ED528BC4-6D26-49DB-9BEA-7684E93BFB22}" type="pres">
      <dgm:prSet presAssocID="{AFA49920-8CE1-4BA5-A74D-E7D11B53794F}" presName="rootText" presStyleLbl="node2" presStyleIdx="1" presStyleCnt="4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C81AB2-7582-4EE3-B9B3-7CDD1E14F0BA}" type="pres">
      <dgm:prSet presAssocID="{AFA49920-8CE1-4BA5-A74D-E7D11B53794F}" presName="rootConnector" presStyleLbl="node2" presStyleIdx="1" presStyleCnt="4"/>
      <dgm:spPr/>
      <dgm:t>
        <a:bodyPr/>
        <a:lstStyle/>
        <a:p>
          <a:endParaRPr lang="en-US"/>
        </a:p>
      </dgm:t>
    </dgm:pt>
    <dgm:pt modelId="{BFC31E39-5D4F-46D4-B501-FACB45A40E9D}" type="pres">
      <dgm:prSet presAssocID="{AFA49920-8CE1-4BA5-A74D-E7D11B53794F}" presName="hierChild4" presStyleCnt="0"/>
      <dgm:spPr/>
    </dgm:pt>
    <dgm:pt modelId="{E66ED80A-BCF9-42EA-AF9A-1E39CC1A479A}" type="pres">
      <dgm:prSet presAssocID="{AFA49920-8CE1-4BA5-A74D-E7D11B53794F}" presName="hierChild5" presStyleCnt="0"/>
      <dgm:spPr/>
    </dgm:pt>
    <dgm:pt modelId="{F107CAA2-E43E-4B48-B5D9-E4FA1178D2AC}" type="pres">
      <dgm:prSet presAssocID="{9EBA13B4-F1C2-4448-9C95-1B0537A63F02}" presName="Name37" presStyleLbl="parChTrans1D2" presStyleIdx="2" presStyleCnt="4"/>
      <dgm:spPr/>
      <dgm:t>
        <a:bodyPr/>
        <a:lstStyle/>
        <a:p>
          <a:endParaRPr lang="en-US"/>
        </a:p>
      </dgm:t>
    </dgm:pt>
    <dgm:pt modelId="{CD5CE103-2471-453D-9D0F-32C2DDAF7050}" type="pres">
      <dgm:prSet presAssocID="{2E341ABA-8529-4A1B-9C4A-6F6572C4BBC5}" presName="hierRoot2" presStyleCnt="0">
        <dgm:presLayoutVars>
          <dgm:hierBranch val="init"/>
        </dgm:presLayoutVars>
      </dgm:prSet>
      <dgm:spPr/>
    </dgm:pt>
    <dgm:pt modelId="{DC487B99-E82C-412C-A2E4-F7344BCFD3A0}" type="pres">
      <dgm:prSet presAssocID="{2E341ABA-8529-4A1B-9C4A-6F6572C4BBC5}" presName="rootComposite" presStyleCnt="0"/>
      <dgm:spPr/>
    </dgm:pt>
    <dgm:pt modelId="{8F41A6B3-AA1E-466A-BE80-996C91F4C47F}" type="pres">
      <dgm:prSet presAssocID="{2E341ABA-8529-4A1B-9C4A-6F6572C4BBC5}" presName="rootText" presStyleLbl="node2" presStyleIdx="2" presStyleCnt="4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FC81BE-DAC4-4D77-B6FC-3DDE61F9DA4D}" type="pres">
      <dgm:prSet presAssocID="{2E341ABA-8529-4A1B-9C4A-6F6572C4BBC5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D839AC-E8C0-425D-A9A0-2899DAF3BC14}" type="pres">
      <dgm:prSet presAssocID="{2E341ABA-8529-4A1B-9C4A-6F6572C4BBC5}" presName="hierChild4" presStyleCnt="0"/>
      <dgm:spPr/>
    </dgm:pt>
    <dgm:pt modelId="{CC2AA409-0BB2-411C-998D-0C47E39DACD8}" type="pres">
      <dgm:prSet presAssocID="{2E341ABA-8529-4A1B-9C4A-6F6572C4BBC5}" presName="hierChild5" presStyleCnt="0"/>
      <dgm:spPr/>
    </dgm:pt>
    <dgm:pt modelId="{D2D808F1-68DB-44C7-B81B-B5EA172E9E9D}" type="pres">
      <dgm:prSet presAssocID="{5A72782F-835A-4CBA-9416-29371E7D3F0C}" presName="Name37" presStyleLbl="parChTrans1D2" presStyleIdx="3" presStyleCnt="4"/>
      <dgm:spPr/>
      <dgm:t>
        <a:bodyPr/>
        <a:lstStyle/>
        <a:p>
          <a:endParaRPr lang="en-US"/>
        </a:p>
      </dgm:t>
    </dgm:pt>
    <dgm:pt modelId="{FD9A4675-0072-4FED-B3D7-AB21192B3AA8}" type="pres">
      <dgm:prSet presAssocID="{A3280047-63DF-49D2-81A7-42423B88A449}" presName="hierRoot2" presStyleCnt="0">
        <dgm:presLayoutVars>
          <dgm:hierBranch val="init"/>
        </dgm:presLayoutVars>
      </dgm:prSet>
      <dgm:spPr/>
    </dgm:pt>
    <dgm:pt modelId="{0FF2A695-2C06-487D-BEB8-5160659258A1}" type="pres">
      <dgm:prSet presAssocID="{A3280047-63DF-49D2-81A7-42423B88A449}" presName="rootComposite" presStyleCnt="0"/>
      <dgm:spPr/>
    </dgm:pt>
    <dgm:pt modelId="{072D4011-2D3E-480F-B183-BB6E84E319F4}" type="pres">
      <dgm:prSet presAssocID="{A3280047-63DF-49D2-81A7-42423B88A449}" presName="rootText" presStyleLbl="node2" presStyleIdx="3" presStyleCnt="4" custLinFactNeighborX="240" custLinFactNeighborY="-154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504EED-5616-4350-AEA1-B7FBB2617ED1}" type="pres">
      <dgm:prSet presAssocID="{A3280047-63DF-49D2-81A7-42423B88A449}" presName="rootConnector" presStyleLbl="node2" presStyleIdx="3" presStyleCnt="4"/>
      <dgm:spPr/>
      <dgm:t>
        <a:bodyPr/>
        <a:lstStyle/>
        <a:p>
          <a:endParaRPr lang="en-US"/>
        </a:p>
      </dgm:t>
    </dgm:pt>
    <dgm:pt modelId="{AE407F8E-1BA0-4F56-BC4A-B46D89239C1C}" type="pres">
      <dgm:prSet presAssocID="{A3280047-63DF-49D2-81A7-42423B88A449}" presName="hierChild4" presStyleCnt="0"/>
      <dgm:spPr/>
    </dgm:pt>
    <dgm:pt modelId="{381147FF-CE7F-495A-8E8A-9E8B0EB95195}" type="pres">
      <dgm:prSet presAssocID="{A3280047-63DF-49D2-81A7-42423B88A449}" presName="hierChild5" presStyleCnt="0"/>
      <dgm:spPr/>
    </dgm:pt>
    <dgm:pt modelId="{0D06B8D4-1501-4424-8CAD-FB0C17C0BE46}" type="pres">
      <dgm:prSet presAssocID="{1162F926-F4FF-400A-A747-B3CB8DF1DF0E}" presName="hierChild3" presStyleCnt="0"/>
      <dgm:spPr/>
    </dgm:pt>
  </dgm:ptLst>
  <dgm:cxnLst>
    <dgm:cxn modelId="{D79ACB5F-FB10-4990-BE83-143C5816A03D}" type="presOf" srcId="{2E341ABA-8529-4A1B-9C4A-6F6572C4BBC5}" destId="{C0FC81BE-DAC4-4D77-B6FC-3DDE61F9DA4D}" srcOrd="1" destOrd="0" presId="urn:microsoft.com/office/officeart/2005/8/layout/orgChart1"/>
    <dgm:cxn modelId="{795E1B6E-F55E-45E2-A188-DF0B3690DF4F}" type="presOf" srcId="{AFA49920-8CE1-4BA5-A74D-E7D11B53794F}" destId="{17C81AB2-7582-4EE3-B9B3-7CDD1E14F0BA}" srcOrd="1" destOrd="0" presId="urn:microsoft.com/office/officeart/2005/8/layout/orgChart1"/>
    <dgm:cxn modelId="{9FB74828-C2B1-4CC0-8DEB-3E72486DEC2A}" type="presOf" srcId="{5A72782F-835A-4CBA-9416-29371E7D3F0C}" destId="{D2D808F1-68DB-44C7-B81B-B5EA172E9E9D}" srcOrd="0" destOrd="0" presId="urn:microsoft.com/office/officeart/2005/8/layout/orgChart1"/>
    <dgm:cxn modelId="{C371B2EA-1D22-4ACC-9A8C-A6013D8B0C5A}" type="presOf" srcId="{1162F926-F4FF-400A-A747-B3CB8DF1DF0E}" destId="{7512186B-35CE-4C5B-942F-D55210E377EF}" srcOrd="1" destOrd="0" presId="urn:microsoft.com/office/officeart/2005/8/layout/orgChart1"/>
    <dgm:cxn modelId="{F6EE07FA-BC2A-4FA2-BBB5-F5FE4E59164B}" type="presOf" srcId="{AFA49920-8CE1-4BA5-A74D-E7D11B53794F}" destId="{ED528BC4-6D26-49DB-9BEA-7684E93BFB22}" srcOrd="0" destOrd="0" presId="urn:microsoft.com/office/officeart/2005/8/layout/orgChart1"/>
    <dgm:cxn modelId="{4DB9ADDC-64B7-462F-8E1E-011C8DE69992}" srcId="{720572FF-D89C-4DAA-9ACD-38ACAF398F5B}" destId="{1162F926-F4FF-400A-A747-B3CB8DF1DF0E}" srcOrd="0" destOrd="0" parTransId="{AFD0F530-67E7-440F-AD4D-EC9379EE86E7}" sibTransId="{7D56BED0-BB63-49E6-ADC8-8810E7A02564}"/>
    <dgm:cxn modelId="{129795CB-A68D-49F1-8ACA-0AEC9A2606DE}" type="presOf" srcId="{9EBA13B4-F1C2-4448-9C95-1B0537A63F02}" destId="{F107CAA2-E43E-4B48-B5D9-E4FA1178D2AC}" srcOrd="0" destOrd="0" presId="urn:microsoft.com/office/officeart/2005/8/layout/orgChart1"/>
    <dgm:cxn modelId="{63184BCE-3802-4505-A7ED-5C682658BFE9}" srcId="{1162F926-F4FF-400A-A747-B3CB8DF1DF0E}" destId="{A3280047-63DF-49D2-81A7-42423B88A449}" srcOrd="3" destOrd="0" parTransId="{5A72782F-835A-4CBA-9416-29371E7D3F0C}" sibTransId="{8169407C-2064-4462-B799-DF35F30B76A1}"/>
    <dgm:cxn modelId="{B96F28D0-5433-41D0-BFED-C691D63A6E2C}" type="presOf" srcId="{A7CCEAE4-AAC0-4C91-89FC-DB181D7509BF}" destId="{48838D64-3E98-487B-88C0-782E5B6FB884}" srcOrd="1" destOrd="0" presId="urn:microsoft.com/office/officeart/2005/8/layout/orgChart1"/>
    <dgm:cxn modelId="{F387DA3F-BAB9-4FB2-8B95-103AE90AF1FD}" type="presOf" srcId="{1162F926-F4FF-400A-A747-B3CB8DF1DF0E}" destId="{308346D3-57C3-4733-A2EE-3C4245E3D2F6}" srcOrd="0" destOrd="0" presId="urn:microsoft.com/office/officeart/2005/8/layout/orgChart1"/>
    <dgm:cxn modelId="{D9FBA53F-398F-4153-8DF4-D4AD4FA05CB5}" type="presOf" srcId="{A3280047-63DF-49D2-81A7-42423B88A449}" destId="{36504EED-5616-4350-AEA1-B7FBB2617ED1}" srcOrd="1" destOrd="0" presId="urn:microsoft.com/office/officeart/2005/8/layout/orgChart1"/>
    <dgm:cxn modelId="{0E79FEDE-A53E-4D2C-8832-4D7065CBD691}" srcId="{1162F926-F4FF-400A-A747-B3CB8DF1DF0E}" destId="{AFA49920-8CE1-4BA5-A74D-E7D11B53794F}" srcOrd="1" destOrd="0" parTransId="{90D04318-3B98-4809-A36D-D3236BD4FF43}" sibTransId="{21C2257D-9821-4E67-A0CF-3F0ECC76266C}"/>
    <dgm:cxn modelId="{247D9C31-B2B0-43CE-8719-82C176893F48}" type="presOf" srcId="{25E831F0-9CA3-40D2-A73A-7EC776D3C9A8}" destId="{574B8019-C021-48A4-8668-57B376887525}" srcOrd="0" destOrd="0" presId="urn:microsoft.com/office/officeart/2005/8/layout/orgChart1"/>
    <dgm:cxn modelId="{28F76489-53D4-42EB-AAE7-8E1B0980AEBA}" type="presOf" srcId="{A7CCEAE4-AAC0-4C91-89FC-DB181D7509BF}" destId="{1C33AC0B-2EB0-4CAD-911F-3ABE3FB486E9}" srcOrd="0" destOrd="0" presId="urn:microsoft.com/office/officeart/2005/8/layout/orgChart1"/>
    <dgm:cxn modelId="{21706892-B703-4B6A-84F2-1ACFE56698E9}" srcId="{1162F926-F4FF-400A-A747-B3CB8DF1DF0E}" destId="{2E341ABA-8529-4A1B-9C4A-6F6572C4BBC5}" srcOrd="2" destOrd="0" parTransId="{9EBA13B4-F1C2-4448-9C95-1B0537A63F02}" sibTransId="{D29B4C9A-79E8-4AD1-8C7E-3E400A6112DC}"/>
    <dgm:cxn modelId="{80CC2630-B825-4958-81DD-B685DB1C46BD}" type="presOf" srcId="{2E341ABA-8529-4A1B-9C4A-6F6572C4BBC5}" destId="{8F41A6B3-AA1E-466A-BE80-996C91F4C47F}" srcOrd="0" destOrd="0" presId="urn:microsoft.com/office/officeart/2005/8/layout/orgChart1"/>
    <dgm:cxn modelId="{28508085-AB23-4CE6-9B49-1CC2565BD3ED}" type="presOf" srcId="{90D04318-3B98-4809-A36D-D3236BD4FF43}" destId="{DEB28652-BC14-42C6-BAA8-91FAB73A5F8C}" srcOrd="0" destOrd="0" presId="urn:microsoft.com/office/officeart/2005/8/layout/orgChart1"/>
    <dgm:cxn modelId="{7A6344FD-FB4F-4E08-9CDA-C3705A97D93A}" type="presOf" srcId="{A3280047-63DF-49D2-81A7-42423B88A449}" destId="{072D4011-2D3E-480F-B183-BB6E84E319F4}" srcOrd="0" destOrd="0" presId="urn:microsoft.com/office/officeart/2005/8/layout/orgChart1"/>
    <dgm:cxn modelId="{F51ABC60-CA37-4829-9ED3-33A88E7F052A}" type="presOf" srcId="{720572FF-D89C-4DAA-9ACD-38ACAF398F5B}" destId="{6F794812-63E7-4C0A-82AF-8D06A583C3B6}" srcOrd="0" destOrd="0" presId="urn:microsoft.com/office/officeart/2005/8/layout/orgChart1"/>
    <dgm:cxn modelId="{1BB77C84-8004-498F-8A9E-C57C49CB8FC0}" srcId="{1162F926-F4FF-400A-A747-B3CB8DF1DF0E}" destId="{A7CCEAE4-AAC0-4C91-89FC-DB181D7509BF}" srcOrd="0" destOrd="0" parTransId="{25E831F0-9CA3-40D2-A73A-7EC776D3C9A8}" sibTransId="{394E5C93-A4B5-49FE-86C8-615390D38357}"/>
    <dgm:cxn modelId="{3D04377C-EED5-4DC3-9559-6192821527C0}" type="presParOf" srcId="{6F794812-63E7-4C0A-82AF-8D06A583C3B6}" destId="{941EC4D9-D81F-4567-BDE6-F784C414B92B}" srcOrd="0" destOrd="0" presId="urn:microsoft.com/office/officeart/2005/8/layout/orgChart1"/>
    <dgm:cxn modelId="{36159E25-9BB9-4E17-944D-638179A6848E}" type="presParOf" srcId="{941EC4D9-D81F-4567-BDE6-F784C414B92B}" destId="{BCBC73FC-CE09-4427-83C7-FABE8E20F2C7}" srcOrd="0" destOrd="0" presId="urn:microsoft.com/office/officeart/2005/8/layout/orgChart1"/>
    <dgm:cxn modelId="{A9CDBD12-CD15-4110-B9CD-D1B993F54575}" type="presParOf" srcId="{BCBC73FC-CE09-4427-83C7-FABE8E20F2C7}" destId="{308346D3-57C3-4733-A2EE-3C4245E3D2F6}" srcOrd="0" destOrd="0" presId="urn:microsoft.com/office/officeart/2005/8/layout/orgChart1"/>
    <dgm:cxn modelId="{C726452A-35D5-464C-9AD3-48FCC680D110}" type="presParOf" srcId="{BCBC73FC-CE09-4427-83C7-FABE8E20F2C7}" destId="{7512186B-35CE-4C5B-942F-D55210E377EF}" srcOrd="1" destOrd="0" presId="urn:microsoft.com/office/officeart/2005/8/layout/orgChart1"/>
    <dgm:cxn modelId="{1C104129-F7C9-47E3-AAB9-CAD21FC9D528}" type="presParOf" srcId="{941EC4D9-D81F-4567-BDE6-F784C414B92B}" destId="{5F607FE1-E7D9-457A-B618-5F6AC478A78D}" srcOrd="1" destOrd="0" presId="urn:microsoft.com/office/officeart/2005/8/layout/orgChart1"/>
    <dgm:cxn modelId="{634D3965-41A3-404A-8CDE-58835ED686E4}" type="presParOf" srcId="{5F607FE1-E7D9-457A-B618-5F6AC478A78D}" destId="{574B8019-C021-48A4-8668-57B376887525}" srcOrd="0" destOrd="0" presId="urn:microsoft.com/office/officeart/2005/8/layout/orgChart1"/>
    <dgm:cxn modelId="{BDA24554-A44C-42B3-83C0-A5A6D7334E6D}" type="presParOf" srcId="{5F607FE1-E7D9-457A-B618-5F6AC478A78D}" destId="{EB5D0F83-56D8-4A8C-B14E-C6C943EC6C77}" srcOrd="1" destOrd="0" presId="urn:microsoft.com/office/officeart/2005/8/layout/orgChart1"/>
    <dgm:cxn modelId="{FEE4F22D-3300-46BD-925D-71669E9788D9}" type="presParOf" srcId="{EB5D0F83-56D8-4A8C-B14E-C6C943EC6C77}" destId="{2FA7387A-FFEA-4C9D-A3C6-08C265F07457}" srcOrd="0" destOrd="0" presId="urn:microsoft.com/office/officeart/2005/8/layout/orgChart1"/>
    <dgm:cxn modelId="{25558207-8156-400D-BABC-AEB1B388E8DF}" type="presParOf" srcId="{2FA7387A-FFEA-4C9D-A3C6-08C265F07457}" destId="{1C33AC0B-2EB0-4CAD-911F-3ABE3FB486E9}" srcOrd="0" destOrd="0" presId="urn:microsoft.com/office/officeart/2005/8/layout/orgChart1"/>
    <dgm:cxn modelId="{2C130653-9CCE-41B4-A674-2DF1B8D93A69}" type="presParOf" srcId="{2FA7387A-FFEA-4C9D-A3C6-08C265F07457}" destId="{48838D64-3E98-487B-88C0-782E5B6FB884}" srcOrd="1" destOrd="0" presId="urn:microsoft.com/office/officeart/2005/8/layout/orgChart1"/>
    <dgm:cxn modelId="{278B6BC6-498E-4D4C-82A3-1294C75D3E63}" type="presParOf" srcId="{EB5D0F83-56D8-4A8C-B14E-C6C943EC6C77}" destId="{8DBA4460-C425-43BA-8489-A79F1C05BA98}" srcOrd="1" destOrd="0" presId="urn:microsoft.com/office/officeart/2005/8/layout/orgChart1"/>
    <dgm:cxn modelId="{84C09A28-FBF6-4D0D-A284-978F399D0CEE}" type="presParOf" srcId="{EB5D0F83-56D8-4A8C-B14E-C6C943EC6C77}" destId="{C8120923-447C-4CFA-A419-CEA352DB77A8}" srcOrd="2" destOrd="0" presId="urn:microsoft.com/office/officeart/2005/8/layout/orgChart1"/>
    <dgm:cxn modelId="{541C5D01-F60C-400B-BD46-5634A34553CF}" type="presParOf" srcId="{5F607FE1-E7D9-457A-B618-5F6AC478A78D}" destId="{DEB28652-BC14-42C6-BAA8-91FAB73A5F8C}" srcOrd="2" destOrd="0" presId="urn:microsoft.com/office/officeart/2005/8/layout/orgChart1"/>
    <dgm:cxn modelId="{386E4801-B8D0-467C-B929-AC2241BCEF28}" type="presParOf" srcId="{5F607FE1-E7D9-457A-B618-5F6AC478A78D}" destId="{505DEB50-9378-42AF-8B82-1D7629A0127B}" srcOrd="3" destOrd="0" presId="urn:microsoft.com/office/officeart/2005/8/layout/orgChart1"/>
    <dgm:cxn modelId="{89799E26-8AEF-49C0-8B04-0D44A50AB9D6}" type="presParOf" srcId="{505DEB50-9378-42AF-8B82-1D7629A0127B}" destId="{F95A4908-FD0D-49AE-91ED-B4506432842C}" srcOrd="0" destOrd="0" presId="urn:microsoft.com/office/officeart/2005/8/layout/orgChart1"/>
    <dgm:cxn modelId="{68DCAE5A-A989-40BC-8D99-9C4D490E3C1A}" type="presParOf" srcId="{F95A4908-FD0D-49AE-91ED-B4506432842C}" destId="{ED528BC4-6D26-49DB-9BEA-7684E93BFB22}" srcOrd="0" destOrd="0" presId="urn:microsoft.com/office/officeart/2005/8/layout/orgChart1"/>
    <dgm:cxn modelId="{67701ACC-2764-4D85-AE53-CF68B4DFA34A}" type="presParOf" srcId="{F95A4908-FD0D-49AE-91ED-B4506432842C}" destId="{17C81AB2-7582-4EE3-B9B3-7CDD1E14F0BA}" srcOrd="1" destOrd="0" presId="urn:microsoft.com/office/officeart/2005/8/layout/orgChart1"/>
    <dgm:cxn modelId="{1D07F730-054F-4592-AC45-620EBF16A88B}" type="presParOf" srcId="{505DEB50-9378-42AF-8B82-1D7629A0127B}" destId="{BFC31E39-5D4F-46D4-B501-FACB45A40E9D}" srcOrd="1" destOrd="0" presId="urn:microsoft.com/office/officeart/2005/8/layout/orgChart1"/>
    <dgm:cxn modelId="{DDBA1E88-0AA3-40AD-AEDC-074425CE219D}" type="presParOf" srcId="{505DEB50-9378-42AF-8B82-1D7629A0127B}" destId="{E66ED80A-BCF9-42EA-AF9A-1E39CC1A479A}" srcOrd="2" destOrd="0" presId="urn:microsoft.com/office/officeart/2005/8/layout/orgChart1"/>
    <dgm:cxn modelId="{D66BC3BB-A2AD-44A4-984F-E4D5ED15979B}" type="presParOf" srcId="{5F607FE1-E7D9-457A-B618-5F6AC478A78D}" destId="{F107CAA2-E43E-4B48-B5D9-E4FA1178D2AC}" srcOrd="4" destOrd="0" presId="urn:microsoft.com/office/officeart/2005/8/layout/orgChart1"/>
    <dgm:cxn modelId="{1B4CDCDC-2FE3-4459-A533-806F2FADD93E}" type="presParOf" srcId="{5F607FE1-E7D9-457A-B618-5F6AC478A78D}" destId="{CD5CE103-2471-453D-9D0F-32C2DDAF7050}" srcOrd="5" destOrd="0" presId="urn:microsoft.com/office/officeart/2005/8/layout/orgChart1"/>
    <dgm:cxn modelId="{8F6EF3D2-88B5-48B7-A683-D6CD73B36881}" type="presParOf" srcId="{CD5CE103-2471-453D-9D0F-32C2DDAF7050}" destId="{DC487B99-E82C-412C-A2E4-F7344BCFD3A0}" srcOrd="0" destOrd="0" presId="urn:microsoft.com/office/officeart/2005/8/layout/orgChart1"/>
    <dgm:cxn modelId="{769FE0B2-A80F-48EE-AE7E-B6159F488E81}" type="presParOf" srcId="{DC487B99-E82C-412C-A2E4-F7344BCFD3A0}" destId="{8F41A6B3-AA1E-466A-BE80-996C91F4C47F}" srcOrd="0" destOrd="0" presId="urn:microsoft.com/office/officeart/2005/8/layout/orgChart1"/>
    <dgm:cxn modelId="{38AB5EDC-95C3-429E-A611-C37A6D7DBE10}" type="presParOf" srcId="{DC487B99-E82C-412C-A2E4-F7344BCFD3A0}" destId="{C0FC81BE-DAC4-4D77-B6FC-3DDE61F9DA4D}" srcOrd="1" destOrd="0" presId="urn:microsoft.com/office/officeart/2005/8/layout/orgChart1"/>
    <dgm:cxn modelId="{1E598A94-32B0-4685-B5B4-020304E0DA27}" type="presParOf" srcId="{CD5CE103-2471-453D-9D0F-32C2DDAF7050}" destId="{71D839AC-E8C0-425D-A9A0-2899DAF3BC14}" srcOrd="1" destOrd="0" presId="urn:microsoft.com/office/officeart/2005/8/layout/orgChart1"/>
    <dgm:cxn modelId="{CA5902B1-CB10-465C-983E-DA59743A049A}" type="presParOf" srcId="{CD5CE103-2471-453D-9D0F-32C2DDAF7050}" destId="{CC2AA409-0BB2-411C-998D-0C47E39DACD8}" srcOrd="2" destOrd="0" presId="urn:microsoft.com/office/officeart/2005/8/layout/orgChart1"/>
    <dgm:cxn modelId="{093D4138-F9AC-4DA8-B43C-5372DD962C62}" type="presParOf" srcId="{5F607FE1-E7D9-457A-B618-5F6AC478A78D}" destId="{D2D808F1-68DB-44C7-B81B-B5EA172E9E9D}" srcOrd="6" destOrd="0" presId="urn:microsoft.com/office/officeart/2005/8/layout/orgChart1"/>
    <dgm:cxn modelId="{3AE09710-8E92-47ED-B3FC-C0D1FACFF96D}" type="presParOf" srcId="{5F607FE1-E7D9-457A-B618-5F6AC478A78D}" destId="{FD9A4675-0072-4FED-B3D7-AB21192B3AA8}" srcOrd="7" destOrd="0" presId="urn:microsoft.com/office/officeart/2005/8/layout/orgChart1"/>
    <dgm:cxn modelId="{5748DE1F-B283-4133-87B5-7DA24050E621}" type="presParOf" srcId="{FD9A4675-0072-4FED-B3D7-AB21192B3AA8}" destId="{0FF2A695-2C06-487D-BEB8-5160659258A1}" srcOrd="0" destOrd="0" presId="urn:microsoft.com/office/officeart/2005/8/layout/orgChart1"/>
    <dgm:cxn modelId="{1E808C81-C944-4819-BBA7-819C26597D82}" type="presParOf" srcId="{0FF2A695-2C06-487D-BEB8-5160659258A1}" destId="{072D4011-2D3E-480F-B183-BB6E84E319F4}" srcOrd="0" destOrd="0" presId="urn:microsoft.com/office/officeart/2005/8/layout/orgChart1"/>
    <dgm:cxn modelId="{084D7E85-0EE4-422E-97A0-33E921E1900D}" type="presParOf" srcId="{0FF2A695-2C06-487D-BEB8-5160659258A1}" destId="{36504EED-5616-4350-AEA1-B7FBB2617ED1}" srcOrd="1" destOrd="0" presId="urn:microsoft.com/office/officeart/2005/8/layout/orgChart1"/>
    <dgm:cxn modelId="{929D4808-CE7D-45AC-8C26-451EF3F12EAE}" type="presParOf" srcId="{FD9A4675-0072-4FED-B3D7-AB21192B3AA8}" destId="{AE407F8E-1BA0-4F56-BC4A-B46D89239C1C}" srcOrd="1" destOrd="0" presId="urn:microsoft.com/office/officeart/2005/8/layout/orgChart1"/>
    <dgm:cxn modelId="{5106A128-241C-4F45-97CB-B07FD88AC3BA}" type="presParOf" srcId="{FD9A4675-0072-4FED-B3D7-AB21192B3AA8}" destId="{381147FF-CE7F-495A-8E8A-9E8B0EB95195}" srcOrd="2" destOrd="0" presId="urn:microsoft.com/office/officeart/2005/8/layout/orgChart1"/>
    <dgm:cxn modelId="{07DEE61E-2548-44C5-97EE-6B826F24EF37}" type="presParOf" srcId="{941EC4D9-D81F-4567-BDE6-F784C414B92B}" destId="{0D06B8D4-1501-4424-8CAD-FB0C17C0BE46}" srcOrd="2" destOrd="0" presId="urn:microsoft.com/office/officeart/2005/8/layout/orgChart1"/>
  </dgm:cxnLst>
  <dgm:bg/>
  <dgm:whole/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20572FF-D89C-4DAA-9ACD-38ACAF398F5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62F926-F4FF-400A-A747-B3CB8DF1DF0E}">
      <dgm:prSet phldrT="[Text]"/>
      <dgm:spPr>
        <a:solidFill>
          <a:srgbClr val="FFF1C5"/>
        </a:solidFill>
        <a:ln w="38100" cmpd="dbl"/>
      </dgm:spPr>
      <dgm:t>
        <a:bodyPr/>
        <a:lstStyle/>
        <a:p>
          <a:r>
            <a:rPr lang="en-US" dirty="0" smtClean="0"/>
            <a:t>0 Online Examination</a:t>
          </a:r>
          <a:endParaRPr lang="en-US" dirty="0"/>
        </a:p>
      </dgm:t>
    </dgm:pt>
    <dgm:pt modelId="{AFD0F530-67E7-440F-AD4D-EC9379EE86E7}" type="parTrans" cxnId="{4DB9ADDC-64B7-462F-8E1E-011C8DE69992}">
      <dgm:prSet/>
      <dgm:spPr/>
      <dgm:t>
        <a:bodyPr/>
        <a:lstStyle/>
        <a:p>
          <a:endParaRPr lang="en-US"/>
        </a:p>
      </dgm:t>
    </dgm:pt>
    <dgm:pt modelId="{7D56BED0-BB63-49E6-ADC8-8810E7A02564}" type="sibTrans" cxnId="{4DB9ADDC-64B7-462F-8E1E-011C8DE69992}">
      <dgm:prSet/>
      <dgm:spPr/>
      <dgm:t>
        <a:bodyPr/>
        <a:lstStyle/>
        <a:p>
          <a:endParaRPr lang="en-US"/>
        </a:p>
      </dgm:t>
    </dgm:pt>
    <dgm:pt modelId="{A7CCEAE4-AAC0-4C91-89FC-DB181D7509BF}">
      <dgm:prSet phldrT="[Text]"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 Faculty</a:t>
          </a:r>
          <a:endParaRPr lang="en-US" dirty="0"/>
        </a:p>
      </dgm:t>
    </dgm:pt>
    <dgm:pt modelId="{25E831F0-9CA3-40D2-A73A-7EC776D3C9A8}" type="parTrans" cxnId="{1BB77C84-8004-498F-8A9E-C57C49CB8FC0}">
      <dgm:prSet/>
      <dgm:spPr/>
      <dgm:t>
        <a:bodyPr/>
        <a:lstStyle/>
        <a:p>
          <a:endParaRPr lang="en-US"/>
        </a:p>
      </dgm:t>
    </dgm:pt>
    <dgm:pt modelId="{394E5C93-A4B5-49FE-86C8-615390D38357}" type="sibTrans" cxnId="{1BB77C84-8004-498F-8A9E-C57C49CB8FC0}">
      <dgm:prSet/>
      <dgm:spPr/>
      <dgm:t>
        <a:bodyPr/>
        <a:lstStyle/>
        <a:p>
          <a:endParaRPr lang="en-US"/>
        </a:p>
      </dgm:t>
    </dgm:pt>
    <dgm:pt modelId="{AFA49920-8CE1-4BA5-A74D-E7D11B53794F}">
      <dgm:prSet phldrT="[Text]"/>
      <dgm:spPr>
        <a:solidFill>
          <a:srgbClr val="65FFAB"/>
        </a:solidFill>
        <a:ln w="38100" cmpd="dbl"/>
      </dgm:spPr>
      <dgm:t>
        <a:bodyPr/>
        <a:lstStyle/>
        <a:p>
          <a:r>
            <a:rPr lang="en-US" dirty="0" smtClean="0"/>
            <a:t>2 Student</a:t>
          </a:r>
          <a:endParaRPr lang="en-US" dirty="0"/>
        </a:p>
      </dgm:t>
    </dgm:pt>
    <dgm:pt modelId="{90D04318-3B98-4809-A36D-D3236BD4FF43}" type="parTrans" cxnId="{0E79FEDE-A53E-4D2C-8832-4D7065CBD691}">
      <dgm:prSet/>
      <dgm:spPr/>
      <dgm:t>
        <a:bodyPr/>
        <a:lstStyle/>
        <a:p>
          <a:endParaRPr lang="en-US"/>
        </a:p>
      </dgm:t>
    </dgm:pt>
    <dgm:pt modelId="{21C2257D-9821-4E67-A0CF-3F0ECC76266C}" type="sibTrans" cxnId="{0E79FEDE-A53E-4D2C-8832-4D7065CBD691}">
      <dgm:prSet/>
      <dgm:spPr/>
      <dgm:t>
        <a:bodyPr/>
        <a:lstStyle/>
        <a:p>
          <a:endParaRPr lang="en-US"/>
        </a:p>
      </dgm:t>
    </dgm:pt>
    <dgm:pt modelId="{2E341ABA-8529-4A1B-9C4A-6F6572C4BBC5}">
      <dgm:prSet phldrT="[Text]"/>
      <dgm:spPr>
        <a:solidFill>
          <a:srgbClr val="EBC8C7"/>
        </a:solidFill>
        <a:ln w="38100" cmpd="dbl"/>
      </dgm:spPr>
      <dgm:t>
        <a:bodyPr/>
        <a:lstStyle/>
        <a:p>
          <a:r>
            <a:rPr lang="en-US" dirty="0" smtClean="0"/>
            <a:t>3 Admin</a:t>
          </a:r>
          <a:endParaRPr lang="en-US" dirty="0"/>
        </a:p>
      </dgm:t>
    </dgm:pt>
    <dgm:pt modelId="{9EBA13B4-F1C2-4448-9C95-1B0537A63F02}" type="parTrans" cxnId="{21706892-B703-4B6A-84F2-1ACFE56698E9}">
      <dgm:prSet/>
      <dgm:spPr/>
      <dgm:t>
        <a:bodyPr/>
        <a:lstStyle/>
        <a:p>
          <a:endParaRPr lang="en-US"/>
        </a:p>
      </dgm:t>
    </dgm:pt>
    <dgm:pt modelId="{D29B4C9A-79E8-4AD1-8C7E-3E400A6112DC}" type="sibTrans" cxnId="{21706892-B703-4B6A-84F2-1ACFE56698E9}">
      <dgm:prSet/>
      <dgm:spPr/>
      <dgm:t>
        <a:bodyPr/>
        <a:lstStyle/>
        <a:p>
          <a:endParaRPr lang="en-US"/>
        </a:p>
      </dgm:t>
    </dgm:pt>
    <dgm:pt modelId="{A3280047-63DF-49D2-81A7-42423B88A449}">
      <dgm:prSet/>
      <dgm:spPr>
        <a:solidFill>
          <a:srgbClr val="FF6600"/>
        </a:solidFill>
        <a:ln w="38100" cmpd="dbl"/>
      </dgm:spPr>
      <dgm:t>
        <a:bodyPr/>
        <a:lstStyle/>
        <a:p>
          <a:r>
            <a:rPr lang="en-US" dirty="0" smtClean="0"/>
            <a:t>4 Send Reminders</a:t>
          </a:r>
          <a:endParaRPr lang="en-US" dirty="0"/>
        </a:p>
      </dgm:t>
    </dgm:pt>
    <dgm:pt modelId="{5A72782F-835A-4CBA-9416-29371E7D3F0C}" type="parTrans" cxnId="{63184BCE-3802-4505-A7ED-5C682658BFE9}">
      <dgm:prSet/>
      <dgm:spPr/>
      <dgm:t>
        <a:bodyPr/>
        <a:lstStyle/>
        <a:p>
          <a:endParaRPr lang="en-US"/>
        </a:p>
      </dgm:t>
    </dgm:pt>
    <dgm:pt modelId="{8169407C-2064-4462-B799-DF35F30B76A1}" type="sibTrans" cxnId="{63184BCE-3802-4505-A7ED-5C682658BFE9}">
      <dgm:prSet/>
      <dgm:spPr/>
      <dgm:t>
        <a:bodyPr/>
        <a:lstStyle/>
        <a:p>
          <a:endParaRPr lang="en-US"/>
        </a:p>
      </dgm:t>
    </dgm:pt>
    <dgm:pt modelId="{6F794812-63E7-4C0A-82AF-8D06A583C3B6}" type="pres">
      <dgm:prSet presAssocID="{720572FF-D89C-4DAA-9ACD-38ACAF398F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41EC4D9-D81F-4567-BDE6-F784C414B92B}" type="pres">
      <dgm:prSet presAssocID="{1162F926-F4FF-400A-A747-B3CB8DF1DF0E}" presName="hierRoot1" presStyleCnt="0">
        <dgm:presLayoutVars>
          <dgm:hierBranch val="init"/>
        </dgm:presLayoutVars>
      </dgm:prSet>
      <dgm:spPr/>
    </dgm:pt>
    <dgm:pt modelId="{BCBC73FC-CE09-4427-83C7-FABE8E20F2C7}" type="pres">
      <dgm:prSet presAssocID="{1162F926-F4FF-400A-A747-B3CB8DF1DF0E}" presName="rootComposite1" presStyleCnt="0"/>
      <dgm:spPr/>
    </dgm:pt>
    <dgm:pt modelId="{308346D3-57C3-4733-A2EE-3C4245E3D2F6}" type="pres">
      <dgm:prSet presAssocID="{1162F926-F4FF-400A-A747-B3CB8DF1DF0E}" presName="rootText1" presStyleLbl="node0" presStyleIdx="0" presStyleCnt="1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12186B-35CE-4C5B-942F-D55210E377EF}" type="pres">
      <dgm:prSet presAssocID="{1162F926-F4FF-400A-A747-B3CB8DF1DF0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607FE1-E7D9-457A-B618-5F6AC478A78D}" type="pres">
      <dgm:prSet presAssocID="{1162F926-F4FF-400A-A747-B3CB8DF1DF0E}" presName="hierChild2" presStyleCnt="0"/>
      <dgm:spPr/>
    </dgm:pt>
    <dgm:pt modelId="{574B8019-C021-48A4-8668-57B376887525}" type="pres">
      <dgm:prSet presAssocID="{25E831F0-9CA3-40D2-A73A-7EC776D3C9A8}" presName="Name37" presStyleLbl="parChTrans1D2" presStyleIdx="0" presStyleCnt="4"/>
      <dgm:spPr/>
      <dgm:t>
        <a:bodyPr/>
        <a:lstStyle/>
        <a:p>
          <a:endParaRPr lang="en-US"/>
        </a:p>
      </dgm:t>
    </dgm:pt>
    <dgm:pt modelId="{EB5D0F83-56D8-4A8C-B14E-C6C943EC6C77}" type="pres">
      <dgm:prSet presAssocID="{A7CCEAE4-AAC0-4C91-89FC-DB181D7509BF}" presName="hierRoot2" presStyleCnt="0">
        <dgm:presLayoutVars>
          <dgm:hierBranch val="init"/>
        </dgm:presLayoutVars>
      </dgm:prSet>
      <dgm:spPr/>
    </dgm:pt>
    <dgm:pt modelId="{2FA7387A-FFEA-4C9D-A3C6-08C265F07457}" type="pres">
      <dgm:prSet presAssocID="{A7CCEAE4-AAC0-4C91-89FC-DB181D7509BF}" presName="rootComposite" presStyleCnt="0"/>
      <dgm:spPr/>
    </dgm:pt>
    <dgm:pt modelId="{1C33AC0B-2EB0-4CAD-911F-3ABE3FB486E9}" type="pres">
      <dgm:prSet presAssocID="{A7CCEAE4-AAC0-4C91-89FC-DB181D7509BF}" presName="rootText" presStyleLbl="node2" presStyleIdx="0" presStyleCnt="4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838D64-3E98-487B-88C0-782E5B6FB884}" type="pres">
      <dgm:prSet presAssocID="{A7CCEAE4-AAC0-4C91-89FC-DB181D7509BF}" presName="rootConnector" presStyleLbl="node2" presStyleIdx="0" presStyleCnt="4"/>
      <dgm:spPr/>
      <dgm:t>
        <a:bodyPr/>
        <a:lstStyle/>
        <a:p>
          <a:endParaRPr lang="en-US"/>
        </a:p>
      </dgm:t>
    </dgm:pt>
    <dgm:pt modelId="{8DBA4460-C425-43BA-8489-A79F1C05BA98}" type="pres">
      <dgm:prSet presAssocID="{A7CCEAE4-AAC0-4C91-89FC-DB181D7509BF}" presName="hierChild4" presStyleCnt="0"/>
      <dgm:spPr/>
    </dgm:pt>
    <dgm:pt modelId="{C8120923-447C-4CFA-A419-CEA352DB77A8}" type="pres">
      <dgm:prSet presAssocID="{A7CCEAE4-AAC0-4C91-89FC-DB181D7509BF}" presName="hierChild5" presStyleCnt="0"/>
      <dgm:spPr/>
    </dgm:pt>
    <dgm:pt modelId="{DEB28652-BC14-42C6-BAA8-91FAB73A5F8C}" type="pres">
      <dgm:prSet presAssocID="{90D04318-3B98-4809-A36D-D3236BD4FF43}" presName="Name37" presStyleLbl="parChTrans1D2" presStyleIdx="1" presStyleCnt="4"/>
      <dgm:spPr/>
      <dgm:t>
        <a:bodyPr/>
        <a:lstStyle/>
        <a:p>
          <a:endParaRPr lang="en-US"/>
        </a:p>
      </dgm:t>
    </dgm:pt>
    <dgm:pt modelId="{505DEB50-9378-42AF-8B82-1D7629A0127B}" type="pres">
      <dgm:prSet presAssocID="{AFA49920-8CE1-4BA5-A74D-E7D11B53794F}" presName="hierRoot2" presStyleCnt="0">
        <dgm:presLayoutVars>
          <dgm:hierBranch val="init"/>
        </dgm:presLayoutVars>
      </dgm:prSet>
      <dgm:spPr/>
    </dgm:pt>
    <dgm:pt modelId="{F95A4908-FD0D-49AE-91ED-B4506432842C}" type="pres">
      <dgm:prSet presAssocID="{AFA49920-8CE1-4BA5-A74D-E7D11B53794F}" presName="rootComposite" presStyleCnt="0"/>
      <dgm:spPr/>
    </dgm:pt>
    <dgm:pt modelId="{ED528BC4-6D26-49DB-9BEA-7684E93BFB22}" type="pres">
      <dgm:prSet presAssocID="{AFA49920-8CE1-4BA5-A74D-E7D11B53794F}" presName="rootText" presStyleLbl="node2" presStyleIdx="1" presStyleCnt="4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C81AB2-7582-4EE3-B9B3-7CDD1E14F0BA}" type="pres">
      <dgm:prSet presAssocID="{AFA49920-8CE1-4BA5-A74D-E7D11B53794F}" presName="rootConnector" presStyleLbl="node2" presStyleIdx="1" presStyleCnt="4"/>
      <dgm:spPr/>
      <dgm:t>
        <a:bodyPr/>
        <a:lstStyle/>
        <a:p>
          <a:endParaRPr lang="en-US"/>
        </a:p>
      </dgm:t>
    </dgm:pt>
    <dgm:pt modelId="{BFC31E39-5D4F-46D4-B501-FACB45A40E9D}" type="pres">
      <dgm:prSet presAssocID="{AFA49920-8CE1-4BA5-A74D-E7D11B53794F}" presName="hierChild4" presStyleCnt="0"/>
      <dgm:spPr/>
    </dgm:pt>
    <dgm:pt modelId="{E66ED80A-BCF9-42EA-AF9A-1E39CC1A479A}" type="pres">
      <dgm:prSet presAssocID="{AFA49920-8CE1-4BA5-A74D-E7D11B53794F}" presName="hierChild5" presStyleCnt="0"/>
      <dgm:spPr/>
    </dgm:pt>
    <dgm:pt modelId="{F107CAA2-E43E-4B48-B5D9-E4FA1178D2AC}" type="pres">
      <dgm:prSet presAssocID="{9EBA13B4-F1C2-4448-9C95-1B0537A63F02}" presName="Name37" presStyleLbl="parChTrans1D2" presStyleIdx="2" presStyleCnt="4"/>
      <dgm:spPr/>
      <dgm:t>
        <a:bodyPr/>
        <a:lstStyle/>
        <a:p>
          <a:endParaRPr lang="en-US"/>
        </a:p>
      </dgm:t>
    </dgm:pt>
    <dgm:pt modelId="{CD5CE103-2471-453D-9D0F-32C2DDAF7050}" type="pres">
      <dgm:prSet presAssocID="{2E341ABA-8529-4A1B-9C4A-6F6572C4BBC5}" presName="hierRoot2" presStyleCnt="0">
        <dgm:presLayoutVars>
          <dgm:hierBranch val="init"/>
        </dgm:presLayoutVars>
      </dgm:prSet>
      <dgm:spPr/>
    </dgm:pt>
    <dgm:pt modelId="{DC487B99-E82C-412C-A2E4-F7344BCFD3A0}" type="pres">
      <dgm:prSet presAssocID="{2E341ABA-8529-4A1B-9C4A-6F6572C4BBC5}" presName="rootComposite" presStyleCnt="0"/>
      <dgm:spPr/>
    </dgm:pt>
    <dgm:pt modelId="{8F41A6B3-AA1E-466A-BE80-996C91F4C47F}" type="pres">
      <dgm:prSet presAssocID="{2E341ABA-8529-4A1B-9C4A-6F6572C4BBC5}" presName="rootText" presStyleLbl="node2" presStyleIdx="2" presStyleCnt="4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FC81BE-DAC4-4D77-B6FC-3DDE61F9DA4D}" type="pres">
      <dgm:prSet presAssocID="{2E341ABA-8529-4A1B-9C4A-6F6572C4BBC5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D839AC-E8C0-425D-A9A0-2899DAF3BC14}" type="pres">
      <dgm:prSet presAssocID="{2E341ABA-8529-4A1B-9C4A-6F6572C4BBC5}" presName="hierChild4" presStyleCnt="0"/>
      <dgm:spPr/>
    </dgm:pt>
    <dgm:pt modelId="{CC2AA409-0BB2-411C-998D-0C47E39DACD8}" type="pres">
      <dgm:prSet presAssocID="{2E341ABA-8529-4A1B-9C4A-6F6572C4BBC5}" presName="hierChild5" presStyleCnt="0"/>
      <dgm:spPr/>
    </dgm:pt>
    <dgm:pt modelId="{D2D808F1-68DB-44C7-B81B-B5EA172E9E9D}" type="pres">
      <dgm:prSet presAssocID="{5A72782F-835A-4CBA-9416-29371E7D3F0C}" presName="Name37" presStyleLbl="parChTrans1D2" presStyleIdx="3" presStyleCnt="4"/>
      <dgm:spPr/>
      <dgm:t>
        <a:bodyPr/>
        <a:lstStyle/>
        <a:p>
          <a:endParaRPr lang="en-US"/>
        </a:p>
      </dgm:t>
    </dgm:pt>
    <dgm:pt modelId="{FD9A4675-0072-4FED-B3D7-AB21192B3AA8}" type="pres">
      <dgm:prSet presAssocID="{A3280047-63DF-49D2-81A7-42423B88A449}" presName="hierRoot2" presStyleCnt="0">
        <dgm:presLayoutVars>
          <dgm:hierBranch val="init"/>
        </dgm:presLayoutVars>
      </dgm:prSet>
      <dgm:spPr/>
    </dgm:pt>
    <dgm:pt modelId="{0FF2A695-2C06-487D-BEB8-5160659258A1}" type="pres">
      <dgm:prSet presAssocID="{A3280047-63DF-49D2-81A7-42423B88A449}" presName="rootComposite" presStyleCnt="0"/>
      <dgm:spPr/>
    </dgm:pt>
    <dgm:pt modelId="{072D4011-2D3E-480F-B183-BB6E84E319F4}" type="pres">
      <dgm:prSet presAssocID="{A3280047-63DF-49D2-81A7-42423B88A449}" presName="rootText" presStyleLbl="node2" presStyleIdx="3" presStyleCnt="4" custLinFactNeighborX="240" custLinFactNeighborY="-154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504EED-5616-4350-AEA1-B7FBB2617ED1}" type="pres">
      <dgm:prSet presAssocID="{A3280047-63DF-49D2-81A7-42423B88A449}" presName="rootConnector" presStyleLbl="node2" presStyleIdx="3" presStyleCnt="4"/>
      <dgm:spPr/>
      <dgm:t>
        <a:bodyPr/>
        <a:lstStyle/>
        <a:p>
          <a:endParaRPr lang="en-US"/>
        </a:p>
      </dgm:t>
    </dgm:pt>
    <dgm:pt modelId="{AE407F8E-1BA0-4F56-BC4A-B46D89239C1C}" type="pres">
      <dgm:prSet presAssocID="{A3280047-63DF-49D2-81A7-42423B88A449}" presName="hierChild4" presStyleCnt="0"/>
      <dgm:spPr/>
    </dgm:pt>
    <dgm:pt modelId="{381147FF-CE7F-495A-8E8A-9E8B0EB95195}" type="pres">
      <dgm:prSet presAssocID="{A3280047-63DF-49D2-81A7-42423B88A449}" presName="hierChild5" presStyleCnt="0"/>
      <dgm:spPr/>
    </dgm:pt>
    <dgm:pt modelId="{0D06B8D4-1501-4424-8CAD-FB0C17C0BE46}" type="pres">
      <dgm:prSet presAssocID="{1162F926-F4FF-400A-A747-B3CB8DF1DF0E}" presName="hierChild3" presStyleCnt="0"/>
      <dgm:spPr/>
    </dgm:pt>
  </dgm:ptLst>
  <dgm:cxnLst>
    <dgm:cxn modelId="{6220C9AE-F010-4BC0-992F-A49231A40ECD}" type="presOf" srcId="{A3280047-63DF-49D2-81A7-42423B88A449}" destId="{072D4011-2D3E-480F-B183-BB6E84E319F4}" srcOrd="0" destOrd="0" presId="urn:microsoft.com/office/officeart/2005/8/layout/orgChart1"/>
    <dgm:cxn modelId="{21706892-B703-4B6A-84F2-1ACFE56698E9}" srcId="{1162F926-F4FF-400A-A747-B3CB8DF1DF0E}" destId="{2E341ABA-8529-4A1B-9C4A-6F6572C4BBC5}" srcOrd="2" destOrd="0" parTransId="{9EBA13B4-F1C2-4448-9C95-1B0537A63F02}" sibTransId="{D29B4C9A-79E8-4AD1-8C7E-3E400A6112DC}"/>
    <dgm:cxn modelId="{018E0561-DF52-4EAD-B8CC-0610FFE11DA8}" type="presOf" srcId="{25E831F0-9CA3-40D2-A73A-7EC776D3C9A8}" destId="{574B8019-C021-48A4-8668-57B376887525}" srcOrd="0" destOrd="0" presId="urn:microsoft.com/office/officeart/2005/8/layout/orgChart1"/>
    <dgm:cxn modelId="{C8D7A05F-B7CB-4963-B1EA-7D2997C743F3}" type="presOf" srcId="{5A72782F-835A-4CBA-9416-29371E7D3F0C}" destId="{D2D808F1-68DB-44C7-B81B-B5EA172E9E9D}" srcOrd="0" destOrd="0" presId="urn:microsoft.com/office/officeart/2005/8/layout/orgChart1"/>
    <dgm:cxn modelId="{8BE3B5C2-9638-47D4-84A2-4A9A5384F43B}" type="presOf" srcId="{2E341ABA-8529-4A1B-9C4A-6F6572C4BBC5}" destId="{C0FC81BE-DAC4-4D77-B6FC-3DDE61F9DA4D}" srcOrd="1" destOrd="0" presId="urn:microsoft.com/office/officeart/2005/8/layout/orgChart1"/>
    <dgm:cxn modelId="{63184BCE-3802-4505-A7ED-5C682658BFE9}" srcId="{1162F926-F4FF-400A-A747-B3CB8DF1DF0E}" destId="{A3280047-63DF-49D2-81A7-42423B88A449}" srcOrd="3" destOrd="0" parTransId="{5A72782F-835A-4CBA-9416-29371E7D3F0C}" sibTransId="{8169407C-2064-4462-B799-DF35F30B76A1}"/>
    <dgm:cxn modelId="{E6A026A3-620F-4739-B8DB-E2C88A65EC1C}" type="presOf" srcId="{720572FF-D89C-4DAA-9ACD-38ACAF398F5B}" destId="{6F794812-63E7-4C0A-82AF-8D06A583C3B6}" srcOrd="0" destOrd="0" presId="urn:microsoft.com/office/officeart/2005/8/layout/orgChart1"/>
    <dgm:cxn modelId="{4638144B-B460-4E7B-9702-1D99587D702B}" type="presOf" srcId="{1162F926-F4FF-400A-A747-B3CB8DF1DF0E}" destId="{7512186B-35CE-4C5B-942F-D55210E377EF}" srcOrd="1" destOrd="0" presId="urn:microsoft.com/office/officeart/2005/8/layout/orgChart1"/>
    <dgm:cxn modelId="{E204A015-404D-44CD-A190-7C8B79FB2AA4}" type="presOf" srcId="{9EBA13B4-F1C2-4448-9C95-1B0537A63F02}" destId="{F107CAA2-E43E-4B48-B5D9-E4FA1178D2AC}" srcOrd="0" destOrd="0" presId="urn:microsoft.com/office/officeart/2005/8/layout/orgChart1"/>
    <dgm:cxn modelId="{A7BD59B5-006E-4281-8C0E-AF04A2FE6D91}" type="presOf" srcId="{90D04318-3B98-4809-A36D-D3236BD4FF43}" destId="{DEB28652-BC14-42C6-BAA8-91FAB73A5F8C}" srcOrd="0" destOrd="0" presId="urn:microsoft.com/office/officeart/2005/8/layout/orgChart1"/>
    <dgm:cxn modelId="{6CA1A7BC-E612-483A-849E-AA69362FD563}" type="presOf" srcId="{2E341ABA-8529-4A1B-9C4A-6F6572C4BBC5}" destId="{8F41A6B3-AA1E-466A-BE80-996C91F4C47F}" srcOrd="0" destOrd="0" presId="urn:microsoft.com/office/officeart/2005/8/layout/orgChart1"/>
    <dgm:cxn modelId="{1BB77C84-8004-498F-8A9E-C57C49CB8FC0}" srcId="{1162F926-F4FF-400A-A747-B3CB8DF1DF0E}" destId="{A7CCEAE4-AAC0-4C91-89FC-DB181D7509BF}" srcOrd="0" destOrd="0" parTransId="{25E831F0-9CA3-40D2-A73A-7EC776D3C9A8}" sibTransId="{394E5C93-A4B5-49FE-86C8-615390D38357}"/>
    <dgm:cxn modelId="{68EA843C-A2F7-4014-B7EA-04701CDE0331}" type="presOf" srcId="{AFA49920-8CE1-4BA5-A74D-E7D11B53794F}" destId="{ED528BC4-6D26-49DB-9BEA-7684E93BFB22}" srcOrd="0" destOrd="0" presId="urn:microsoft.com/office/officeart/2005/8/layout/orgChart1"/>
    <dgm:cxn modelId="{4DB9ADDC-64B7-462F-8E1E-011C8DE69992}" srcId="{720572FF-D89C-4DAA-9ACD-38ACAF398F5B}" destId="{1162F926-F4FF-400A-A747-B3CB8DF1DF0E}" srcOrd="0" destOrd="0" parTransId="{AFD0F530-67E7-440F-AD4D-EC9379EE86E7}" sibTransId="{7D56BED0-BB63-49E6-ADC8-8810E7A02564}"/>
    <dgm:cxn modelId="{FA520F08-8582-46F9-8DE5-1186CF7AAE08}" type="presOf" srcId="{A7CCEAE4-AAC0-4C91-89FC-DB181D7509BF}" destId="{48838D64-3E98-487B-88C0-782E5B6FB884}" srcOrd="1" destOrd="0" presId="urn:microsoft.com/office/officeart/2005/8/layout/orgChart1"/>
    <dgm:cxn modelId="{EC1A3111-FD8D-497F-BE16-476EF20CFD4E}" type="presOf" srcId="{1162F926-F4FF-400A-A747-B3CB8DF1DF0E}" destId="{308346D3-57C3-4733-A2EE-3C4245E3D2F6}" srcOrd="0" destOrd="0" presId="urn:microsoft.com/office/officeart/2005/8/layout/orgChart1"/>
    <dgm:cxn modelId="{3FFE836B-9378-4289-B289-2BA86A33C56C}" type="presOf" srcId="{AFA49920-8CE1-4BA5-A74D-E7D11B53794F}" destId="{17C81AB2-7582-4EE3-B9B3-7CDD1E14F0BA}" srcOrd="1" destOrd="0" presId="urn:microsoft.com/office/officeart/2005/8/layout/orgChart1"/>
    <dgm:cxn modelId="{0E79FEDE-A53E-4D2C-8832-4D7065CBD691}" srcId="{1162F926-F4FF-400A-A747-B3CB8DF1DF0E}" destId="{AFA49920-8CE1-4BA5-A74D-E7D11B53794F}" srcOrd="1" destOrd="0" parTransId="{90D04318-3B98-4809-A36D-D3236BD4FF43}" sibTransId="{21C2257D-9821-4E67-A0CF-3F0ECC76266C}"/>
    <dgm:cxn modelId="{1E71509A-DF70-4CA0-81B2-BA28E29AD609}" type="presOf" srcId="{A3280047-63DF-49D2-81A7-42423B88A449}" destId="{36504EED-5616-4350-AEA1-B7FBB2617ED1}" srcOrd="1" destOrd="0" presId="urn:microsoft.com/office/officeart/2005/8/layout/orgChart1"/>
    <dgm:cxn modelId="{71AF0401-F2E6-4FC6-9CFE-9E3E766400EB}" type="presOf" srcId="{A7CCEAE4-AAC0-4C91-89FC-DB181D7509BF}" destId="{1C33AC0B-2EB0-4CAD-911F-3ABE3FB486E9}" srcOrd="0" destOrd="0" presId="urn:microsoft.com/office/officeart/2005/8/layout/orgChart1"/>
    <dgm:cxn modelId="{A85C01D6-6F3D-4815-8569-0E2BC47AE9A0}" type="presParOf" srcId="{6F794812-63E7-4C0A-82AF-8D06A583C3B6}" destId="{941EC4D9-D81F-4567-BDE6-F784C414B92B}" srcOrd="0" destOrd="0" presId="urn:microsoft.com/office/officeart/2005/8/layout/orgChart1"/>
    <dgm:cxn modelId="{3624E9D1-A785-4BEC-A5D5-1F15C7A2BE5E}" type="presParOf" srcId="{941EC4D9-D81F-4567-BDE6-F784C414B92B}" destId="{BCBC73FC-CE09-4427-83C7-FABE8E20F2C7}" srcOrd="0" destOrd="0" presId="urn:microsoft.com/office/officeart/2005/8/layout/orgChart1"/>
    <dgm:cxn modelId="{9CA12882-7A28-4086-AE6E-EE1E2631EAA7}" type="presParOf" srcId="{BCBC73FC-CE09-4427-83C7-FABE8E20F2C7}" destId="{308346D3-57C3-4733-A2EE-3C4245E3D2F6}" srcOrd="0" destOrd="0" presId="urn:microsoft.com/office/officeart/2005/8/layout/orgChart1"/>
    <dgm:cxn modelId="{14B23574-94F0-4553-ADDC-0645822AEBF3}" type="presParOf" srcId="{BCBC73FC-CE09-4427-83C7-FABE8E20F2C7}" destId="{7512186B-35CE-4C5B-942F-D55210E377EF}" srcOrd="1" destOrd="0" presId="urn:microsoft.com/office/officeart/2005/8/layout/orgChart1"/>
    <dgm:cxn modelId="{36481E91-CE53-4057-8721-F05D13C8C6CA}" type="presParOf" srcId="{941EC4D9-D81F-4567-BDE6-F784C414B92B}" destId="{5F607FE1-E7D9-457A-B618-5F6AC478A78D}" srcOrd="1" destOrd="0" presId="urn:microsoft.com/office/officeart/2005/8/layout/orgChart1"/>
    <dgm:cxn modelId="{B589A300-F832-483A-AE9C-DBC5B63F5717}" type="presParOf" srcId="{5F607FE1-E7D9-457A-B618-5F6AC478A78D}" destId="{574B8019-C021-48A4-8668-57B376887525}" srcOrd="0" destOrd="0" presId="urn:microsoft.com/office/officeart/2005/8/layout/orgChart1"/>
    <dgm:cxn modelId="{6FD8C5C2-1568-426C-8B72-A7D2232AB76D}" type="presParOf" srcId="{5F607FE1-E7D9-457A-B618-5F6AC478A78D}" destId="{EB5D0F83-56D8-4A8C-B14E-C6C943EC6C77}" srcOrd="1" destOrd="0" presId="urn:microsoft.com/office/officeart/2005/8/layout/orgChart1"/>
    <dgm:cxn modelId="{41009A18-2D00-4286-A3AC-EBBA40EBB718}" type="presParOf" srcId="{EB5D0F83-56D8-4A8C-B14E-C6C943EC6C77}" destId="{2FA7387A-FFEA-4C9D-A3C6-08C265F07457}" srcOrd="0" destOrd="0" presId="urn:microsoft.com/office/officeart/2005/8/layout/orgChart1"/>
    <dgm:cxn modelId="{39F81E43-5674-4286-86C4-7E1222709F6E}" type="presParOf" srcId="{2FA7387A-FFEA-4C9D-A3C6-08C265F07457}" destId="{1C33AC0B-2EB0-4CAD-911F-3ABE3FB486E9}" srcOrd="0" destOrd="0" presId="urn:microsoft.com/office/officeart/2005/8/layout/orgChart1"/>
    <dgm:cxn modelId="{31013014-2D1A-4E39-A4FF-017FE7BEC9F4}" type="presParOf" srcId="{2FA7387A-FFEA-4C9D-A3C6-08C265F07457}" destId="{48838D64-3E98-487B-88C0-782E5B6FB884}" srcOrd="1" destOrd="0" presId="urn:microsoft.com/office/officeart/2005/8/layout/orgChart1"/>
    <dgm:cxn modelId="{39A25FB9-80D4-4DCD-A822-2682FB74735D}" type="presParOf" srcId="{EB5D0F83-56D8-4A8C-B14E-C6C943EC6C77}" destId="{8DBA4460-C425-43BA-8489-A79F1C05BA98}" srcOrd="1" destOrd="0" presId="urn:microsoft.com/office/officeart/2005/8/layout/orgChart1"/>
    <dgm:cxn modelId="{5500C013-4DE2-4E93-8D36-F0D272391CA1}" type="presParOf" srcId="{EB5D0F83-56D8-4A8C-B14E-C6C943EC6C77}" destId="{C8120923-447C-4CFA-A419-CEA352DB77A8}" srcOrd="2" destOrd="0" presId="urn:microsoft.com/office/officeart/2005/8/layout/orgChart1"/>
    <dgm:cxn modelId="{DFDE985C-51B5-4685-B74B-C09590510A7C}" type="presParOf" srcId="{5F607FE1-E7D9-457A-B618-5F6AC478A78D}" destId="{DEB28652-BC14-42C6-BAA8-91FAB73A5F8C}" srcOrd="2" destOrd="0" presId="urn:microsoft.com/office/officeart/2005/8/layout/orgChart1"/>
    <dgm:cxn modelId="{12CFFC0D-B67E-4876-9215-7F87B4AFE423}" type="presParOf" srcId="{5F607FE1-E7D9-457A-B618-5F6AC478A78D}" destId="{505DEB50-9378-42AF-8B82-1D7629A0127B}" srcOrd="3" destOrd="0" presId="urn:microsoft.com/office/officeart/2005/8/layout/orgChart1"/>
    <dgm:cxn modelId="{D4CAA6A4-CDD7-4377-AE34-6DDD9AC5E7E6}" type="presParOf" srcId="{505DEB50-9378-42AF-8B82-1D7629A0127B}" destId="{F95A4908-FD0D-49AE-91ED-B4506432842C}" srcOrd="0" destOrd="0" presId="urn:microsoft.com/office/officeart/2005/8/layout/orgChart1"/>
    <dgm:cxn modelId="{A7B929BD-CEF0-4A80-AA3D-D4793DE97AF6}" type="presParOf" srcId="{F95A4908-FD0D-49AE-91ED-B4506432842C}" destId="{ED528BC4-6D26-49DB-9BEA-7684E93BFB22}" srcOrd="0" destOrd="0" presId="urn:microsoft.com/office/officeart/2005/8/layout/orgChart1"/>
    <dgm:cxn modelId="{27EC880B-63BB-4069-B17B-CACEBFC7C0A3}" type="presParOf" srcId="{F95A4908-FD0D-49AE-91ED-B4506432842C}" destId="{17C81AB2-7582-4EE3-B9B3-7CDD1E14F0BA}" srcOrd="1" destOrd="0" presId="urn:microsoft.com/office/officeart/2005/8/layout/orgChart1"/>
    <dgm:cxn modelId="{7C68016F-67B2-4FEA-87EA-060E4B5FC6DF}" type="presParOf" srcId="{505DEB50-9378-42AF-8B82-1D7629A0127B}" destId="{BFC31E39-5D4F-46D4-B501-FACB45A40E9D}" srcOrd="1" destOrd="0" presId="urn:microsoft.com/office/officeart/2005/8/layout/orgChart1"/>
    <dgm:cxn modelId="{379D981B-7742-4148-92CA-F0ECF8E813B7}" type="presParOf" srcId="{505DEB50-9378-42AF-8B82-1D7629A0127B}" destId="{E66ED80A-BCF9-42EA-AF9A-1E39CC1A479A}" srcOrd="2" destOrd="0" presId="urn:microsoft.com/office/officeart/2005/8/layout/orgChart1"/>
    <dgm:cxn modelId="{6C776B2D-0FED-4CED-AB54-EBFCFE35FC99}" type="presParOf" srcId="{5F607FE1-E7D9-457A-B618-5F6AC478A78D}" destId="{F107CAA2-E43E-4B48-B5D9-E4FA1178D2AC}" srcOrd="4" destOrd="0" presId="urn:microsoft.com/office/officeart/2005/8/layout/orgChart1"/>
    <dgm:cxn modelId="{45B28B95-5391-4B35-B999-E6178208745B}" type="presParOf" srcId="{5F607FE1-E7D9-457A-B618-5F6AC478A78D}" destId="{CD5CE103-2471-453D-9D0F-32C2DDAF7050}" srcOrd="5" destOrd="0" presId="urn:microsoft.com/office/officeart/2005/8/layout/orgChart1"/>
    <dgm:cxn modelId="{B0214869-1DC1-4D40-9ED5-EEC6FA979834}" type="presParOf" srcId="{CD5CE103-2471-453D-9D0F-32C2DDAF7050}" destId="{DC487B99-E82C-412C-A2E4-F7344BCFD3A0}" srcOrd="0" destOrd="0" presId="urn:microsoft.com/office/officeart/2005/8/layout/orgChart1"/>
    <dgm:cxn modelId="{CA5E58E8-24F6-47C9-B92E-D68C919804B3}" type="presParOf" srcId="{DC487B99-E82C-412C-A2E4-F7344BCFD3A0}" destId="{8F41A6B3-AA1E-466A-BE80-996C91F4C47F}" srcOrd="0" destOrd="0" presId="urn:microsoft.com/office/officeart/2005/8/layout/orgChart1"/>
    <dgm:cxn modelId="{4AE5C8C9-A730-48CA-B8E0-04B8574B0746}" type="presParOf" srcId="{DC487B99-E82C-412C-A2E4-F7344BCFD3A0}" destId="{C0FC81BE-DAC4-4D77-B6FC-3DDE61F9DA4D}" srcOrd="1" destOrd="0" presId="urn:microsoft.com/office/officeart/2005/8/layout/orgChart1"/>
    <dgm:cxn modelId="{9A6F4649-1235-4E45-9D87-B47816A4BF42}" type="presParOf" srcId="{CD5CE103-2471-453D-9D0F-32C2DDAF7050}" destId="{71D839AC-E8C0-425D-A9A0-2899DAF3BC14}" srcOrd="1" destOrd="0" presId="urn:microsoft.com/office/officeart/2005/8/layout/orgChart1"/>
    <dgm:cxn modelId="{295364C4-F2DC-4B57-BD7A-F51BFEC9D5AC}" type="presParOf" srcId="{CD5CE103-2471-453D-9D0F-32C2DDAF7050}" destId="{CC2AA409-0BB2-411C-998D-0C47E39DACD8}" srcOrd="2" destOrd="0" presId="urn:microsoft.com/office/officeart/2005/8/layout/orgChart1"/>
    <dgm:cxn modelId="{707434B6-88C0-4D19-A8FA-C920801C618E}" type="presParOf" srcId="{5F607FE1-E7D9-457A-B618-5F6AC478A78D}" destId="{D2D808F1-68DB-44C7-B81B-B5EA172E9E9D}" srcOrd="6" destOrd="0" presId="urn:microsoft.com/office/officeart/2005/8/layout/orgChart1"/>
    <dgm:cxn modelId="{FB99176B-B98C-4945-9E2F-FB2FE8CD545D}" type="presParOf" srcId="{5F607FE1-E7D9-457A-B618-5F6AC478A78D}" destId="{FD9A4675-0072-4FED-B3D7-AB21192B3AA8}" srcOrd="7" destOrd="0" presId="urn:microsoft.com/office/officeart/2005/8/layout/orgChart1"/>
    <dgm:cxn modelId="{D775DCEE-A158-4FB9-958A-BCC684DC1296}" type="presParOf" srcId="{FD9A4675-0072-4FED-B3D7-AB21192B3AA8}" destId="{0FF2A695-2C06-487D-BEB8-5160659258A1}" srcOrd="0" destOrd="0" presId="urn:microsoft.com/office/officeart/2005/8/layout/orgChart1"/>
    <dgm:cxn modelId="{49DED327-75D9-447E-BF42-F46B06A34231}" type="presParOf" srcId="{0FF2A695-2C06-487D-BEB8-5160659258A1}" destId="{072D4011-2D3E-480F-B183-BB6E84E319F4}" srcOrd="0" destOrd="0" presId="urn:microsoft.com/office/officeart/2005/8/layout/orgChart1"/>
    <dgm:cxn modelId="{54183DA6-3811-4F66-B189-7B68E68D2713}" type="presParOf" srcId="{0FF2A695-2C06-487D-BEB8-5160659258A1}" destId="{36504EED-5616-4350-AEA1-B7FBB2617ED1}" srcOrd="1" destOrd="0" presId="urn:microsoft.com/office/officeart/2005/8/layout/orgChart1"/>
    <dgm:cxn modelId="{44A0B092-8B8E-4581-913D-C8C7221F4C27}" type="presParOf" srcId="{FD9A4675-0072-4FED-B3D7-AB21192B3AA8}" destId="{AE407F8E-1BA0-4F56-BC4A-B46D89239C1C}" srcOrd="1" destOrd="0" presId="urn:microsoft.com/office/officeart/2005/8/layout/orgChart1"/>
    <dgm:cxn modelId="{C4C77632-E9D4-4898-B011-E7FBC8979309}" type="presParOf" srcId="{FD9A4675-0072-4FED-B3D7-AB21192B3AA8}" destId="{381147FF-CE7F-495A-8E8A-9E8B0EB95195}" srcOrd="2" destOrd="0" presId="urn:microsoft.com/office/officeart/2005/8/layout/orgChart1"/>
    <dgm:cxn modelId="{9D442940-6E8E-46CC-9FA0-04AEA2C0CF85}" type="presParOf" srcId="{941EC4D9-D81F-4567-BDE6-F784C414B92B}" destId="{0D06B8D4-1501-4424-8CAD-FB0C17C0BE46}" srcOrd="2" destOrd="0" presId="urn:microsoft.com/office/officeart/2005/8/layout/orgChart1"/>
  </dgm:cxnLst>
  <dgm:bg/>
  <dgm:whole/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28C6BB9-BE10-47E2-B72A-6C8B83D3B69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66CF25-9380-4173-92FD-B71CBB47B1AE}">
      <dgm:prSet phldrT="[Text]" custT="1"/>
      <dgm:spPr>
        <a:solidFill>
          <a:srgbClr val="FF6600"/>
        </a:solidFill>
        <a:ln w="38100" cmpd="dbl"/>
      </dgm:spPr>
      <dgm:t>
        <a:bodyPr/>
        <a:lstStyle/>
        <a:p>
          <a:r>
            <a:rPr lang="en-US" sz="1600" dirty="0" smtClean="0"/>
            <a:t>4 Send Reminders</a:t>
          </a:r>
          <a:endParaRPr lang="en-US" sz="1600" dirty="0"/>
        </a:p>
      </dgm:t>
    </dgm:pt>
    <dgm:pt modelId="{25D52F7D-DD33-4F55-9E86-7613E3CFE0B4}" type="parTrans" cxnId="{D0D7FB51-CCE3-4471-B2CD-1EE4FEEE32F5}">
      <dgm:prSet/>
      <dgm:spPr/>
      <dgm:t>
        <a:bodyPr/>
        <a:lstStyle/>
        <a:p>
          <a:endParaRPr lang="en-US"/>
        </a:p>
      </dgm:t>
    </dgm:pt>
    <dgm:pt modelId="{2B72AD8B-B3FA-4F6D-9CD9-8F15EC2AD188}" type="sibTrans" cxnId="{D0D7FB51-CCE3-4471-B2CD-1EE4FEEE32F5}">
      <dgm:prSet/>
      <dgm:spPr/>
      <dgm:t>
        <a:bodyPr/>
        <a:lstStyle/>
        <a:p>
          <a:endParaRPr lang="en-US"/>
        </a:p>
      </dgm:t>
    </dgm:pt>
    <dgm:pt modelId="{A3FD9F7C-C38B-448E-BAC9-C99DE34614F8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1600" dirty="0" smtClean="0"/>
            <a:t>4.1 Reminder to faculty</a:t>
          </a:r>
          <a:endParaRPr lang="en-US" sz="1600" dirty="0"/>
        </a:p>
      </dgm:t>
    </dgm:pt>
    <dgm:pt modelId="{8D1E4CD9-CD52-4748-9ED2-11CD92AB6EFC}" type="parTrans" cxnId="{37A6E7CA-D914-49F9-98CC-369AB9C975BA}">
      <dgm:prSet/>
      <dgm:spPr/>
      <dgm:t>
        <a:bodyPr/>
        <a:lstStyle/>
        <a:p>
          <a:endParaRPr lang="en-US"/>
        </a:p>
      </dgm:t>
    </dgm:pt>
    <dgm:pt modelId="{C1FEB57F-1767-4C61-BA16-63BFC80447EC}" type="sibTrans" cxnId="{37A6E7CA-D914-49F9-98CC-369AB9C975BA}">
      <dgm:prSet/>
      <dgm:spPr/>
      <dgm:t>
        <a:bodyPr/>
        <a:lstStyle/>
        <a:p>
          <a:endParaRPr lang="en-US"/>
        </a:p>
      </dgm:t>
    </dgm:pt>
    <dgm:pt modelId="{8E5F4C8B-DB5E-4DC8-975D-8BB346BF9B2E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1600" dirty="0" smtClean="0"/>
            <a:t>4.2 Reminder to student</a:t>
          </a:r>
          <a:endParaRPr lang="en-US" sz="1600" dirty="0"/>
        </a:p>
      </dgm:t>
    </dgm:pt>
    <dgm:pt modelId="{A15AE990-E371-40C7-95F2-2F327D0883C3}" type="parTrans" cxnId="{1AB7CCAB-53F4-4139-B632-C4397FC5144F}">
      <dgm:prSet/>
      <dgm:spPr/>
      <dgm:t>
        <a:bodyPr/>
        <a:lstStyle/>
        <a:p>
          <a:endParaRPr lang="en-US"/>
        </a:p>
      </dgm:t>
    </dgm:pt>
    <dgm:pt modelId="{ED9B17F2-F9F1-4F59-B451-32E6BD256178}" type="sibTrans" cxnId="{1AB7CCAB-53F4-4139-B632-C4397FC5144F}">
      <dgm:prSet/>
      <dgm:spPr/>
      <dgm:t>
        <a:bodyPr/>
        <a:lstStyle/>
        <a:p>
          <a:endParaRPr lang="en-US"/>
        </a:p>
      </dgm:t>
    </dgm:pt>
    <dgm:pt modelId="{75421E27-26F8-4FAE-9B9D-7195DF1F41B4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1600" dirty="0" smtClean="0"/>
            <a:t>4.3 Reminder to admin</a:t>
          </a:r>
          <a:endParaRPr lang="en-US" sz="1600" dirty="0"/>
        </a:p>
      </dgm:t>
    </dgm:pt>
    <dgm:pt modelId="{1CF0B7FA-DCDA-4D3D-9BAC-44687693371C}" type="parTrans" cxnId="{52AA4105-CFD3-4F63-95AA-D5E4F4BC6C0B}">
      <dgm:prSet/>
      <dgm:spPr/>
      <dgm:t>
        <a:bodyPr/>
        <a:lstStyle/>
        <a:p>
          <a:endParaRPr lang="en-US"/>
        </a:p>
      </dgm:t>
    </dgm:pt>
    <dgm:pt modelId="{B461E2A4-006E-4E9A-8962-2B518BB0DE18}" type="sibTrans" cxnId="{52AA4105-CFD3-4F63-95AA-D5E4F4BC6C0B}">
      <dgm:prSet/>
      <dgm:spPr/>
      <dgm:t>
        <a:bodyPr/>
        <a:lstStyle/>
        <a:p>
          <a:endParaRPr lang="en-US"/>
        </a:p>
      </dgm:t>
    </dgm:pt>
    <dgm:pt modelId="{079EF4C3-CBBF-44CD-8AF8-2650B1B8ADBB}" type="pres">
      <dgm:prSet presAssocID="{428C6BB9-BE10-47E2-B72A-6C8B83D3B69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D2E8A4-047D-4CF6-A96A-60A4C1645CA9}" type="pres">
      <dgm:prSet presAssocID="{1566CF25-9380-4173-92FD-B71CBB47B1AE}" presName="hierRoot1" presStyleCnt="0">
        <dgm:presLayoutVars>
          <dgm:hierBranch val="init"/>
        </dgm:presLayoutVars>
      </dgm:prSet>
      <dgm:spPr/>
    </dgm:pt>
    <dgm:pt modelId="{0446EF91-A901-4E2E-8968-A57974215962}" type="pres">
      <dgm:prSet presAssocID="{1566CF25-9380-4173-92FD-B71CBB47B1AE}" presName="rootComposite1" presStyleCnt="0"/>
      <dgm:spPr/>
    </dgm:pt>
    <dgm:pt modelId="{8F8C082B-0D05-4384-A872-CB8E706669A8}" type="pres">
      <dgm:prSet presAssocID="{1566CF25-9380-4173-92FD-B71CBB47B1A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1D59D7-13A9-4182-9714-B0CC0328E8E9}" type="pres">
      <dgm:prSet presAssocID="{1566CF25-9380-4173-92FD-B71CBB47B1A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CFF356D-17A4-4326-9D11-C12D4F621D58}" type="pres">
      <dgm:prSet presAssocID="{1566CF25-9380-4173-92FD-B71CBB47B1AE}" presName="hierChild2" presStyleCnt="0"/>
      <dgm:spPr/>
    </dgm:pt>
    <dgm:pt modelId="{63CDDDA1-35D5-461F-ABDA-DF1F475DCEE3}" type="pres">
      <dgm:prSet presAssocID="{8D1E4CD9-CD52-4748-9ED2-11CD92AB6EFC}" presName="Name37" presStyleLbl="parChTrans1D2" presStyleIdx="0" presStyleCnt="3"/>
      <dgm:spPr/>
      <dgm:t>
        <a:bodyPr/>
        <a:lstStyle/>
        <a:p>
          <a:endParaRPr lang="en-US"/>
        </a:p>
      </dgm:t>
    </dgm:pt>
    <dgm:pt modelId="{28EFF9F0-A544-41DD-989F-AD9B1343089D}" type="pres">
      <dgm:prSet presAssocID="{A3FD9F7C-C38B-448E-BAC9-C99DE34614F8}" presName="hierRoot2" presStyleCnt="0">
        <dgm:presLayoutVars>
          <dgm:hierBranch val="init"/>
        </dgm:presLayoutVars>
      </dgm:prSet>
      <dgm:spPr/>
    </dgm:pt>
    <dgm:pt modelId="{7787B261-A48E-4762-93A5-3CE3237C6473}" type="pres">
      <dgm:prSet presAssocID="{A3FD9F7C-C38B-448E-BAC9-C99DE34614F8}" presName="rootComposite" presStyleCnt="0"/>
      <dgm:spPr/>
    </dgm:pt>
    <dgm:pt modelId="{F6305AD0-B1CE-4814-B6D9-F8DF9E3D3097}" type="pres">
      <dgm:prSet presAssocID="{A3FD9F7C-C38B-448E-BAC9-C99DE34614F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93534D-08FF-4A4C-BF4B-DFDDF80FD141}" type="pres">
      <dgm:prSet presAssocID="{A3FD9F7C-C38B-448E-BAC9-C99DE34614F8}" presName="rootConnector" presStyleLbl="node2" presStyleIdx="0" presStyleCnt="3"/>
      <dgm:spPr/>
      <dgm:t>
        <a:bodyPr/>
        <a:lstStyle/>
        <a:p>
          <a:endParaRPr lang="en-US"/>
        </a:p>
      </dgm:t>
    </dgm:pt>
    <dgm:pt modelId="{DBFEDC2E-9CAF-4480-B372-5D60B2A18D7D}" type="pres">
      <dgm:prSet presAssocID="{A3FD9F7C-C38B-448E-BAC9-C99DE34614F8}" presName="hierChild4" presStyleCnt="0"/>
      <dgm:spPr/>
    </dgm:pt>
    <dgm:pt modelId="{426CB5D1-631D-4D64-A77A-8FD406CFA268}" type="pres">
      <dgm:prSet presAssocID="{A3FD9F7C-C38B-448E-BAC9-C99DE34614F8}" presName="hierChild5" presStyleCnt="0"/>
      <dgm:spPr/>
    </dgm:pt>
    <dgm:pt modelId="{D220AD75-5D0B-49AC-B6C6-CD8A05744A12}" type="pres">
      <dgm:prSet presAssocID="{A15AE990-E371-40C7-95F2-2F327D0883C3}" presName="Name37" presStyleLbl="parChTrans1D2" presStyleIdx="1" presStyleCnt="3"/>
      <dgm:spPr/>
      <dgm:t>
        <a:bodyPr/>
        <a:lstStyle/>
        <a:p>
          <a:endParaRPr lang="en-US"/>
        </a:p>
      </dgm:t>
    </dgm:pt>
    <dgm:pt modelId="{53F5A793-AA27-44F6-8C49-C7D15AAD001C}" type="pres">
      <dgm:prSet presAssocID="{8E5F4C8B-DB5E-4DC8-975D-8BB346BF9B2E}" presName="hierRoot2" presStyleCnt="0">
        <dgm:presLayoutVars>
          <dgm:hierBranch val="init"/>
        </dgm:presLayoutVars>
      </dgm:prSet>
      <dgm:spPr/>
    </dgm:pt>
    <dgm:pt modelId="{70C719DE-C37A-430C-981F-41055E162997}" type="pres">
      <dgm:prSet presAssocID="{8E5F4C8B-DB5E-4DC8-975D-8BB346BF9B2E}" presName="rootComposite" presStyleCnt="0"/>
      <dgm:spPr/>
    </dgm:pt>
    <dgm:pt modelId="{1DF8A40D-CC82-4DCB-AE5C-D7BCC1D6D3C6}" type="pres">
      <dgm:prSet presAssocID="{8E5F4C8B-DB5E-4DC8-975D-8BB346BF9B2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0869C5-8FC9-435B-B2AC-00D43A15A759}" type="pres">
      <dgm:prSet presAssocID="{8E5F4C8B-DB5E-4DC8-975D-8BB346BF9B2E}" presName="rootConnector" presStyleLbl="node2" presStyleIdx="1" presStyleCnt="3"/>
      <dgm:spPr/>
      <dgm:t>
        <a:bodyPr/>
        <a:lstStyle/>
        <a:p>
          <a:endParaRPr lang="en-US"/>
        </a:p>
      </dgm:t>
    </dgm:pt>
    <dgm:pt modelId="{09D584B2-82D6-4B9F-9BF4-E87EB2B8F1AC}" type="pres">
      <dgm:prSet presAssocID="{8E5F4C8B-DB5E-4DC8-975D-8BB346BF9B2E}" presName="hierChild4" presStyleCnt="0"/>
      <dgm:spPr/>
    </dgm:pt>
    <dgm:pt modelId="{53C70C8C-62A4-4C59-BAF4-48CFA0BB53E0}" type="pres">
      <dgm:prSet presAssocID="{8E5F4C8B-DB5E-4DC8-975D-8BB346BF9B2E}" presName="hierChild5" presStyleCnt="0"/>
      <dgm:spPr/>
    </dgm:pt>
    <dgm:pt modelId="{E834DD00-2E9E-42BE-AC39-26F72ECE0900}" type="pres">
      <dgm:prSet presAssocID="{1CF0B7FA-DCDA-4D3D-9BAC-44687693371C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616C467-B0A7-4C09-9742-FBCEDD9B1224}" type="pres">
      <dgm:prSet presAssocID="{75421E27-26F8-4FAE-9B9D-7195DF1F41B4}" presName="hierRoot2" presStyleCnt="0">
        <dgm:presLayoutVars>
          <dgm:hierBranch val="init"/>
        </dgm:presLayoutVars>
      </dgm:prSet>
      <dgm:spPr/>
    </dgm:pt>
    <dgm:pt modelId="{46867F08-51FD-43B3-BFC9-D2A19B8FB445}" type="pres">
      <dgm:prSet presAssocID="{75421E27-26F8-4FAE-9B9D-7195DF1F41B4}" presName="rootComposite" presStyleCnt="0"/>
      <dgm:spPr/>
    </dgm:pt>
    <dgm:pt modelId="{68BBDAC1-81D6-4048-B231-B2CA39A2E897}" type="pres">
      <dgm:prSet presAssocID="{75421E27-26F8-4FAE-9B9D-7195DF1F41B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6A30E8-DE02-494E-A44F-95355654F8A2}" type="pres">
      <dgm:prSet presAssocID="{75421E27-26F8-4FAE-9B9D-7195DF1F41B4}" presName="rootConnector" presStyleLbl="node2" presStyleIdx="2" presStyleCnt="3"/>
      <dgm:spPr/>
      <dgm:t>
        <a:bodyPr/>
        <a:lstStyle/>
        <a:p>
          <a:endParaRPr lang="en-US"/>
        </a:p>
      </dgm:t>
    </dgm:pt>
    <dgm:pt modelId="{F7DC8A30-405B-419A-B374-4708461B503C}" type="pres">
      <dgm:prSet presAssocID="{75421E27-26F8-4FAE-9B9D-7195DF1F41B4}" presName="hierChild4" presStyleCnt="0"/>
      <dgm:spPr/>
    </dgm:pt>
    <dgm:pt modelId="{EFD4CBE6-27D0-4E00-97D4-6F6BC72664FE}" type="pres">
      <dgm:prSet presAssocID="{75421E27-26F8-4FAE-9B9D-7195DF1F41B4}" presName="hierChild5" presStyleCnt="0"/>
      <dgm:spPr/>
    </dgm:pt>
    <dgm:pt modelId="{4A38E54D-7851-4029-989F-56C2EC3605B6}" type="pres">
      <dgm:prSet presAssocID="{1566CF25-9380-4173-92FD-B71CBB47B1AE}" presName="hierChild3" presStyleCnt="0"/>
      <dgm:spPr/>
    </dgm:pt>
  </dgm:ptLst>
  <dgm:cxnLst>
    <dgm:cxn modelId="{1AB7CCAB-53F4-4139-B632-C4397FC5144F}" srcId="{1566CF25-9380-4173-92FD-B71CBB47B1AE}" destId="{8E5F4C8B-DB5E-4DC8-975D-8BB346BF9B2E}" srcOrd="1" destOrd="0" parTransId="{A15AE990-E371-40C7-95F2-2F327D0883C3}" sibTransId="{ED9B17F2-F9F1-4F59-B451-32E6BD256178}"/>
    <dgm:cxn modelId="{086A625B-239C-4A7B-8584-127BC26FDF2E}" type="presOf" srcId="{75421E27-26F8-4FAE-9B9D-7195DF1F41B4}" destId="{116A30E8-DE02-494E-A44F-95355654F8A2}" srcOrd="1" destOrd="0" presId="urn:microsoft.com/office/officeart/2005/8/layout/orgChart1"/>
    <dgm:cxn modelId="{D0DC1ACD-5AF0-4E1C-8ECB-F6CFFB2100F4}" type="presOf" srcId="{A3FD9F7C-C38B-448E-BAC9-C99DE34614F8}" destId="{9C93534D-08FF-4A4C-BF4B-DFDDF80FD141}" srcOrd="1" destOrd="0" presId="urn:microsoft.com/office/officeart/2005/8/layout/orgChart1"/>
    <dgm:cxn modelId="{15597266-F640-4B91-B9D0-522E39A97FFA}" type="presOf" srcId="{1CF0B7FA-DCDA-4D3D-9BAC-44687693371C}" destId="{E834DD00-2E9E-42BE-AC39-26F72ECE0900}" srcOrd="0" destOrd="0" presId="urn:microsoft.com/office/officeart/2005/8/layout/orgChart1"/>
    <dgm:cxn modelId="{4CEDBC27-AD03-4424-AA20-CFB5141BB487}" type="presOf" srcId="{A3FD9F7C-C38B-448E-BAC9-C99DE34614F8}" destId="{F6305AD0-B1CE-4814-B6D9-F8DF9E3D3097}" srcOrd="0" destOrd="0" presId="urn:microsoft.com/office/officeart/2005/8/layout/orgChart1"/>
    <dgm:cxn modelId="{52AA4105-CFD3-4F63-95AA-D5E4F4BC6C0B}" srcId="{1566CF25-9380-4173-92FD-B71CBB47B1AE}" destId="{75421E27-26F8-4FAE-9B9D-7195DF1F41B4}" srcOrd="2" destOrd="0" parTransId="{1CF0B7FA-DCDA-4D3D-9BAC-44687693371C}" sibTransId="{B461E2A4-006E-4E9A-8962-2B518BB0DE18}"/>
    <dgm:cxn modelId="{69096708-795D-4977-B82A-333C65C3F297}" type="presOf" srcId="{8E5F4C8B-DB5E-4DC8-975D-8BB346BF9B2E}" destId="{270869C5-8FC9-435B-B2AC-00D43A15A759}" srcOrd="1" destOrd="0" presId="urn:microsoft.com/office/officeart/2005/8/layout/orgChart1"/>
    <dgm:cxn modelId="{0F8D0831-B45B-4FEE-A1E6-C5F4640F27BD}" type="presOf" srcId="{8E5F4C8B-DB5E-4DC8-975D-8BB346BF9B2E}" destId="{1DF8A40D-CC82-4DCB-AE5C-D7BCC1D6D3C6}" srcOrd="0" destOrd="0" presId="urn:microsoft.com/office/officeart/2005/8/layout/orgChart1"/>
    <dgm:cxn modelId="{E7EDF8D0-2188-4124-A113-479C7F504BF5}" type="presOf" srcId="{A15AE990-E371-40C7-95F2-2F327D0883C3}" destId="{D220AD75-5D0B-49AC-B6C6-CD8A05744A12}" srcOrd="0" destOrd="0" presId="urn:microsoft.com/office/officeart/2005/8/layout/orgChart1"/>
    <dgm:cxn modelId="{D0D7FB51-CCE3-4471-B2CD-1EE4FEEE32F5}" srcId="{428C6BB9-BE10-47E2-B72A-6C8B83D3B69B}" destId="{1566CF25-9380-4173-92FD-B71CBB47B1AE}" srcOrd="0" destOrd="0" parTransId="{25D52F7D-DD33-4F55-9E86-7613E3CFE0B4}" sibTransId="{2B72AD8B-B3FA-4F6D-9CD9-8F15EC2AD188}"/>
    <dgm:cxn modelId="{E4638D51-9AD5-4CF7-85A4-7B9A27AB2241}" type="presOf" srcId="{75421E27-26F8-4FAE-9B9D-7195DF1F41B4}" destId="{68BBDAC1-81D6-4048-B231-B2CA39A2E897}" srcOrd="0" destOrd="0" presId="urn:microsoft.com/office/officeart/2005/8/layout/orgChart1"/>
    <dgm:cxn modelId="{5A52947E-48ED-413E-93BA-751B0D16939E}" type="presOf" srcId="{428C6BB9-BE10-47E2-B72A-6C8B83D3B69B}" destId="{079EF4C3-CBBF-44CD-8AF8-2650B1B8ADBB}" srcOrd="0" destOrd="0" presId="urn:microsoft.com/office/officeart/2005/8/layout/orgChart1"/>
    <dgm:cxn modelId="{37A6E7CA-D914-49F9-98CC-369AB9C975BA}" srcId="{1566CF25-9380-4173-92FD-B71CBB47B1AE}" destId="{A3FD9F7C-C38B-448E-BAC9-C99DE34614F8}" srcOrd="0" destOrd="0" parTransId="{8D1E4CD9-CD52-4748-9ED2-11CD92AB6EFC}" sibTransId="{C1FEB57F-1767-4C61-BA16-63BFC80447EC}"/>
    <dgm:cxn modelId="{A6B70412-EB73-4961-B2D7-DB8CDC5715F8}" type="presOf" srcId="{1566CF25-9380-4173-92FD-B71CBB47B1AE}" destId="{8F8C082B-0D05-4384-A872-CB8E706669A8}" srcOrd="0" destOrd="0" presId="urn:microsoft.com/office/officeart/2005/8/layout/orgChart1"/>
    <dgm:cxn modelId="{B66F7AB4-2AB5-41B3-B92E-70209D494BB8}" type="presOf" srcId="{1566CF25-9380-4173-92FD-B71CBB47B1AE}" destId="{D71D59D7-13A9-4182-9714-B0CC0328E8E9}" srcOrd="1" destOrd="0" presId="urn:microsoft.com/office/officeart/2005/8/layout/orgChart1"/>
    <dgm:cxn modelId="{685AD9CF-5F23-4185-B712-384909056E18}" type="presOf" srcId="{8D1E4CD9-CD52-4748-9ED2-11CD92AB6EFC}" destId="{63CDDDA1-35D5-461F-ABDA-DF1F475DCEE3}" srcOrd="0" destOrd="0" presId="urn:microsoft.com/office/officeart/2005/8/layout/orgChart1"/>
    <dgm:cxn modelId="{F0AFD4BF-7455-4799-A324-91F595A19C04}" type="presParOf" srcId="{079EF4C3-CBBF-44CD-8AF8-2650B1B8ADBB}" destId="{45D2E8A4-047D-4CF6-A96A-60A4C1645CA9}" srcOrd="0" destOrd="0" presId="urn:microsoft.com/office/officeart/2005/8/layout/orgChart1"/>
    <dgm:cxn modelId="{81B15809-0DAF-4BE8-9BFE-81957A459ED3}" type="presParOf" srcId="{45D2E8A4-047D-4CF6-A96A-60A4C1645CA9}" destId="{0446EF91-A901-4E2E-8968-A57974215962}" srcOrd="0" destOrd="0" presId="urn:microsoft.com/office/officeart/2005/8/layout/orgChart1"/>
    <dgm:cxn modelId="{0B7703C0-5584-455C-8857-D7AC370F852C}" type="presParOf" srcId="{0446EF91-A901-4E2E-8968-A57974215962}" destId="{8F8C082B-0D05-4384-A872-CB8E706669A8}" srcOrd="0" destOrd="0" presId="urn:microsoft.com/office/officeart/2005/8/layout/orgChart1"/>
    <dgm:cxn modelId="{2B77AB4B-251A-457A-9A59-EECD0083DB99}" type="presParOf" srcId="{0446EF91-A901-4E2E-8968-A57974215962}" destId="{D71D59D7-13A9-4182-9714-B0CC0328E8E9}" srcOrd="1" destOrd="0" presId="urn:microsoft.com/office/officeart/2005/8/layout/orgChart1"/>
    <dgm:cxn modelId="{01E61211-140B-42F4-9386-698D3CA76C87}" type="presParOf" srcId="{45D2E8A4-047D-4CF6-A96A-60A4C1645CA9}" destId="{DCFF356D-17A4-4326-9D11-C12D4F621D58}" srcOrd="1" destOrd="0" presId="urn:microsoft.com/office/officeart/2005/8/layout/orgChart1"/>
    <dgm:cxn modelId="{2F0B1140-82DB-4D09-B7B5-EB9C85AC0CCD}" type="presParOf" srcId="{DCFF356D-17A4-4326-9D11-C12D4F621D58}" destId="{63CDDDA1-35D5-461F-ABDA-DF1F475DCEE3}" srcOrd="0" destOrd="0" presId="urn:microsoft.com/office/officeart/2005/8/layout/orgChart1"/>
    <dgm:cxn modelId="{24268DFF-81DD-48B0-8388-58795D559BD4}" type="presParOf" srcId="{DCFF356D-17A4-4326-9D11-C12D4F621D58}" destId="{28EFF9F0-A544-41DD-989F-AD9B1343089D}" srcOrd="1" destOrd="0" presId="urn:microsoft.com/office/officeart/2005/8/layout/orgChart1"/>
    <dgm:cxn modelId="{285BB429-0DB8-466B-A563-25BBBEE14938}" type="presParOf" srcId="{28EFF9F0-A544-41DD-989F-AD9B1343089D}" destId="{7787B261-A48E-4762-93A5-3CE3237C6473}" srcOrd="0" destOrd="0" presId="urn:microsoft.com/office/officeart/2005/8/layout/orgChart1"/>
    <dgm:cxn modelId="{F8A97AEB-5771-4E82-9E1A-D7D99542A1C0}" type="presParOf" srcId="{7787B261-A48E-4762-93A5-3CE3237C6473}" destId="{F6305AD0-B1CE-4814-B6D9-F8DF9E3D3097}" srcOrd="0" destOrd="0" presId="urn:microsoft.com/office/officeart/2005/8/layout/orgChart1"/>
    <dgm:cxn modelId="{703E4F56-C681-4361-9DC4-682552CB3944}" type="presParOf" srcId="{7787B261-A48E-4762-93A5-3CE3237C6473}" destId="{9C93534D-08FF-4A4C-BF4B-DFDDF80FD141}" srcOrd="1" destOrd="0" presId="urn:microsoft.com/office/officeart/2005/8/layout/orgChart1"/>
    <dgm:cxn modelId="{40A678A9-2222-4780-BA9B-D7029242A70B}" type="presParOf" srcId="{28EFF9F0-A544-41DD-989F-AD9B1343089D}" destId="{DBFEDC2E-9CAF-4480-B372-5D60B2A18D7D}" srcOrd="1" destOrd="0" presId="urn:microsoft.com/office/officeart/2005/8/layout/orgChart1"/>
    <dgm:cxn modelId="{3E93A4F4-03FA-4F25-A437-8F2F7E19A8DE}" type="presParOf" srcId="{28EFF9F0-A544-41DD-989F-AD9B1343089D}" destId="{426CB5D1-631D-4D64-A77A-8FD406CFA268}" srcOrd="2" destOrd="0" presId="urn:microsoft.com/office/officeart/2005/8/layout/orgChart1"/>
    <dgm:cxn modelId="{26FED60B-049E-47BA-B158-40A6FDF60196}" type="presParOf" srcId="{DCFF356D-17A4-4326-9D11-C12D4F621D58}" destId="{D220AD75-5D0B-49AC-B6C6-CD8A05744A12}" srcOrd="2" destOrd="0" presId="urn:microsoft.com/office/officeart/2005/8/layout/orgChart1"/>
    <dgm:cxn modelId="{53252696-93B7-4E45-9EAC-6FA37E848CAD}" type="presParOf" srcId="{DCFF356D-17A4-4326-9D11-C12D4F621D58}" destId="{53F5A793-AA27-44F6-8C49-C7D15AAD001C}" srcOrd="3" destOrd="0" presId="urn:microsoft.com/office/officeart/2005/8/layout/orgChart1"/>
    <dgm:cxn modelId="{FABAE454-61DC-40A5-89A4-4F4988C1A8A3}" type="presParOf" srcId="{53F5A793-AA27-44F6-8C49-C7D15AAD001C}" destId="{70C719DE-C37A-430C-981F-41055E162997}" srcOrd="0" destOrd="0" presId="urn:microsoft.com/office/officeart/2005/8/layout/orgChart1"/>
    <dgm:cxn modelId="{BF714F05-9062-43E0-A9DC-334468D62C08}" type="presParOf" srcId="{70C719DE-C37A-430C-981F-41055E162997}" destId="{1DF8A40D-CC82-4DCB-AE5C-D7BCC1D6D3C6}" srcOrd="0" destOrd="0" presId="urn:microsoft.com/office/officeart/2005/8/layout/orgChart1"/>
    <dgm:cxn modelId="{03905D58-1E5A-45AC-982C-8F9B6FF7E529}" type="presParOf" srcId="{70C719DE-C37A-430C-981F-41055E162997}" destId="{270869C5-8FC9-435B-B2AC-00D43A15A759}" srcOrd="1" destOrd="0" presId="urn:microsoft.com/office/officeart/2005/8/layout/orgChart1"/>
    <dgm:cxn modelId="{E13D5680-BE93-4A44-99F4-8781B7FB3879}" type="presParOf" srcId="{53F5A793-AA27-44F6-8C49-C7D15AAD001C}" destId="{09D584B2-82D6-4B9F-9BF4-E87EB2B8F1AC}" srcOrd="1" destOrd="0" presId="urn:microsoft.com/office/officeart/2005/8/layout/orgChart1"/>
    <dgm:cxn modelId="{CE271A33-7F4D-420F-80E1-7DC720F33689}" type="presParOf" srcId="{53F5A793-AA27-44F6-8C49-C7D15AAD001C}" destId="{53C70C8C-62A4-4C59-BAF4-48CFA0BB53E0}" srcOrd="2" destOrd="0" presId="urn:microsoft.com/office/officeart/2005/8/layout/orgChart1"/>
    <dgm:cxn modelId="{377DB39C-F1F0-4D2B-B8C6-517F07C68585}" type="presParOf" srcId="{DCFF356D-17A4-4326-9D11-C12D4F621D58}" destId="{E834DD00-2E9E-42BE-AC39-26F72ECE0900}" srcOrd="4" destOrd="0" presId="urn:microsoft.com/office/officeart/2005/8/layout/orgChart1"/>
    <dgm:cxn modelId="{49FAA569-665D-4434-A1D3-E82C78CFDB4A}" type="presParOf" srcId="{DCFF356D-17A4-4326-9D11-C12D4F621D58}" destId="{D616C467-B0A7-4C09-9742-FBCEDD9B1224}" srcOrd="5" destOrd="0" presId="urn:microsoft.com/office/officeart/2005/8/layout/orgChart1"/>
    <dgm:cxn modelId="{A2026473-9F21-49D3-AECC-4DE6E3A7559A}" type="presParOf" srcId="{D616C467-B0A7-4C09-9742-FBCEDD9B1224}" destId="{46867F08-51FD-43B3-BFC9-D2A19B8FB445}" srcOrd="0" destOrd="0" presId="urn:microsoft.com/office/officeart/2005/8/layout/orgChart1"/>
    <dgm:cxn modelId="{17D46260-B628-4179-A0C1-049783BF5E7A}" type="presParOf" srcId="{46867F08-51FD-43B3-BFC9-D2A19B8FB445}" destId="{68BBDAC1-81D6-4048-B231-B2CA39A2E897}" srcOrd="0" destOrd="0" presId="urn:microsoft.com/office/officeart/2005/8/layout/orgChart1"/>
    <dgm:cxn modelId="{748609B8-3629-4266-883B-C2B83A1B1ED4}" type="presParOf" srcId="{46867F08-51FD-43B3-BFC9-D2A19B8FB445}" destId="{116A30E8-DE02-494E-A44F-95355654F8A2}" srcOrd="1" destOrd="0" presId="urn:microsoft.com/office/officeart/2005/8/layout/orgChart1"/>
    <dgm:cxn modelId="{D201A46B-9287-4075-8CCF-300D84247C72}" type="presParOf" srcId="{D616C467-B0A7-4C09-9742-FBCEDD9B1224}" destId="{F7DC8A30-405B-419A-B374-4708461B503C}" srcOrd="1" destOrd="0" presId="urn:microsoft.com/office/officeart/2005/8/layout/orgChart1"/>
    <dgm:cxn modelId="{0A7FCAEC-FC68-4D61-8FE2-EF633D97F162}" type="presParOf" srcId="{D616C467-B0A7-4C09-9742-FBCEDD9B1224}" destId="{EFD4CBE6-27D0-4E00-97D4-6F6BC72664FE}" srcOrd="2" destOrd="0" presId="urn:microsoft.com/office/officeart/2005/8/layout/orgChart1"/>
    <dgm:cxn modelId="{CD6C7543-EF77-4716-8BCC-176D30DA6827}" type="presParOf" srcId="{45D2E8A4-047D-4CF6-A96A-60A4C1645CA9}" destId="{4A38E54D-7851-4029-989F-56C2EC3605B6}" srcOrd="2" destOrd="0" presId="urn:microsoft.com/office/officeart/2005/8/layout/orgChar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191EB3-DDF1-4CAD-A5BB-56C0FD9B12F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87E19-5A4B-4007-8320-BC739085E78C}">
      <dgm:prSet phldrT="[Text]"/>
      <dgm:spPr>
        <a:ln w="38100" cmpd="dbl"/>
      </dgm:spPr>
      <dgm:t>
        <a:bodyPr/>
        <a:lstStyle/>
        <a:p>
          <a:r>
            <a:rPr lang="en-US" dirty="0" smtClean="0"/>
            <a:t>1 Faculty</a:t>
          </a:r>
          <a:endParaRPr lang="en-US" dirty="0"/>
        </a:p>
      </dgm:t>
    </dgm:pt>
    <dgm:pt modelId="{45C13B9D-DEF1-49CF-AEFC-64CE474089ED}" type="parTrans" cxnId="{56EE05B1-0CBA-4BFC-A355-81FEAAE87D2A}">
      <dgm:prSet/>
      <dgm:spPr/>
      <dgm:t>
        <a:bodyPr/>
        <a:lstStyle/>
        <a:p>
          <a:endParaRPr lang="en-US"/>
        </a:p>
      </dgm:t>
    </dgm:pt>
    <dgm:pt modelId="{98F861A9-E223-41CD-ADE7-716081D0422D}" type="sibTrans" cxnId="{56EE05B1-0CBA-4BFC-A355-81FEAAE87D2A}">
      <dgm:prSet/>
      <dgm:spPr/>
      <dgm:t>
        <a:bodyPr/>
        <a:lstStyle/>
        <a:p>
          <a:endParaRPr lang="en-US"/>
        </a:p>
      </dgm:t>
    </dgm:pt>
    <dgm:pt modelId="{164EA658-7CDF-4BA9-802F-A5DB584FC85A}">
      <dgm:prSet phldrT="[Text]"/>
      <dgm:spPr/>
      <dgm:t>
        <a:bodyPr/>
        <a:lstStyle/>
        <a:p>
          <a:r>
            <a:rPr lang="en-US" dirty="0" smtClean="0"/>
            <a:t>1.1 Select Course</a:t>
          </a:r>
          <a:endParaRPr lang="en-US" dirty="0"/>
        </a:p>
      </dgm:t>
    </dgm:pt>
    <dgm:pt modelId="{50B9B4BC-7216-42E0-824F-CA005CC6427A}" type="parTrans" cxnId="{B88252AD-80B3-4785-BF3F-3EFB01ECA8AE}">
      <dgm:prSet/>
      <dgm:spPr/>
      <dgm:t>
        <a:bodyPr/>
        <a:lstStyle/>
        <a:p>
          <a:endParaRPr lang="en-US"/>
        </a:p>
      </dgm:t>
    </dgm:pt>
    <dgm:pt modelId="{B273EF17-56C7-49D4-B7B5-1F5452DDA655}" type="sibTrans" cxnId="{B88252AD-80B3-4785-BF3F-3EFB01ECA8AE}">
      <dgm:prSet/>
      <dgm:spPr/>
      <dgm:t>
        <a:bodyPr/>
        <a:lstStyle/>
        <a:p>
          <a:endParaRPr lang="en-US"/>
        </a:p>
      </dgm:t>
    </dgm:pt>
    <dgm:pt modelId="{4370BA0F-1A45-4D4F-A1B1-48D25A80D340}">
      <dgm:prSet phldrT="[Text]"/>
      <dgm:spPr>
        <a:ln w="38100" cmpd="dbl"/>
      </dgm:spPr>
      <dgm:t>
        <a:bodyPr/>
        <a:lstStyle/>
        <a:p>
          <a:r>
            <a:rPr lang="en-US" dirty="0" smtClean="0"/>
            <a:t>1.2 Create Question bank</a:t>
          </a:r>
          <a:endParaRPr lang="en-US" dirty="0"/>
        </a:p>
      </dgm:t>
    </dgm:pt>
    <dgm:pt modelId="{56D8B27B-4846-42F5-8F7C-93EE8E54FA03}" type="parTrans" cxnId="{2FCB377C-E84E-4940-B606-F49F5DB5D24C}">
      <dgm:prSet/>
      <dgm:spPr/>
      <dgm:t>
        <a:bodyPr/>
        <a:lstStyle/>
        <a:p>
          <a:endParaRPr lang="en-US"/>
        </a:p>
      </dgm:t>
    </dgm:pt>
    <dgm:pt modelId="{90B11226-618F-4C0C-8A7B-E28FCC6CA0BC}" type="sibTrans" cxnId="{2FCB377C-E84E-4940-B606-F49F5DB5D24C}">
      <dgm:prSet/>
      <dgm:spPr/>
      <dgm:t>
        <a:bodyPr/>
        <a:lstStyle/>
        <a:p>
          <a:endParaRPr lang="en-US"/>
        </a:p>
      </dgm:t>
    </dgm:pt>
    <dgm:pt modelId="{CA44D575-CD1B-4522-81F9-1A8126B59A07}">
      <dgm:prSet phldrT="[Text]"/>
      <dgm:spPr>
        <a:ln w="38100" cmpd="dbl"/>
      </dgm:spPr>
      <dgm:t>
        <a:bodyPr/>
        <a:lstStyle/>
        <a:p>
          <a:r>
            <a:rPr lang="en-US" dirty="0" smtClean="0"/>
            <a:t>1.3 Create Exam</a:t>
          </a:r>
          <a:endParaRPr lang="en-US" dirty="0"/>
        </a:p>
      </dgm:t>
    </dgm:pt>
    <dgm:pt modelId="{F7CECAA8-638F-4420-99F9-451FF2C0336C}" type="parTrans" cxnId="{DDB5A8CB-C9A5-4AAE-B072-8A97E04CB913}">
      <dgm:prSet/>
      <dgm:spPr/>
      <dgm:t>
        <a:bodyPr/>
        <a:lstStyle/>
        <a:p>
          <a:endParaRPr lang="en-US"/>
        </a:p>
      </dgm:t>
    </dgm:pt>
    <dgm:pt modelId="{DD6ED947-D128-4AD7-98F6-EDEDECFCCC0C}" type="sibTrans" cxnId="{DDB5A8CB-C9A5-4AAE-B072-8A97E04CB913}">
      <dgm:prSet/>
      <dgm:spPr/>
      <dgm:t>
        <a:bodyPr/>
        <a:lstStyle/>
        <a:p>
          <a:endParaRPr lang="en-US"/>
        </a:p>
      </dgm:t>
    </dgm:pt>
    <dgm:pt modelId="{8DC0CC74-B3F1-49BA-AC42-F0A848B77028}">
      <dgm:prSet/>
      <dgm:spPr>
        <a:ln w="38100" cmpd="dbl"/>
      </dgm:spPr>
      <dgm:t>
        <a:bodyPr/>
        <a:lstStyle/>
        <a:p>
          <a:r>
            <a:rPr lang="en-US" dirty="0" smtClean="0"/>
            <a:t>1.4 Modify Exam</a:t>
          </a:r>
          <a:endParaRPr lang="en-US" dirty="0"/>
        </a:p>
      </dgm:t>
    </dgm:pt>
    <dgm:pt modelId="{5A50EC4C-9191-4D30-A90E-20828A4C3F27}" type="parTrans" cxnId="{10601660-97C0-44DD-BA05-FEEAB1A53947}">
      <dgm:prSet/>
      <dgm:spPr/>
      <dgm:t>
        <a:bodyPr/>
        <a:lstStyle/>
        <a:p>
          <a:endParaRPr lang="en-US"/>
        </a:p>
      </dgm:t>
    </dgm:pt>
    <dgm:pt modelId="{445D37FB-CEE2-472D-88F5-EDA220769781}" type="sibTrans" cxnId="{10601660-97C0-44DD-BA05-FEEAB1A53947}">
      <dgm:prSet/>
      <dgm:spPr/>
      <dgm:t>
        <a:bodyPr/>
        <a:lstStyle/>
        <a:p>
          <a:endParaRPr lang="en-US"/>
        </a:p>
      </dgm:t>
    </dgm:pt>
    <dgm:pt modelId="{C96FF166-3C24-4A32-B1FC-EC0DB6EA92A5}">
      <dgm:prSet/>
      <dgm:spPr>
        <a:ln w="38100" cmpd="dbl"/>
      </dgm:spPr>
      <dgm:t>
        <a:bodyPr/>
        <a:lstStyle/>
        <a:p>
          <a:r>
            <a:rPr lang="en-US" dirty="0" smtClean="0"/>
            <a:t>1.5 View Reports</a:t>
          </a:r>
          <a:endParaRPr lang="en-US" dirty="0"/>
        </a:p>
      </dgm:t>
    </dgm:pt>
    <dgm:pt modelId="{F8113BC6-C769-4127-922B-C8969531A2FD}" type="parTrans" cxnId="{19A9B13E-D64E-4C9D-8D20-675738B0A8F6}">
      <dgm:prSet/>
      <dgm:spPr/>
      <dgm:t>
        <a:bodyPr/>
        <a:lstStyle/>
        <a:p>
          <a:endParaRPr lang="en-US"/>
        </a:p>
      </dgm:t>
    </dgm:pt>
    <dgm:pt modelId="{85FDE035-8C24-4E20-B11D-66059085A0D5}" type="sibTrans" cxnId="{19A9B13E-D64E-4C9D-8D20-675738B0A8F6}">
      <dgm:prSet/>
      <dgm:spPr/>
      <dgm:t>
        <a:bodyPr/>
        <a:lstStyle/>
        <a:p>
          <a:endParaRPr lang="en-US"/>
        </a:p>
      </dgm:t>
    </dgm:pt>
    <dgm:pt modelId="{7759D0BE-23D3-4326-BB4C-3A9315D6FF53}" type="pres">
      <dgm:prSet presAssocID="{B3191EB3-DDF1-4CAD-A5BB-56C0FD9B12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34C3654-3AFB-4949-A2D3-FC9FABEB4415}" type="pres">
      <dgm:prSet presAssocID="{DFA87E19-5A4B-4007-8320-BC739085E78C}" presName="hierRoot1" presStyleCnt="0">
        <dgm:presLayoutVars>
          <dgm:hierBranch val="init"/>
        </dgm:presLayoutVars>
      </dgm:prSet>
      <dgm:spPr/>
    </dgm:pt>
    <dgm:pt modelId="{EC7BB139-35BC-422C-B9BD-D5F87BAA2B9D}" type="pres">
      <dgm:prSet presAssocID="{DFA87E19-5A4B-4007-8320-BC739085E78C}" presName="rootComposite1" presStyleCnt="0"/>
      <dgm:spPr/>
    </dgm:pt>
    <dgm:pt modelId="{8496AC36-21EB-45D7-A537-0311ADEF30D2}" type="pres">
      <dgm:prSet presAssocID="{DFA87E19-5A4B-4007-8320-BC739085E78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AF1A86-9FAD-4507-BB08-4F33AE2696B8}" type="pres">
      <dgm:prSet presAssocID="{DFA87E19-5A4B-4007-8320-BC739085E78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099F973-A952-495C-B8CD-19E01871A123}" type="pres">
      <dgm:prSet presAssocID="{DFA87E19-5A4B-4007-8320-BC739085E78C}" presName="hierChild2" presStyleCnt="0"/>
      <dgm:spPr/>
    </dgm:pt>
    <dgm:pt modelId="{67793239-7F2F-495C-8200-E116377B6768}" type="pres">
      <dgm:prSet presAssocID="{50B9B4BC-7216-42E0-824F-CA005CC6427A}" presName="Name37" presStyleLbl="parChTrans1D2" presStyleIdx="0" presStyleCnt="5"/>
      <dgm:spPr/>
      <dgm:t>
        <a:bodyPr/>
        <a:lstStyle/>
        <a:p>
          <a:endParaRPr lang="en-US"/>
        </a:p>
      </dgm:t>
    </dgm:pt>
    <dgm:pt modelId="{05FF8596-6DB3-497C-BF3B-2A61B4AB3EF8}" type="pres">
      <dgm:prSet presAssocID="{164EA658-7CDF-4BA9-802F-A5DB584FC85A}" presName="hierRoot2" presStyleCnt="0">
        <dgm:presLayoutVars>
          <dgm:hierBranch val="init"/>
        </dgm:presLayoutVars>
      </dgm:prSet>
      <dgm:spPr/>
    </dgm:pt>
    <dgm:pt modelId="{4BAF3878-F688-4F6A-8D7A-F0A03DD44DFC}" type="pres">
      <dgm:prSet presAssocID="{164EA658-7CDF-4BA9-802F-A5DB584FC85A}" presName="rootComposite" presStyleCnt="0"/>
      <dgm:spPr/>
    </dgm:pt>
    <dgm:pt modelId="{8BF306E1-AC1E-4A0D-A06C-A292885ACDBF}" type="pres">
      <dgm:prSet presAssocID="{164EA658-7CDF-4BA9-802F-A5DB584FC85A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86B4D5-7D94-48E3-BABD-A854FF23FA0C}" type="pres">
      <dgm:prSet presAssocID="{164EA658-7CDF-4BA9-802F-A5DB584FC85A}" presName="rootConnector" presStyleLbl="node2" presStyleIdx="0" presStyleCnt="5"/>
      <dgm:spPr/>
      <dgm:t>
        <a:bodyPr/>
        <a:lstStyle/>
        <a:p>
          <a:endParaRPr lang="en-US"/>
        </a:p>
      </dgm:t>
    </dgm:pt>
    <dgm:pt modelId="{E3BF8155-EA48-4A30-B650-6AFEA89F40A7}" type="pres">
      <dgm:prSet presAssocID="{164EA658-7CDF-4BA9-802F-A5DB584FC85A}" presName="hierChild4" presStyleCnt="0"/>
      <dgm:spPr/>
    </dgm:pt>
    <dgm:pt modelId="{99822DEA-17DA-42CC-B39B-ADA2D32765CC}" type="pres">
      <dgm:prSet presAssocID="{164EA658-7CDF-4BA9-802F-A5DB584FC85A}" presName="hierChild5" presStyleCnt="0"/>
      <dgm:spPr/>
    </dgm:pt>
    <dgm:pt modelId="{5BAEAEFD-AE4C-4377-A0FE-1F07D5AE5812}" type="pres">
      <dgm:prSet presAssocID="{56D8B27B-4846-42F5-8F7C-93EE8E54FA03}" presName="Name37" presStyleLbl="parChTrans1D2" presStyleIdx="1" presStyleCnt="5"/>
      <dgm:spPr/>
      <dgm:t>
        <a:bodyPr/>
        <a:lstStyle/>
        <a:p>
          <a:endParaRPr lang="en-US"/>
        </a:p>
      </dgm:t>
    </dgm:pt>
    <dgm:pt modelId="{1FAE37DE-1915-4C18-8B2C-FD6F64FE14CC}" type="pres">
      <dgm:prSet presAssocID="{4370BA0F-1A45-4D4F-A1B1-48D25A80D340}" presName="hierRoot2" presStyleCnt="0">
        <dgm:presLayoutVars>
          <dgm:hierBranch val="init"/>
        </dgm:presLayoutVars>
      </dgm:prSet>
      <dgm:spPr/>
    </dgm:pt>
    <dgm:pt modelId="{8F6A91C9-9733-47DC-AA60-5E0615E6E01B}" type="pres">
      <dgm:prSet presAssocID="{4370BA0F-1A45-4D4F-A1B1-48D25A80D340}" presName="rootComposite" presStyleCnt="0"/>
      <dgm:spPr/>
    </dgm:pt>
    <dgm:pt modelId="{73523001-7914-4D61-842F-65D50EA03496}" type="pres">
      <dgm:prSet presAssocID="{4370BA0F-1A45-4D4F-A1B1-48D25A80D340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E6ED27-D4FB-44DC-BE14-9575EC810E14}" type="pres">
      <dgm:prSet presAssocID="{4370BA0F-1A45-4D4F-A1B1-48D25A80D340}" presName="rootConnector" presStyleLbl="node2" presStyleIdx="1" presStyleCnt="5"/>
      <dgm:spPr/>
      <dgm:t>
        <a:bodyPr/>
        <a:lstStyle/>
        <a:p>
          <a:endParaRPr lang="en-US"/>
        </a:p>
      </dgm:t>
    </dgm:pt>
    <dgm:pt modelId="{4C237854-D575-4D02-A0A6-72556ABE350C}" type="pres">
      <dgm:prSet presAssocID="{4370BA0F-1A45-4D4F-A1B1-48D25A80D340}" presName="hierChild4" presStyleCnt="0"/>
      <dgm:spPr/>
    </dgm:pt>
    <dgm:pt modelId="{9E469E8F-E802-42E4-96AE-2E2B345E0C2E}" type="pres">
      <dgm:prSet presAssocID="{4370BA0F-1A45-4D4F-A1B1-48D25A80D340}" presName="hierChild5" presStyleCnt="0"/>
      <dgm:spPr/>
    </dgm:pt>
    <dgm:pt modelId="{FFCE5949-EE8F-4100-8580-4CA33A04E7E6}" type="pres">
      <dgm:prSet presAssocID="{F7CECAA8-638F-4420-99F9-451FF2C0336C}" presName="Name37" presStyleLbl="parChTrans1D2" presStyleIdx="2" presStyleCnt="5"/>
      <dgm:spPr/>
      <dgm:t>
        <a:bodyPr/>
        <a:lstStyle/>
        <a:p>
          <a:endParaRPr lang="en-US"/>
        </a:p>
      </dgm:t>
    </dgm:pt>
    <dgm:pt modelId="{09EAD96C-9BDC-45CE-99BD-3FAF46157129}" type="pres">
      <dgm:prSet presAssocID="{CA44D575-CD1B-4522-81F9-1A8126B59A07}" presName="hierRoot2" presStyleCnt="0">
        <dgm:presLayoutVars>
          <dgm:hierBranch val="init"/>
        </dgm:presLayoutVars>
      </dgm:prSet>
      <dgm:spPr/>
    </dgm:pt>
    <dgm:pt modelId="{F92D9AF3-951B-4DD3-ABE1-9963D7619E5F}" type="pres">
      <dgm:prSet presAssocID="{CA44D575-CD1B-4522-81F9-1A8126B59A07}" presName="rootComposite" presStyleCnt="0"/>
      <dgm:spPr/>
    </dgm:pt>
    <dgm:pt modelId="{7F8C2015-A01D-46DA-AD29-7DB3B4F68368}" type="pres">
      <dgm:prSet presAssocID="{CA44D575-CD1B-4522-81F9-1A8126B59A07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BE0058-30CA-4A6F-87CE-17303459806C}" type="pres">
      <dgm:prSet presAssocID="{CA44D575-CD1B-4522-81F9-1A8126B59A07}" presName="rootConnector" presStyleLbl="node2" presStyleIdx="2" presStyleCnt="5"/>
      <dgm:spPr/>
      <dgm:t>
        <a:bodyPr/>
        <a:lstStyle/>
        <a:p>
          <a:endParaRPr lang="en-US"/>
        </a:p>
      </dgm:t>
    </dgm:pt>
    <dgm:pt modelId="{C923C8E2-7085-4189-894D-42E7CC74B8B9}" type="pres">
      <dgm:prSet presAssocID="{CA44D575-CD1B-4522-81F9-1A8126B59A07}" presName="hierChild4" presStyleCnt="0"/>
      <dgm:spPr/>
    </dgm:pt>
    <dgm:pt modelId="{BBA98EAE-3004-4AE2-8DD1-B3FC78FE1335}" type="pres">
      <dgm:prSet presAssocID="{CA44D575-CD1B-4522-81F9-1A8126B59A07}" presName="hierChild5" presStyleCnt="0"/>
      <dgm:spPr/>
    </dgm:pt>
    <dgm:pt modelId="{73FC86E4-57C6-4F3C-87DC-297473A58ABA}" type="pres">
      <dgm:prSet presAssocID="{5A50EC4C-9191-4D30-A90E-20828A4C3F27}" presName="Name37" presStyleLbl="parChTrans1D2" presStyleIdx="3" presStyleCnt="5"/>
      <dgm:spPr/>
      <dgm:t>
        <a:bodyPr/>
        <a:lstStyle/>
        <a:p>
          <a:endParaRPr lang="en-US"/>
        </a:p>
      </dgm:t>
    </dgm:pt>
    <dgm:pt modelId="{C791FC4E-FCF3-4976-B953-BCF11213EE80}" type="pres">
      <dgm:prSet presAssocID="{8DC0CC74-B3F1-49BA-AC42-F0A848B77028}" presName="hierRoot2" presStyleCnt="0">
        <dgm:presLayoutVars>
          <dgm:hierBranch val="init"/>
        </dgm:presLayoutVars>
      </dgm:prSet>
      <dgm:spPr/>
    </dgm:pt>
    <dgm:pt modelId="{7A36A2D7-B1E2-4F56-99BF-FE38BB6B65CA}" type="pres">
      <dgm:prSet presAssocID="{8DC0CC74-B3F1-49BA-AC42-F0A848B77028}" presName="rootComposite" presStyleCnt="0"/>
      <dgm:spPr/>
    </dgm:pt>
    <dgm:pt modelId="{4AEAB54B-2413-4F48-96F5-B2F8E75E1648}" type="pres">
      <dgm:prSet presAssocID="{8DC0CC74-B3F1-49BA-AC42-F0A848B77028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FD18AF-20FF-48F3-86F5-3C48C25B1B27}" type="pres">
      <dgm:prSet presAssocID="{8DC0CC74-B3F1-49BA-AC42-F0A848B77028}" presName="rootConnector" presStyleLbl="node2" presStyleIdx="3" presStyleCnt="5"/>
      <dgm:spPr/>
      <dgm:t>
        <a:bodyPr/>
        <a:lstStyle/>
        <a:p>
          <a:endParaRPr lang="en-US"/>
        </a:p>
      </dgm:t>
    </dgm:pt>
    <dgm:pt modelId="{86523EB8-77A8-436D-9E78-C5E755F6A363}" type="pres">
      <dgm:prSet presAssocID="{8DC0CC74-B3F1-49BA-AC42-F0A848B77028}" presName="hierChild4" presStyleCnt="0"/>
      <dgm:spPr/>
    </dgm:pt>
    <dgm:pt modelId="{227C2AC5-3EC4-40C6-B337-18A62781799D}" type="pres">
      <dgm:prSet presAssocID="{8DC0CC74-B3F1-49BA-AC42-F0A848B77028}" presName="hierChild5" presStyleCnt="0"/>
      <dgm:spPr/>
    </dgm:pt>
    <dgm:pt modelId="{5880C1D9-713E-4373-A96C-3826B55700EE}" type="pres">
      <dgm:prSet presAssocID="{F8113BC6-C769-4127-922B-C8969531A2FD}" presName="Name37" presStyleLbl="parChTrans1D2" presStyleIdx="4" presStyleCnt="5"/>
      <dgm:spPr/>
      <dgm:t>
        <a:bodyPr/>
        <a:lstStyle/>
        <a:p>
          <a:endParaRPr lang="en-US"/>
        </a:p>
      </dgm:t>
    </dgm:pt>
    <dgm:pt modelId="{1EE86904-669E-4BBC-BB3B-491D439D5056}" type="pres">
      <dgm:prSet presAssocID="{C96FF166-3C24-4A32-B1FC-EC0DB6EA92A5}" presName="hierRoot2" presStyleCnt="0">
        <dgm:presLayoutVars>
          <dgm:hierBranch val="init"/>
        </dgm:presLayoutVars>
      </dgm:prSet>
      <dgm:spPr/>
    </dgm:pt>
    <dgm:pt modelId="{E8EDFBCF-A326-4E32-BA4E-8BC45BF54940}" type="pres">
      <dgm:prSet presAssocID="{C96FF166-3C24-4A32-B1FC-EC0DB6EA92A5}" presName="rootComposite" presStyleCnt="0"/>
      <dgm:spPr/>
    </dgm:pt>
    <dgm:pt modelId="{DEE7F5FD-A300-47E5-AA0D-A8CB14AB37EB}" type="pres">
      <dgm:prSet presAssocID="{C96FF166-3C24-4A32-B1FC-EC0DB6EA92A5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147B86-19F1-495D-97D7-9EB50814D4B6}" type="pres">
      <dgm:prSet presAssocID="{C96FF166-3C24-4A32-B1FC-EC0DB6EA92A5}" presName="rootConnector" presStyleLbl="node2" presStyleIdx="4" presStyleCnt="5"/>
      <dgm:spPr/>
      <dgm:t>
        <a:bodyPr/>
        <a:lstStyle/>
        <a:p>
          <a:endParaRPr lang="en-US"/>
        </a:p>
      </dgm:t>
    </dgm:pt>
    <dgm:pt modelId="{5FF901FD-53FF-4106-84F3-0A203DE8324F}" type="pres">
      <dgm:prSet presAssocID="{C96FF166-3C24-4A32-B1FC-EC0DB6EA92A5}" presName="hierChild4" presStyleCnt="0"/>
      <dgm:spPr/>
    </dgm:pt>
    <dgm:pt modelId="{83A13EA2-4EE0-4BC2-8FC6-335647966C09}" type="pres">
      <dgm:prSet presAssocID="{C96FF166-3C24-4A32-B1FC-EC0DB6EA92A5}" presName="hierChild5" presStyleCnt="0"/>
      <dgm:spPr/>
    </dgm:pt>
    <dgm:pt modelId="{E9B97F53-C26E-4200-8192-009FCCC1B604}" type="pres">
      <dgm:prSet presAssocID="{DFA87E19-5A4B-4007-8320-BC739085E78C}" presName="hierChild3" presStyleCnt="0"/>
      <dgm:spPr/>
    </dgm:pt>
  </dgm:ptLst>
  <dgm:cxnLst>
    <dgm:cxn modelId="{AC56993A-C0F7-497F-B7BE-A9CDB9863C37}" type="presOf" srcId="{8DC0CC74-B3F1-49BA-AC42-F0A848B77028}" destId="{CFFD18AF-20FF-48F3-86F5-3C48C25B1B27}" srcOrd="1" destOrd="0" presId="urn:microsoft.com/office/officeart/2005/8/layout/orgChart1"/>
    <dgm:cxn modelId="{63AD4FA2-A68B-4F79-AC35-ECFCAB3292D4}" type="presOf" srcId="{C96FF166-3C24-4A32-B1FC-EC0DB6EA92A5}" destId="{17147B86-19F1-495D-97D7-9EB50814D4B6}" srcOrd="1" destOrd="0" presId="urn:microsoft.com/office/officeart/2005/8/layout/orgChart1"/>
    <dgm:cxn modelId="{10720E30-A2D2-413D-8E9F-1CEEA059DF6B}" type="presOf" srcId="{5A50EC4C-9191-4D30-A90E-20828A4C3F27}" destId="{73FC86E4-57C6-4F3C-87DC-297473A58ABA}" srcOrd="0" destOrd="0" presId="urn:microsoft.com/office/officeart/2005/8/layout/orgChart1"/>
    <dgm:cxn modelId="{DF4F9D43-FF10-4D50-A208-90974836A8BC}" type="presOf" srcId="{CA44D575-CD1B-4522-81F9-1A8126B59A07}" destId="{E3BE0058-30CA-4A6F-87CE-17303459806C}" srcOrd="1" destOrd="0" presId="urn:microsoft.com/office/officeart/2005/8/layout/orgChart1"/>
    <dgm:cxn modelId="{2FCB377C-E84E-4940-B606-F49F5DB5D24C}" srcId="{DFA87E19-5A4B-4007-8320-BC739085E78C}" destId="{4370BA0F-1A45-4D4F-A1B1-48D25A80D340}" srcOrd="1" destOrd="0" parTransId="{56D8B27B-4846-42F5-8F7C-93EE8E54FA03}" sibTransId="{90B11226-618F-4C0C-8A7B-E28FCC6CA0BC}"/>
    <dgm:cxn modelId="{19A9B13E-D64E-4C9D-8D20-675738B0A8F6}" srcId="{DFA87E19-5A4B-4007-8320-BC739085E78C}" destId="{C96FF166-3C24-4A32-B1FC-EC0DB6EA92A5}" srcOrd="4" destOrd="0" parTransId="{F8113BC6-C769-4127-922B-C8969531A2FD}" sibTransId="{85FDE035-8C24-4E20-B11D-66059085A0D5}"/>
    <dgm:cxn modelId="{22E6B992-2D4C-4E0A-AC97-2A00D687FE5B}" type="presOf" srcId="{DFA87E19-5A4B-4007-8320-BC739085E78C}" destId="{72AF1A86-9FAD-4507-BB08-4F33AE2696B8}" srcOrd="1" destOrd="0" presId="urn:microsoft.com/office/officeart/2005/8/layout/orgChart1"/>
    <dgm:cxn modelId="{B88252AD-80B3-4785-BF3F-3EFB01ECA8AE}" srcId="{DFA87E19-5A4B-4007-8320-BC739085E78C}" destId="{164EA658-7CDF-4BA9-802F-A5DB584FC85A}" srcOrd="0" destOrd="0" parTransId="{50B9B4BC-7216-42E0-824F-CA005CC6427A}" sibTransId="{B273EF17-56C7-49D4-B7B5-1F5452DDA655}"/>
    <dgm:cxn modelId="{0C8F3968-8CB7-4BBD-ABF4-E0BCC2272E0D}" type="presOf" srcId="{4370BA0F-1A45-4D4F-A1B1-48D25A80D340}" destId="{73523001-7914-4D61-842F-65D50EA03496}" srcOrd="0" destOrd="0" presId="urn:microsoft.com/office/officeart/2005/8/layout/orgChart1"/>
    <dgm:cxn modelId="{10601660-97C0-44DD-BA05-FEEAB1A53947}" srcId="{DFA87E19-5A4B-4007-8320-BC739085E78C}" destId="{8DC0CC74-B3F1-49BA-AC42-F0A848B77028}" srcOrd="3" destOrd="0" parTransId="{5A50EC4C-9191-4D30-A90E-20828A4C3F27}" sibTransId="{445D37FB-CEE2-472D-88F5-EDA220769781}"/>
    <dgm:cxn modelId="{549C3E79-D267-4BA2-AE19-98777313028A}" type="presOf" srcId="{164EA658-7CDF-4BA9-802F-A5DB584FC85A}" destId="{BD86B4D5-7D94-48E3-BABD-A854FF23FA0C}" srcOrd="1" destOrd="0" presId="urn:microsoft.com/office/officeart/2005/8/layout/orgChart1"/>
    <dgm:cxn modelId="{A86ED660-AAF4-4C7E-8940-F431B4B7A36B}" type="presOf" srcId="{C96FF166-3C24-4A32-B1FC-EC0DB6EA92A5}" destId="{DEE7F5FD-A300-47E5-AA0D-A8CB14AB37EB}" srcOrd="0" destOrd="0" presId="urn:microsoft.com/office/officeart/2005/8/layout/orgChart1"/>
    <dgm:cxn modelId="{9A7E2F44-FB52-460E-82B7-CB5AC207D49F}" type="presOf" srcId="{CA44D575-CD1B-4522-81F9-1A8126B59A07}" destId="{7F8C2015-A01D-46DA-AD29-7DB3B4F68368}" srcOrd="0" destOrd="0" presId="urn:microsoft.com/office/officeart/2005/8/layout/orgChart1"/>
    <dgm:cxn modelId="{04C99CBA-0E6E-4E91-964C-2AF36B880299}" type="presOf" srcId="{56D8B27B-4846-42F5-8F7C-93EE8E54FA03}" destId="{5BAEAEFD-AE4C-4377-A0FE-1F07D5AE5812}" srcOrd="0" destOrd="0" presId="urn:microsoft.com/office/officeart/2005/8/layout/orgChart1"/>
    <dgm:cxn modelId="{F6778664-14BB-45F3-9F9F-D29B6447F565}" type="presOf" srcId="{164EA658-7CDF-4BA9-802F-A5DB584FC85A}" destId="{8BF306E1-AC1E-4A0D-A06C-A292885ACDBF}" srcOrd="0" destOrd="0" presId="urn:microsoft.com/office/officeart/2005/8/layout/orgChart1"/>
    <dgm:cxn modelId="{51591253-BE3A-4BF2-9BB7-EAB518C44948}" type="presOf" srcId="{DFA87E19-5A4B-4007-8320-BC739085E78C}" destId="{8496AC36-21EB-45D7-A537-0311ADEF30D2}" srcOrd="0" destOrd="0" presId="urn:microsoft.com/office/officeart/2005/8/layout/orgChart1"/>
    <dgm:cxn modelId="{8F53B477-DC30-48C5-9748-F0CBF360184F}" type="presOf" srcId="{F7CECAA8-638F-4420-99F9-451FF2C0336C}" destId="{FFCE5949-EE8F-4100-8580-4CA33A04E7E6}" srcOrd="0" destOrd="0" presId="urn:microsoft.com/office/officeart/2005/8/layout/orgChart1"/>
    <dgm:cxn modelId="{56EE05B1-0CBA-4BFC-A355-81FEAAE87D2A}" srcId="{B3191EB3-DDF1-4CAD-A5BB-56C0FD9B12F9}" destId="{DFA87E19-5A4B-4007-8320-BC739085E78C}" srcOrd="0" destOrd="0" parTransId="{45C13B9D-DEF1-49CF-AEFC-64CE474089ED}" sibTransId="{98F861A9-E223-41CD-ADE7-716081D0422D}"/>
    <dgm:cxn modelId="{CFAB653E-C34B-4203-957C-106ECEA82B27}" type="presOf" srcId="{F8113BC6-C769-4127-922B-C8969531A2FD}" destId="{5880C1D9-713E-4373-A96C-3826B55700EE}" srcOrd="0" destOrd="0" presId="urn:microsoft.com/office/officeart/2005/8/layout/orgChart1"/>
    <dgm:cxn modelId="{A8EDE43B-F3BF-4ABA-AE7B-612507A39082}" type="presOf" srcId="{50B9B4BC-7216-42E0-824F-CA005CC6427A}" destId="{67793239-7F2F-495C-8200-E116377B6768}" srcOrd="0" destOrd="0" presId="urn:microsoft.com/office/officeart/2005/8/layout/orgChart1"/>
    <dgm:cxn modelId="{B25986C1-68E7-456D-9CF3-1F6B4911D6F3}" type="presOf" srcId="{4370BA0F-1A45-4D4F-A1B1-48D25A80D340}" destId="{F5E6ED27-D4FB-44DC-BE14-9575EC810E14}" srcOrd="1" destOrd="0" presId="urn:microsoft.com/office/officeart/2005/8/layout/orgChart1"/>
    <dgm:cxn modelId="{35C19E17-B270-48BC-B710-B3426A36BB28}" type="presOf" srcId="{B3191EB3-DDF1-4CAD-A5BB-56C0FD9B12F9}" destId="{7759D0BE-23D3-4326-BB4C-3A9315D6FF53}" srcOrd="0" destOrd="0" presId="urn:microsoft.com/office/officeart/2005/8/layout/orgChart1"/>
    <dgm:cxn modelId="{4FF7C000-0405-4504-AE20-FFCE966FAA33}" type="presOf" srcId="{8DC0CC74-B3F1-49BA-AC42-F0A848B77028}" destId="{4AEAB54B-2413-4F48-96F5-B2F8E75E1648}" srcOrd="0" destOrd="0" presId="urn:microsoft.com/office/officeart/2005/8/layout/orgChart1"/>
    <dgm:cxn modelId="{DDB5A8CB-C9A5-4AAE-B072-8A97E04CB913}" srcId="{DFA87E19-5A4B-4007-8320-BC739085E78C}" destId="{CA44D575-CD1B-4522-81F9-1A8126B59A07}" srcOrd="2" destOrd="0" parTransId="{F7CECAA8-638F-4420-99F9-451FF2C0336C}" sibTransId="{DD6ED947-D128-4AD7-98F6-EDEDECFCCC0C}"/>
    <dgm:cxn modelId="{EA7C7D3D-77B5-42A0-BE6B-486F9DF2DC01}" type="presParOf" srcId="{7759D0BE-23D3-4326-BB4C-3A9315D6FF53}" destId="{734C3654-3AFB-4949-A2D3-FC9FABEB4415}" srcOrd="0" destOrd="0" presId="urn:microsoft.com/office/officeart/2005/8/layout/orgChart1"/>
    <dgm:cxn modelId="{A84BD361-374B-4205-9094-14272275E44D}" type="presParOf" srcId="{734C3654-3AFB-4949-A2D3-FC9FABEB4415}" destId="{EC7BB139-35BC-422C-B9BD-D5F87BAA2B9D}" srcOrd="0" destOrd="0" presId="urn:microsoft.com/office/officeart/2005/8/layout/orgChart1"/>
    <dgm:cxn modelId="{CB7E8C3B-9C1E-4D16-A98B-320118A740EB}" type="presParOf" srcId="{EC7BB139-35BC-422C-B9BD-D5F87BAA2B9D}" destId="{8496AC36-21EB-45D7-A537-0311ADEF30D2}" srcOrd="0" destOrd="0" presId="urn:microsoft.com/office/officeart/2005/8/layout/orgChart1"/>
    <dgm:cxn modelId="{6C894883-79E3-46F0-B1DB-10D523B50F41}" type="presParOf" srcId="{EC7BB139-35BC-422C-B9BD-D5F87BAA2B9D}" destId="{72AF1A86-9FAD-4507-BB08-4F33AE2696B8}" srcOrd="1" destOrd="0" presId="urn:microsoft.com/office/officeart/2005/8/layout/orgChart1"/>
    <dgm:cxn modelId="{05B7597A-D9F0-44EA-A763-6EA863608F2B}" type="presParOf" srcId="{734C3654-3AFB-4949-A2D3-FC9FABEB4415}" destId="{4099F973-A952-495C-B8CD-19E01871A123}" srcOrd="1" destOrd="0" presId="urn:microsoft.com/office/officeart/2005/8/layout/orgChart1"/>
    <dgm:cxn modelId="{FCBC2C1F-13CA-48AA-AE9F-27F6B9963A64}" type="presParOf" srcId="{4099F973-A952-495C-B8CD-19E01871A123}" destId="{67793239-7F2F-495C-8200-E116377B6768}" srcOrd="0" destOrd="0" presId="urn:microsoft.com/office/officeart/2005/8/layout/orgChart1"/>
    <dgm:cxn modelId="{D77AF6E6-7BC5-4A90-BE66-B044397A7B1B}" type="presParOf" srcId="{4099F973-A952-495C-B8CD-19E01871A123}" destId="{05FF8596-6DB3-497C-BF3B-2A61B4AB3EF8}" srcOrd="1" destOrd="0" presId="urn:microsoft.com/office/officeart/2005/8/layout/orgChart1"/>
    <dgm:cxn modelId="{EB05FB9A-BFBE-438F-AE31-939D55AEF031}" type="presParOf" srcId="{05FF8596-6DB3-497C-BF3B-2A61B4AB3EF8}" destId="{4BAF3878-F688-4F6A-8D7A-F0A03DD44DFC}" srcOrd="0" destOrd="0" presId="urn:microsoft.com/office/officeart/2005/8/layout/orgChart1"/>
    <dgm:cxn modelId="{944169F1-E814-436B-84B2-75D62FD8A696}" type="presParOf" srcId="{4BAF3878-F688-4F6A-8D7A-F0A03DD44DFC}" destId="{8BF306E1-AC1E-4A0D-A06C-A292885ACDBF}" srcOrd="0" destOrd="0" presId="urn:microsoft.com/office/officeart/2005/8/layout/orgChart1"/>
    <dgm:cxn modelId="{879090D4-5E8B-4353-A0C9-A22C018F19EC}" type="presParOf" srcId="{4BAF3878-F688-4F6A-8D7A-F0A03DD44DFC}" destId="{BD86B4D5-7D94-48E3-BABD-A854FF23FA0C}" srcOrd="1" destOrd="0" presId="urn:microsoft.com/office/officeart/2005/8/layout/orgChart1"/>
    <dgm:cxn modelId="{540A3F3F-5624-4CE2-AB2D-16591A814993}" type="presParOf" srcId="{05FF8596-6DB3-497C-BF3B-2A61B4AB3EF8}" destId="{E3BF8155-EA48-4A30-B650-6AFEA89F40A7}" srcOrd="1" destOrd="0" presId="urn:microsoft.com/office/officeart/2005/8/layout/orgChart1"/>
    <dgm:cxn modelId="{D5D7EF29-916B-4BF2-9766-E03CDC75593C}" type="presParOf" srcId="{05FF8596-6DB3-497C-BF3B-2A61B4AB3EF8}" destId="{99822DEA-17DA-42CC-B39B-ADA2D32765CC}" srcOrd="2" destOrd="0" presId="urn:microsoft.com/office/officeart/2005/8/layout/orgChart1"/>
    <dgm:cxn modelId="{798DFAF7-E003-4EE2-B193-E6C7721BF213}" type="presParOf" srcId="{4099F973-A952-495C-B8CD-19E01871A123}" destId="{5BAEAEFD-AE4C-4377-A0FE-1F07D5AE5812}" srcOrd="2" destOrd="0" presId="urn:microsoft.com/office/officeart/2005/8/layout/orgChart1"/>
    <dgm:cxn modelId="{AAA488C6-BD15-445B-B78E-914B9FF90BF7}" type="presParOf" srcId="{4099F973-A952-495C-B8CD-19E01871A123}" destId="{1FAE37DE-1915-4C18-8B2C-FD6F64FE14CC}" srcOrd="3" destOrd="0" presId="urn:microsoft.com/office/officeart/2005/8/layout/orgChart1"/>
    <dgm:cxn modelId="{F85CA92A-2802-47E5-9F65-65715EC57708}" type="presParOf" srcId="{1FAE37DE-1915-4C18-8B2C-FD6F64FE14CC}" destId="{8F6A91C9-9733-47DC-AA60-5E0615E6E01B}" srcOrd="0" destOrd="0" presId="urn:microsoft.com/office/officeart/2005/8/layout/orgChart1"/>
    <dgm:cxn modelId="{F7B44AD1-703E-4CFB-A89E-BBD4A55F00FD}" type="presParOf" srcId="{8F6A91C9-9733-47DC-AA60-5E0615E6E01B}" destId="{73523001-7914-4D61-842F-65D50EA03496}" srcOrd="0" destOrd="0" presId="urn:microsoft.com/office/officeart/2005/8/layout/orgChart1"/>
    <dgm:cxn modelId="{7C837317-9933-441A-B12C-545340C86076}" type="presParOf" srcId="{8F6A91C9-9733-47DC-AA60-5E0615E6E01B}" destId="{F5E6ED27-D4FB-44DC-BE14-9575EC810E14}" srcOrd="1" destOrd="0" presId="urn:microsoft.com/office/officeart/2005/8/layout/orgChart1"/>
    <dgm:cxn modelId="{936EE1F6-9A79-4F20-BC3D-B01D10FDD674}" type="presParOf" srcId="{1FAE37DE-1915-4C18-8B2C-FD6F64FE14CC}" destId="{4C237854-D575-4D02-A0A6-72556ABE350C}" srcOrd="1" destOrd="0" presId="urn:microsoft.com/office/officeart/2005/8/layout/orgChart1"/>
    <dgm:cxn modelId="{79081141-E6B6-406D-8DAD-52CC642CA7C5}" type="presParOf" srcId="{1FAE37DE-1915-4C18-8B2C-FD6F64FE14CC}" destId="{9E469E8F-E802-42E4-96AE-2E2B345E0C2E}" srcOrd="2" destOrd="0" presId="urn:microsoft.com/office/officeart/2005/8/layout/orgChart1"/>
    <dgm:cxn modelId="{B43C26AE-7C94-44AA-AD8D-5D33C88C0C58}" type="presParOf" srcId="{4099F973-A952-495C-B8CD-19E01871A123}" destId="{FFCE5949-EE8F-4100-8580-4CA33A04E7E6}" srcOrd="4" destOrd="0" presId="urn:microsoft.com/office/officeart/2005/8/layout/orgChart1"/>
    <dgm:cxn modelId="{61E9DD07-9344-4CAE-B63A-6E07031487E3}" type="presParOf" srcId="{4099F973-A952-495C-B8CD-19E01871A123}" destId="{09EAD96C-9BDC-45CE-99BD-3FAF46157129}" srcOrd="5" destOrd="0" presId="urn:microsoft.com/office/officeart/2005/8/layout/orgChart1"/>
    <dgm:cxn modelId="{3D796CDE-5350-4674-9A2E-632D29EEB717}" type="presParOf" srcId="{09EAD96C-9BDC-45CE-99BD-3FAF46157129}" destId="{F92D9AF3-951B-4DD3-ABE1-9963D7619E5F}" srcOrd="0" destOrd="0" presId="urn:microsoft.com/office/officeart/2005/8/layout/orgChart1"/>
    <dgm:cxn modelId="{0C5DB8F9-BD2E-42AB-9152-8B5AD1090B07}" type="presParOf" srcId="{F92D9AF3-951B-4DD3-ABE1-9963D7619E5F}" destId="{7F8C2015-A01D-46DA-AD29-7DB3B4F68368}" srcOrd="0" destOrd="0" presId="urn:microsoft.com/office/officeart/2005/8/layout/orgChart1"/>
    <dgm:cxn modelId="{1F1656F4-D98A-4EB9-B712-D868551F08C9}" type="presParOf" srcId="{F92D9AF3-951B-4DD3-ABE1-9963D7619E5F}" destId="{E3BE0058-30CA-4A6F-87CE-17303459806C}" srcOrd="1" destOrd="0" presId="urn:microsoft.com/office/officeart/2005/8/layout/orgChart1"/>
    <dgm:cxn modelId="{864D8C50-D21F-4F23-8558-834417FDED16}" type="presParOf" srcId="{09EAD96C-9BDC-45CE-99BD-3FAF46157129}" destId="{C923C8E2-7085-4189-894D-42E7CC74B8B9}" srcOrd="1" destOrd="0" presId="urn:microsoft.com/office/officeart/2005/8/layout/orgChart1"/>
    <dgm:cxn modelId="{884137F3-24FB-4D63-918E-2FBFBBC6826F}" type="presParOf" srcId="{09EAD96C-9BDC-45CE-99BD-3FAF46157129}" destId="{BBA98EAE-3004-4AE2-8DD1-B3FC78FE1335}" srcOrd="2" destOrd="0" presId="urn:microsoft.com/office/officeart/2005/8/layout/orgChart1"/>
    <dgm:cxn modelId="{0A9D57F5-F07C-4FF6-9ACB-0C8A9EA2297D}" type="presParOf" srcId="{4099F973-A952-495C-B8CD-19E01871A123}" destId="{73FC86E4-57C6-4F3C-87DC-297473A58ABA}" srcOrd="6" destOrd="0" presId="urn:microsoft.com/office/officeart/2005/8/layout/orgChart1"/>
    <dgm:cxn modelId="{4908FF69-FB10-4A5B-93FD-FB9261DB5794}" type="presParOf" srcId="{4099F973-A952-495C-B8CD-19E01871A123}" destId="{C791FC4E-FCF3-4976-B953-BCF11213EE80}" srcOrd="7" destOrd="0" presId="urn:microsoft.com/office/officeart/2005/8/layout/orgChart1"/>
    <dgm:cxn modelId="{EEF1448D-6420-4826-BDDF-B45AC65DF851}" type="presParOf" srcId="{C791FC4E-FCF3-4976-B953-BCF11213EE80}" destId="{7A36A2D7-B1E2-4F56-99BF-FE38BB6B65CA}" srcOrd="0" destOrd="0" presId="urn:microsoft.com/office/officeart/2005/8/layout/orgChart1"/>
    <dgm:cxn modelId="{02BDEF90-FBBB-4AC4-B39F-416BE158BE53}" type="presParOf" srcId="{7A36A2D7-B1E2-4F56-99BF-FE38BB6B65CA}" destId="{4AEAB54B-2413-4F48-96F5-B2F8E75E1648}" srcOrd="0" destOrd="0" presId="urn:microsoft.com/office/officeart/2005/8/layout/orgChart1"/>
    <dgm:cxn modelId="{94A23F91-AD38-4066-AF85-37EC5DAA00DD}" type="presParOf" srcId="{7A36A2D7-B1E2-4F56-99BF-FE38BB6B65CA}" destId="{CFFD18AF-20FF-48F3-86F5-3C48C25B1B27}" srcOrd="1" destOrd="0" presId="urn:microsoft.com/office/officeart/2005/8/layout/orgChart1"/>
    <dgm:cxn modelId="{55A66DAE-2A77-42CD-85D8-499875A0D606}" type="presParOf" srcId="{C791FC4E-FCF3-4976-B953-BCF11213EE80}" destId="{86523EB8-77A8-436D-9E78-C5E755F6A363}" srcOrd="1" destOrd="0" presId="urn:microsoft.com/office/officeart/2005/8/layout/orgChart1"/>
    <dgm:cxn modelId="{8D67DB17-F5A4-4AD7-A791-279632D778F4}" type="presParOf" srcId="{C791FC4E-FCF3-4976-B953-BCF11213EE80}" destId="{227C2AC5-3EC4-40C6-B337-18A62781799D}" srcOrd="2" destOrd="0" presId="urn:microsoft.com/office/officeart/2005/8/layout/orgChart1"/>
    <dgm:cxn modelId="{B14AB777-F2DD-40FC-B331-0F720E1CAA7A}" type="presParOf" srcId="{4099F973-A952-495C-B8CD-19E01871A123}" destId="{5880C1D9-713E-4373-A96C-3826B55700EE}" srcOrd="8" destOrd="0" presId="urn:microsoft.com/office/officeart/2005/8/layout/orgChart1"/>
    <dgm:cxn modelId="{D3E61DFE-DEDC-4C23-B375-E3DE56267ED7}" type="presParOf" srcId="{4099F973-A952-495C-B8CD-19E01871A123}" destId="{1EE86904-669E-4BBC-BB3B-491D439D5056}" srcOrd="9" destOrd="0" presId="urn:microsoft.com/office/officeart/2005/8/layout/orgChart1"/>
    <dgm:cxn modelId="{B3B12CE3-55BE-4C0F-A155-234B1872089E}" type="presParOf" srcId="{1EE86904-669E-4BBC-BB3B-491D439D5056}" destId="{E8EDFBCF-A326-4E32-BA4E-8BC45BF54940}" srcOrd="0" destOrd="0" presId="urn:microsoft.com/office/officeart/2005/8/layout/orgChart1"/>
    <dgm:cxn modelId="{F51003DA-C39B-4398-8F49-4A00314E6498}" type="presParOf" srcId="{E8EDFBCF-A326-4E32-BA4E-8BC45BF54940}" destId="{DEE7F5FD-A300-47E5-AA0D-A8CB14AB37EB}" srcOrd="0" destOrd="0" presId="urn:microsoft.com/office/officeart/2005/8/layout/orgChart1"/>
    <dgm:cxn modelId="{6FEE0711-4E29-4C67-A541-5B597DD9D831}" type="presParOf" srcId="{E8EDFBCF-A326-4E32-BA4E-8BC45BF54940}" destId="{17147B86-19F1-495D-97D7-9EB50814D4B6}" srcOrd="1" destOrd="0" presId="urn:microsoft.com/office/officeart/2005/8/layout/orgChart1"/>
    <dgm:cxn modelId="{4DAF13CE-C0F1-450D-A08A-64EAC6E58F94}" type="presParOf" srcId="{1EE86904-669E-4BBC-BB3B-491D439D5056}" destId="{5FF901FD-53FF-4106-84F3-0A203DE8324F}" srcOrd="1" destOrd="0" presId="urn:microsoft.com/office/officeart/2005/8/layout/orgChart1"/>
    <dgm:cxn modelId="{A8E7C2C8-92AE-4FFD-859C-B9F0698A2653}" type="presParOf" srcId="{1EE86904-669E-4BBC-BB3B-491D439D5056}" destId="{83A13EA2-4EE0-4BC2-8FC6-335647966C09}" srcOrd="2" destOrd="0" presId="urn:microsoft.com/office/officeart/2005/8/layout/orgChart1"/>
    <dgm:cxn modelId="{9423078C-6673-4DCB-BD45-0139DD02E97E}" type="presParOf" srcId="{734C3654-3AFB-4949-A2D3-FC9FABEB4415}" destId="{E9B97F53-C26E-4200-8192-009FCCC1B604}" srcOrd="2" destOrd="0" presId="urn:microsoft.com/office/officeart/2005/8/layout/orgChar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0572FF-D89C-4DAA-9ACD-38ACAF398F5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62F926-F4FF-400A-A747-B3CB8DF1DF0E}">
      <dgm:prSet phldrT="[Text]"/>
      <dgm:spPr>
        <a:solidFill>
          <a:srgbClr val="FFF1C5"/>
        </a:solidFill>
        <a:ln w="38100" cmpd="dbl"/>
      </dgm:spPr>
      <dgm:t>
        <a:bodyPr/>
        <a:lstStyle/>
        <a:p>
          <a:r>
            <a:rPr lang="en-US" dirty="0" smtClean="0"/>
            <a:t>0 Online Examination</a:t>
          </a:r>
          <a:endParaRPr lang="en-US" dirty="0"/>
        </a:p>
      </dgm:t>
    </dgm:pt>
    <dgm:pt modelId="{AFD0F530-67E7-440F-AD4D-EC9379EE86E7}" type="parTrans" cxnId="{4DB9ADDC-64B7-462F-8E1E-011C8DE69992}">
      <dgm:prSet/>
      <dgm:spPr/>
      <dgm:t>
        <a:bodyPr/>
        <a:lstStyle/>
        <a:p>
          <a:endParaRPr lang="en-US"/>
        </a:p>
      </dgm:t>
    </dgm:pt>
    <dgm:pt modelId="{7D56BED0-BB63-49E6-ADC8-8810E7A02564}" type="sibTrans" cxnId="{4DB9ADDC-64B7-462F-8E1E-011C8DE69992}">
      <dgm:prSet/>
      <dgm:spPr/>
      <dgm:t>
        <a:bodyPr/>
        <a:lstStyle/>
        <a:p>
          <a:endParaRPr lang="en-US"/>
        </a:p>
      </dgm:t>
    </dgm:pt>
    <dgm:pt modelId="{A7CCEAE4-AAC0-4C91-89FC-DB181D7509BF}">
      <dgm:prSet phldrT="[Text]"/>
      <dgm:spPr>
        <a:ln w="38100" cmpd="dbl"/>
      </dgm:spPr>
      <dgm:t>
        <a:bodyPr/>
        <a:lstStyle/>
        <a:p>
          <a:r>
            <a:rPr lang="en-US" dirty="0" smtClean="0"/>
            <a:t>1 Faculty</a:t>
          </a:r>
          <a:endParaRPr lang="en-US" dirty="0"/>
        </a:p>
      </dgm:t>
    </dgm:pt>
    <dgm:pt modelId="{25E831F0-9CA3-40D2-A73A-7EC776D3C9A8}" type="parTrans" cxnId="{1BB77C84-8004-498F-8A9E-C57C49CB8FC0}">
      <dgm:prSet/>
      <dgm:spPr/>
      <dgm:t>
        <a:bodyPr/>
        <a:lstStyle/>
        <a:p>
          <a:endParaRPr lang="en-US"/>
        </a:p>
      </dgm:t>
    </dgm:pt>
    <dgm:pt modelId="{394E5C93-A4B5-49FE-86C8-615390D38357}" type="sibTrans" cxnId="{1BB77C84-8004-498F-8A9E-C57C49CB8FC0}">
      <dgm:prSet/>
      <dgm:spPr/>
      <dgm:t>
        <a:bodyPr/>
        <a:lstStyle/>
        <a:p>
          <a:endParaRPr lang="en-US"/>
        </a:p>
      </dgm:t>
    </dgm:pt>
    <dgm:pt modelId="{AFA49920-8CE1-4BA5-A74D-E7D11B53794F}">
      <dgm:prSet phldrT="[Text]"/>
      <dgm:spPr>
        <a:solidFill>
          <a:srgbClr val="C1FFDD"/>
        </a:solidFill>
        <a:ln w="38100" cmpd="dbl"/>
      </dgm:spPr>
      <dgm:t>
        <a:bodyPr/>
        <a:lstStyle/>
        <a:p>
          <a:r>
            <a:rPr lang="en-US" dirty="0" smtClean="0"/>
            <a:t>2 Student</a:t>
          </a:r>
          <a:endParaRPr lang="en-US" dirty="0"/>
        </a:p>
      </dgm:t>
    </dgm:pt>
    <dgm:pt modelId="{90D04318-3B98-4809-A36D-D3236BD4FF43}" type="parTrans" cxnId="{0E79FEDE-A53E-4D2C-8832-4D7065CBD691}">
      <dgm:prSet/>
      <dgm:spPr/>
      <dgm:t>
        <a:bodyPr/>
        <a:lstStyle/>
        <a:p>
          <a:endParaRPr lang="en-US"/>
        </a:p>
      </dgm:t>
    </dgm:pt>
    <dgm:pt modelId="{21C2257D-9821-4E67-A0CF-3F0ECC76266C}" type="sibTrans" cxnId="{0E79FEDE-A53E-4D2C-8832-4D7065CBD691}">
      <dgm:prSet/>
      <dgm:spPr/>
      <dgm:t>
        <a:bodyPr/>
        <a:lstStyle/>
        <a:p>
          <a:endParaRPr lang="en-US"/>
        </a:p>
      </dgm:t>
    </dgm:pt>
    <dgm:pt modelId="{2E341ABA-8529-4A1B-9C4A-6F6572C4BBC5}">
      <dgm:prSet phldrT="[Text]"/>
      <dgm:spPr>
        <a:solidFill>
          <a:srgbClr val="EBC8C7"/>
        </a:solidFill>
        <a:ln w="38100" cmpd="dbl"/>
      </dgm:spPr>
      <dgm:t>
        <a:bodyPr/>
        <a:lstStyle/>
        <a:p>
          <a:r>
            <a:rPr lang="en-US" dirty="0" smtClean="0"/>
            <a:t>3 Admin</a:t>
          </a:r>
          <a:endParaRPr lang="en-US" dirty="0"/>
        </a:p>
      </dgm:t>
    </dgm:pt>
    <dgm:pt modelId="{9EBA13B4-F1C2-4448-9C95-1B0537A63F02}" type="parTrans" cxnId="{21706892-B703-4B6A-84F2-1ACFE56698E9}">
      <dgm:prSet/>
      <dgm:spPr/>
      <dgm:t>
        <a:bodyPr/>
        <a:lstStyle/>
        <a:p>
          <a:endParaRPr lang="en-US"/>
        </a:p>
      </dgm:t>
    </dgm:pt>
    <dgm:pt modelId="{D29B4C9A-79E8-4AD1-8C7E-3E400A6112DC}" type="sibTrans" cxnId="{21706892-B703-4B6A-84F2-1ACFE56698E9}">
      <dgm:prSet/>
      <dgm:spPr/>
      <dgm:t>
        <a:bodyPr/>
        <a:lstStyle/>
        <a:p>
          <a:endParaRPr lang="en-US"/>
        </a:p>
      </dgm:t>
    </dgm:pt>
    <dgm:pt modelId="{A3280047-63DF-49D2-81A7-42423B88A449}">
      <dgm:prSet/>
      <dgm:spPr>
        <a:solidFill>
          <a:srgbClr val="FFC8A3"/>
        </a:solidFill>
        <a:ln w="38100" cmpd="dbl"/>
      </dgm:spPr>
      <dgm:t>
        <a:bodyPr/>
        <a:lstStyle/>
        <a:p>
          <a:r>
            <a:rPr lang="en-US" dirty="0" smtClean="0"/>
            <a:t>4 Send Reminders</a:t>
          </a:r>
          <a:endParaRPr lang="en-US" dirty="0"/>
        </a:p>
      </dgm:t>
    </dgm:pt>
    <dgm:pt modelId="{5A72782F-835A-4CBA-9416-29371E7D3F0C}" type="parTrans" cxnId="{63184BCE-3802-4505-A7ED-5C682658BFE9}">
      <dgm:prSet/>
      <dgm:spPr/>
      <dgm:t>
        <a:bodyPr/>
        <a:lstStyle/>
        <a:p>
          <a:endParaRPr lang="en-US"/>
        </a:p>
      </dgm:t>
    </dgm:pt>
    <dgm:pt modelId="{8169407C-2064-4462-B799-DF35F30B76A1}" type="sibTrans" cxnId="{63184BCE-3802-4505-A7ED-5C682658BFE9}">
      <dgm:prSet/>
      <dgm:spPr/>
      <dgm:t>
        <a:bodyPr/>
        <a:lstStyle/>
        <a:p>
          <a:endParaRPr lang="en-US"/>
        </a:p>
      </dgm:t>
    </dgm:pt>
    <dgm:pt modelId="{6F794812-63E7-4C0A-82AF-8D06A583C3B6}" type="pres">
      <dgm:prSet presAssocID="{720572FF-D89C-4DAA-9ACD-38ACAF398F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41EC4D9-D81F-4567-BDE6-F784C414B92B}" type="pres">
      <dgm:prSet presAssocID="{1162F926-F4FF-400A-A747-B3CB8DF1DF0E}" presName="hierRoot1" presStyleCnt="0">
        <dgm:presLayoutVars>
          <dgm:hierBranch val="init"/>
        </dgm:presLayoutVars>
      </dgm:prSet>
      <dgm:spPr/>
    </dgm:pt>
    <dgm:pt modelId="{BCBC73FC-CE09-4427-83C7-FABE8E20F2C7}" type="pres">
      <dgm:prSet presAssocID="{1162F926-F4FF-400A-A747-B3CB8DF1DF0E}" presName="rootComposite1" presStyleCnt="0"/>
      <dgm:spPr/>
    </dgm:pt>
    <dgm:pt modelId="{308346D3-57C3-4733-A2EE-3C4245E3D2F6}" type="pres">
      <dgm:prSet presAssocID="{1162F926-F4FF-400A-A747-B3CB8DF1DF0E}" presName="rootText1" presStyleLbl="node0" presStyleIdx="0" presStyleCnt="1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12186B-35CE-4C5B-942F-D55210E377EF}" type="pres">
      <dgm:prSet presAssocID="{1162F926-F4FF-400A-A747-B3CB8DF1DF0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607FE1-E7D9-457A-B618-5F6AC478A78D}" type="pres">
      <dgm:prSet presAssocID="{1162F926-F4FF-400A-A747-B3CB8DF1DF0E}" presName="hierChild2" presStyleCnt="0"/>
      <dgm:spPr/>
    </dgm:pt>
    <dgm:pt modelId="{574B8019-C021-48A4-8668-57B376887525}" type="pres">
      <dgm:prSet presAssocID="{25E831F0-9CA3-40D2-A73A-7EC776D3C9A8}" presName="Name37" presStyleLbl="parChTrans1D2" presStyleIdx="0" presStyleCnt="4"/>
      <dgm:spPr/>
      <dgm:t>
        <a:bodyPr/>
        <a:lstStyle/>
        <a:p>
          <a:endParaRPr lang="en-US"/>
        </a:p>
      </dgm:t>
    </dgm:pt>
    <dgm:pt modelId="{EB5D0F83-56D8-4A8C-B14E-C6C943EC6C77}" type="pres">
      <dgm:prSet presAssocID="{A7CCEAE4-AAC0-4C91-89FC-DB181D7509BF}" presName="hierRoot2" presStyleCnt="0">
        <dgm:presLayoutVars>
          <dgm:hierBranch val="init"/>
        </dgm:presLayoutVars>
      </dgm:prSet>
      <dgm:spPr/>
    </dgm:pt>
    <dgm:pt modelId="{2FA7387A-FFEA-4C9D-A3C6-08C265F07457}" type="pres">
      <dgm:prSet presAssocID="{A7CCEAE4-AAC0-4C91-89FC-DB181D7509BF}" presName="rootComposite" presStyleCnt="0"/>
      <dgm:spPr/>
    </dgm:pt>
    <dgm:pt modelId="{1C33AC0B-2EB0-4CAD-911F-3ABE3FB486E9}" type="pres">
      <dgm:prSet presAssocID="{A7CCEAE4-AAC0-4C91-89FC-DB181D7509BF}" presName="rootText" presStyleLbl="node2" presStyleIdx="0" presStyleCnt="4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838D64-3E98-487B-88C0-782E5B6FB884}" type="pres">
      <dgm:prSet presAssocID="{A7CCEAE4-AAC0-4C91-89FC-DB181D7509BF}" presName="rootConnector" presStyleLbl="node2" presStyleIdx="0" presStyleCnt="4"/>
      <dgm:spPr/>
      <dgm:t>
        <a:bodyPr/>
        <a:lstStyle/>
        <a:p>
          <a:endParaRPr lang="en-US"/>
        </a:p>
      </dgm:t>
    </dgm:pt>
    <dgm:pt modelId="{8DBA4460-C425-43BA-8489-A79F1C05BA98}" type="pres">
      <dgm:prSet presAssocID="{A7CCEAE4-AAC0-4C91-89FC-DB181D7509BF}" presName="hierChild4" presStyleCnt="0"/>
      <dgm:spPr/>
    </dgm:pt>
    <dgm:pt modelId="{C8120923-447C-4CFA-A419-CEA352DB77A8}" type="pres">
      <dgm:prSet presAssocID="{A7CCEAE4-AAC0-4C91-89FC-DB181D7509BF}" presName="hierChild5" presStyleCnt="0"/>
      <dgm:spPr/>
    </dgm:pt>
    <dgm:pt modelId="{DEB28652-BC14-42C6-BAA8-91FAB73A5F8C}" type="pres">
      <dgm:prSet presAssocID="{90D04318-3B98-4809-A36D-D3236BD4FF43}" presName="Name37" presStyleLbl="parChTrans1D2" presStyleIdx="1" presStyleCnt="4"/>
      <dgm:spPr/>
      <dgm:t>
        <a:bodyPr/>
        <a:lstStyle/>
        <a:p>
          <a:endParaRPr lang="en-US"/>
        </a:p>
      </dgm:t>
    </dgm:pt>
    <dgm:pt modelId="{505DEB50-9378-42AF-8B82-1D7629A0127B}" type="pres">
      <dgm:prSet presAssocID="{AFA49920-8CE1-4BA5-A74D-E7D11B53794F}" presName="hierRoot2" presStyleCnt="0">
        <dgm:presLayoutVars>
          <dgm:hierBranch val="init"/>
        </dgm:presLayoutVars>
      </dgm:prSet>
      <dgm:spPr/>
    </dgm:pt>
    <dgm:pt modelId="{F95A4908-FD0D-49AE-91ED-B4506432842C}" type="pres">
      <dgm:prSet presAssocID="{AFA49920-8CE1-4BA5-A74D-E7D11B53794F}" presName="rootComposite" presStyleCnt="0"/>
      <dgm:spPr/>
    </dgm:pt>
    <dgm:pt modelId="{ED528BC4-6D26-49DB-9BEA-7684E93BFB22}" type="pres">
      <dgm:prSet presAssocID="{AFA49920-8CE1-4BA5-A74D-E7D11B53794F}" presName="rootText" presStyleLbl="node2" presStyleIdx="1" presStyleCnt="4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C81AB2-7582-4EE3-B9B3-7CDD1E14F0BA}" type="pres">
      <dgm:prSet presAssocID="{AFA49920-8CE1-4BA5-A74D-E7D11B53794F}" presName="rootConnector" presStyleLbl="node2" presStyleIdx="1" presStyleCnt="4"/>
      <dgm:spPr/>
      <dgm:t>
        <a:bodyPr/>
        <a:lstStyle/>
        <a:p>
          <a:endParaRPr lang="en-US"/>
        </a:p>
      </dgm:t>
    </dgm:pt>
    <dgm:pt modelId="{BFC31E39-5D4F-46D4-B501-FACB45A40E9D}" type="pres">
      <dgm:prSet presAssocID="{AFA49920-8CE1-4BA5-A74D-E7D11B53794F}" presName="hierChild4" presStyleCnt="0"/>
      <dgm:spPr/>
    </dgm:pt>
    <dgm:pt modelId="{E66ED80A-BCF9-42EA-AF9A-1E39CC1A479A}" type="pres">
      <dgm:prSet presAssocID="{AFA49920-8CE1-4BA5-A74D-E7D11B53794F}" presName="hierChild5" presStyleCnt="0"/>
      <dgm:spPr/>
    </dgm:pt>
    <dgm:pt modelId="{F107CAA2-E43E-4B48-B5D9-E4FA1178D2AC}" type="pres">
      <dgm:prSet presAssocID="{9EBA13B4-F1C2-4448-9C95-1B0537A63F02}" presName="Name37" presStyleLbl="parChTrans1D2" presStyleIdx="2" presStyleCnt="4"/>
      <dgm:spPr/>
      <dgm:t>
        <a:bodyPr/>
        <a:lstStyle/>
        <a:p>
          <a:endParaRPr lang="en-US"/>
        </a:p>
      </dgm:t>
    </dgm:pt>
    <dgm:pt modelId="{CD5CE103-2471-453D-9D0F-32C2DDAF7050}" type="pres">
      <dgm:prSet presAssocID="{2E341ABA-8529-4A1B-9C4A-6F6572C4BBC5}" presName="hierRoot2" presStyleCnt="0">
        <dgm:presLayoutVars>
          <dgm:hierBranch val="init"/>
        </dgm:presLayoutVars>
      </dgm:prSet>
      <dgm:spPr/>
    </dgm:pt>
    <dgm:pt modelId="{DC487B99-E82C-412C-A2E4-F7344BCFD3A0}" type="pres">
      <dgm:prSet presAssocID="{2E341ABA-8529-4A1B-9C4A-6F6572C4BBC5}" presName="rootComposite" presStyleCnt="0"/>
      <dgm:spPr/>
    </dgm:pt>
    <dgm:pt modelId="{8F41A6B3-AA1E-466A-BE80-996C91F4C47F}" type="pres">
      <dgm:prSet presAssocID="{2E341ABA-8529-4A1B-9C4A-6F6572C4BBC5}" presName="rootText" presStyleLbl="node2" presStyleIdx="2" presStyleCnt="4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FC81BE-DAC4-4D77-B6FC-3DDE61F9DA4D}" type="pres">
      <dgm:prSet presAssocID="{2E341ABA-8529-4A1B-9C4A-6F6572C4BBC5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D839AC-E8C0-425D-A9A0-2899DAF3BC14}" type="pres">
      <dgm:prSet presAssocID="{2E341ABA-8529-4A1B-9C4A-6F6572C4BBC5}" presName="hierChild4" presStyleCnt="0"/>
      <dgm:spPr/>
    </dgm:pt>
    <dgm:pt modelId="{CC2AA409-0BB2-411C-998D-0C47E39DACD8}" type="pres">
      <dgm:prSet presAssocID="{2E341ABA-8529-4A1B-9C4A-6F6572C4BBC5}" presName="hierChild5" presStyleCnt="0"/>
      <dgm:spPr/>
    </dgm:pt>
    <dgm:pt modelId="{D2D808F1-68DB-44C7-B81B-B5EA172E9E9D}" type="pres">
      <dgm:prSet presAssocID="{5A72782F-835A-4CBA-9416-29371E7D3F0C}" presName="Name37" presStyleLbl="parChTrans1D2" presStyleIdx="3" presStyleCnt="4"/>
      <dgm:spPr/>
      <dgm:t>
        <a:bodyPr/>
        <a:lstStyle/>
        <a:p>
          <a:endParaRPr lang="en-US"/>
        </a:p>
      </dgm:t>
    </dgm:pt>
    <dgm:pt modelId="{FD9A4675-0072-4FED-B3D7-AB21192B3AA8}" type="pres">
      <dgm:prSet presAssocID="{A3280047-63DF-49D2-81A7-42423B88A449}" presName="hierRoot2" presStyleCnt="0">
        <dgm:presLayoutVars>
          <dgm:hierBranch val="init"/>
        </dgm:presLayoutVars>
      </dgm:prSet>
      <dgm:spPr/>
    </dgm:pt>
    <dgm:pt modelId="{0FF2A695-2C06-487D-BEB8-5160659258A1}" type="pres">
      <dgm:prSet presAssocID="{A3280047-63DF-49D2-81A7-42423B88A449}" presName="rootComposite" presStyleCnt="0"/>
      <dgm:spPr/>
    </dgm:pt>
    <dgm:pt modelId="{072D4011-2D3E-480F-B183-BB6E84E319F4}" type="pres">
      <dgm:prSet presAssocID="{A3280047-63DF-49D2-81A7-42423B88A449}" presName="rootText" presStyleLbl="node2" presStyleIdx="3" presStyleCnt="4" custLinFactNeighborX="240" custLinFactNeighborY="-154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504EED-5616-4350-AEA1-B7FBB2617ED1}" type="pres">
      <dgm:prSet presAssocID="{A3280047-63DF-49D2-81A7-42423B88A449}" presName="rootConnector" presStyleLbl="node2" presStyleIdx="3" presStyleCnt="4"/>
      <dgm:spPr/>
      <dgm:t>
        <a:bodyPr/>
        <a:lstStyle/>
        <a:p>
          <a:endParaRPr lang="en-US"/>
        </a:p>
      </dgm:t>
    </dgm:pt>
    <dgm:pt modelId="{AE407F8E-1BA0-4F56-BC4A-B46D89239C1C}" type="pres">
      <dgm:prSet presAssocID="{A3280047-63DF-49D2-81A7-42423B88A449}" presName="hierChild4" presStyleCnt="0"/>
      <dgm:spPr/>
    </dgm:pt>
    <dgm:pt modelId="{381147FF-CE7F-495A-8E8A-9E8B0EB95195}" type="pres">
      <dgm:prSet presAssocID="{A3280047-63DF-49D2-81A7-42423B88A449}" presName="hierChild5" presStyleCnt="0"/>
      <dgm:spPr/>
    </dgm:pt>
    <dgm:pt modelId="{0D06B8D4-1501-4424-8CAD-FB0C17C0BE46}" type="pres">
      <dgm:prSet presAssocID="{1162F926-F4FF-400A-A747-B3CB8DF1DF0E}" presName="hierChild3" presStyleCnt="0"/>
      <dgm:spPr/>
    </dgm:pt>
  </dgm:ptLst>
  <dgm:cxnLst>
    <dgm:cxn modelId="{303FAECB-1010-4494-98DD-6D10C694F4A6}" type="presOf" srcId="{A3280047-63DF-49D2-81A7-42423B88A449}" destId="{072D4011-2D3E-480F-B183-BB6E84E319F4}" srcOrd="0" destOrd="0" presId="urn:microsoft.com/office/officeart/2005/8/layout/orgChart1"/>
    <dgm:cxn modelId="{CA25743D-1F8B-4779-9DB9-0F77830164EC}" type="presOf" srcId="{5A72782F-835A-4CBA-9416-29371E7D3F0C}" destId="{D2D808F1-68DB-44C7-B81B-B5EA172E9E9D}" srcOrd="0" destOrd="0" presId="urn:microsoft.com/office/officeart/2005/8/layout/orgChart1"/>
    <dgm:cxn modelId="{C0E04157-2FA8-4953-84EE-AEC2FFCB9F70}" type="presOf" srcId="{9EBA13B4-F1C2-4448-9C95-1B0537A63F02}" destId="{F107CAA2-E43E-4B48-B5D9-E4FA1178D2AC}" srcOrd="0" destOrd="0" presId="urn:microsoft.com/office/officeart/2005/8/layout/orgChart1"/>
    <dgm:cxn modelId="{44FB36A9-30B8-4187-8948-2D43515FD271}" type="presOf" srcId="{A7CCEAE4-AAC0-4C91-89FC-DB181D7509BF}" destId="{1C33AC0B-2EB0-4CAD-911F-3ABE3FB486E9}" srcOrd="0" destOrd="0" presId="urn:microsoft.com/office/officeart/2005/8/layout/orgChart1"/>
    <dgm:cxn modelId="{4DB9ADDC-64B7-462F-8E1E-011C8DE69992}" srcId="{720572FF-D89C-4DAA-9ACD-38ACAF398F5B}" destId="{1162F926-F4FF-400A-A747-B3CB8DF1DF0E}" srcOrd="0" destOrd="0" parTransId="{AFD0F530-67E7-440F-AD4D-EC9379EE86E7}" sibTransId="{7D56BED0-BB63-49E6-ADC8-8810E7A02564}"/>
    <dgm:cxn modelId="{63184BCE-3802-4505-A7ED-5C682658BFE9}" srcId="{1162F926-F4FF-400A-A747-B3CB8DF1DF0E}" destId="{A3280047-63DF-49D2-81A7-42423B88A449}" srcOrd="3" destOrd="0" parTransId="{5A72782F-835A-4CBA-9416-29371E7D3F0C}" sibTransId="{8169407C-2064-4462-B799-DF35F30B76A1}"/>
    <dgm:cxn modelId="{C76390FF-84BF-4550-88D8-164137E57E79}" type="presOf" srcId="{25E831F0-9CA3-40D2-A73A-7EC776D3C9A8}" destId="{574B8019-C021-48A4-8668-57B376887525}" srcOrd="0" destOrd="0" presId="urn:microsoft.com/office/officeart/2005/8/layout/orgChart1"/>
    <dgm:cxn modelId="{90BE015A-2E0D-457C-8E7E-E678ABEEBAE8}" type="presOf" srcId="{720572FF-D89C-4DAA-9ACD-38ACAF398F5B}" destId="{6F794812-63E7-4C0A-82AF-8D06A583C3B6}" srcOrd="0" destOrd="0" presId="urn:microsoft.com/office/officeart/2005/8/layout/orgChart1"/>
    <dgm:cxn modelId="{0E79FEDE-A53E-4D2C-8832-4D7065CBD691}" srcId="{1162F926-F4FF-400A-A747-B3CB8DF1DF0E}" destId="{AFA49920-8CE1-4BA5-A74D-E7D11B53794F}" srcOrd="1" destOrd="0" parTransId="{90D04318-3B98-4809-A36D-D3236BD4FF43}" sibTransId="{21C2257D-9821-4E67-A0CF-3F0ECC76266C}"/>
    <dgm:cxn modelId="{1016A2EA-9973-43CA-A107-45FE351E1150}" type="presOf" srcId="{2E341ABA-8529-4A1B-9C4A-6F6572C4BBC5}" destId="{8F41A6B3-AA1E-466A-BE80-996C91F4C47F}" srcOrd="0" destOrd="0" presId="urn:microsoft.com/office/officeart/2005/8/layout/orgChart1"/>
    <dgm:cxn modelId="{8C404BBB-AF8D-443E-8C3D-7EB2D789C737}" type="presOf" srcId="{AFA49920-8CE1-4BA5-A74D-E7D11B53794F}" destId="{17C81AB2-7582-4EE3-B9B3-7CDD1E14F0BA}" srcOrd="1" destOrd="0" presId="urn:microsoft.com/office/officeart/2005/8/layout/orgChart1"/>
    <dgm:cxn modelId="{0FEDB2D5-D8C8-4B49-823F-83183E3CFA6F}" type="presOf" srcId="{90D04318-3B98-4809-A36D-D3236BD4FF43}" destId="{DEB28652-BC14-42C6-BAA8-91FAB73A5F8C}" srcOrd="0" destOrd="0" presId="urn:microsoft.com/office/officeart/2005/8/layout/orgChart1"/>
    <dgm:cxn modelId="{21706892-B703-4B6A-84F2-1ACFE56698E9}" srcId="{1162F926-F4FF-400A-A747-B3CB8DF1DF0E}" destId="{2E341ABA-8529-4A1B-9C4A-6F6572C4BBC5}" srcOrd="2" destOrd="0" parTransId="{9EBA13B4-F1C2-4448-9C95-1B0537A63F02}" sibTransId="{D29B4C9A-79E8-4AD1-8C7E-3E400A6112DC}"/>
    <dgm:cxn modelId="{E507EED8-9E28-44FB-BB8A-20CC36BCAB7C}" type="presOf" srcId="{AFA49920-8CE1-4BA5-A74D-E7D11B53794F}" destId="{ED528BC4-6D26-49DB-9BEA-7684E93BFB22}" srcOrd="0" destOrd="0" presId="urn:microsoft.com/office/officeart/2005/8/layout/orgChart1"/>
    <dgm:cxn modelId="{E9B16CE1-D69A-45AE-9567-CAFEC1F07ACD}" type="presOf" srcId="{1162F926-F4FF-400A-A747-B3CB8DF1DF0E}" destId="{308346D3-57C3-4733-A2EE-3C4245E3D2F6}" srcOrd="0" destOrd="0" presId="urn:microsoft.com/office/officeart/2005/8/layout/orgChart1"/>
    <dgm:cxn modelId="{DCB25F0C-C012-41DF-A8F3-292297BB99A3}" type="presOf" srcId="{1162F926-F4FF-400A-A747-B3CB8DF1DF0E}" destId="{7512186B-35CE-4C5B-942F-D55210E377EF}" srcOrd="1" destOrd="0" presId="urn:microsoft.com/office/officeart/2005/8/layout/orgChart1"/>
    <dgm:cxn modelId="{9932B2E0-5B71-463E-8F07-4E48B403BD87}" type="presOf" srcId="{A3280047-63DF-49D2-81A7-42423B88A449}" destId="{36504EED-5616-4350-AEA1-B7FBB2617ED1}" srcOrd="1" destOrd="0" presId="urn:microsoft.com/office/officeart/2005/8/layout/orgChart1"/>
    <dgm:cxn modelId="{1BB77C84-8004-498F-8A9E-C57C49CB8FC0}" srcId="{1162F926-F4FF-400A-A747-B3CB8DF1DF0E}" destId="{A7CCEAE4-AAC0-4C91-89FC-DB181D7509BF}" srcOrd="0" destOrd="0" parTransId="{25E831F0-9CA3-40D2-A73A-7EC776D3C9A8}" sibTransId="{394E5C93-A4B5-49FE-86C8-615390D38357}"/>
    <dgm:cxn modelId="{3856BEC2-5A74-4EBB-B3E8-90E4B80F93B0}" type="presOf" srcId="{A7CCEAE4-AAC0-4C91-89FC-DB181D7509BF}" destId="{48838D64-3E98-487B-88C0-782E5B6FB884}" srcOrd="1" destOrd="0" presId="urn:microsoft.com/office/officeart/2005/8/layout/orgChart1"/>
    <dgm:cxn modelId="{5FEC4C32-9B01-496D-A84F-97DD25EE7C2D}" type="presOf" srcId="{2E341ABA-8529-4A1B-9C4A-6F6572C4BBC5}" destId="{C0FC81BE-DAC4-4D77-B6FC-3DDE61F9DA4D}" srcOrd="1" destOrd="0" presId="urn:microsoft.com/office/officeart/2005/8/layout/orgChart1"/>
    <dgm:cxn modelId="{B23AC17C-3EB3-4CE1-BE24-C795A410D028}" type="presParOf" srcId="{6F794812-63E7-4C0A-82AF-8D06A583C3B6}" destId="{941EC4D9-D81F-4567-BDE6-F784C414B92B}" srcOrd="0" destOrd="0" presId="urn:microsoft.com/office/officeart/2005/8/layout/orgChart1"/>
    <dgm:cxn modelId="{307FA154-DB32-4E34-8557-21B1CA8950A0}" type="presParOf" srcId="{941EC4D9-D81F-4567-BDE6-F784C414B92B}" destId="{BCBC73FC-CE09-4427-83C7-FABE8E20F2C7}" srcOrd="0" destOrd="0" presId="urn:microsoft.com/office/officeart/2005/8/layout/orgChart1"/>
    <dgm:cxn modelId="{0E625FDC-4B2B-4FDB-AC38-80A8829BEAE5}" type="presParOf" srcId="{BCBC73FC-CE09-4427-83C7-FABE8E20F2C7}" destId="{308346D3-57C3-4733-A2EE-3C4245E3D2F6}" srcOrd="0" destOrd="0" presId="urn:microsoft.com/office/officeart/2005/8/layout/orgChart1"/>
    <dgm:cxn modelId="{3393F6E2-A43A-4065-B6ED-891D9FF56B35}" type="presParOf" srcId="{BCBC73FC-CE09-4427-83C7-FABE8E20F2C7}" destId="{7512186B-35CE-4C5B-942F-D55210E377EF}" srcOrd="1" destOrd="0" presId="urn:microsoft.com/office/officeart/2005/8/layout/orgChart1"/>
    <dgm:cxn modelId="{E1DD17C2-724D-412C-AAB2-54105B64758E}" type="presParOf" srcId="{941EC4D9-D81F-4567-BDE6-F784C414B92B}" destId="{5F607FE1-E7D9-457A-B618-5F6AC478A78D}" srcOrd="1" destOrd="0" presId="urn:microsoft.com/office/officeart/2005/8/layout/orgChart1"/>
    <dgm:cxn modelId="{38BAA3B0-6BB4-45E3-A156-03C4357D4F40}" type="presParOf" srcId="{5F607FE1-E7D9-457A-B618-5F6AC478A78D}" destId="{574B8019-C021-48A4-8668-57B376887525}" srcOrd="0" destOrd="0" presId="urn:microsoft.com/office/officeart/2005/8/layout/orgChart1"/>
    <dgm:cxn modelId="{C04609C9-813B-479F-8E7D-243866B2B6E9}" type="presParOf" srcId="{5F607FE1-E7D9-457A-B618-5F6AC478A78D}" destId="{EB5D0F83-56D8-4A8C-B14E-C6C943EC6C77}" srcOrd="1" destOrd="0" presId="urn:microsoft.com/office/officeart/2005/8/layout/orgChart1"/>
    <dgm:cxn modelId="{8AF0F164-7782-4031-AED3-0E013B2C9FC7}" type="presParOf" srcId="{EB5D0F83-56D8-4A8C-B14E-C6C943EC6C77}" destId="{2FA7387A-FFEA-4C9D-A3C6-08C265F07457}" srcOrd="0" destOrd="0" presId="urn:microsoft.com/office/officeart/2005/8/layout/orgChart1"/>
    <dgm:cxn modelId="{69ACBA1D-7992-422E-89D0-1F9413F28A36}" type="presParOf" srcId="{2FA7387A-FFEA-4C9D-A3C6-08C265F07457}" destId="{1C33AC0B-2EB0-4CAD-911F-3ABE3FB486E9}" srcOrd="0" destOrd="0" presId="urn:microsoft.com/office/officeart/2005/8/layout/orgChart1"/>
    <dgm:cxn modelId="{6CD0156F-7221-4B34-ACEF-663728F8FE07}" type="presParOf" srcId="{2FA7387A-FFEA-4C9D-A3C6-08C265F07457}" destId="{48838D64-3E98-487B-88C0-782E5B6FB884}" srcOrd="1" destOrd="0" presId="urn:microsoft.com/office/officeart/2005/8/layout/orgChart1"/>
    <dgm:cxn modelId="{68CC2D58-21CA-46F0-A7D7-CDE0686A3620}" type="presParOf" srcId="{EB5D0F83-56D8-4A8C-B14E-C6C943EC6C77}" destId="{8DBA4460-C425-43BA-8489-A79F1C05BA98}" srcOrd="1" destOrd="0" presId="urn:microsoft.com/office/officeart/2005/8/layout/orgChart1"/>
    <dgm:cxn modelId="{9C995FFA-848C-470B-A76A-E3CFF96E1AE3}" type="presParOf" srcId="{EB5D0F83-56D8-4A8C-B14E-C6C943EC6C77}" destId="{C8120923-447C-4CFA-A419-CEA352DB77A8}" srcOrd="2" destOrd="0" presId="urn:microsoft.com/office/officeart/2005/8/layout/orgChart1"/>
    <dgm:cxn modelId="{D9B36BCD-A417-457C-A04E-95E93ABD94B1}" type="presParOf" srcId="{5F607FE1-E7D9-457A-B618-5F6AC478A78D}" destId="{DEB28652-BC14-42C6-BAA8-91FAB73A5F8C}" srcOrd="2" destOrd="0" presId="urn:microsoft.com/office/officeart/2005/8/layout/orgChart1"/>
    <dgm:cxn modelId="{74423301-63F4-450F-8C58-11999ADE0723}" type="presParOf" srcId="{5F607FE1-E7D9-457A-B618-5F6AC478A78D}" destId="{505DEB50-9378-42AF-8B82-1D7629A0127B}" srcOrd="3" destOrd="0" presId="urn:microsoft.com/office/officeart/2005/8/layout/orgChart1"/>
    <dgm:cxn modelId="{5B473425-ACC4-4EBE-A85A-BEA25C71264F}" type="presParOf" srcId="{505DEB50-9378-42AF-8B82-1D7629A0127B}" destId="{F95A4908-FD0D-49AE-91ED-B4506432842C}" srcOrd="0" destOrd="0" presId="urn:microsoft.com/office/officeart/2005/8/layout/orgChart1"/>
    <dgm:cxn modelId="{1BD1302A-6E40-4F6C-A0F3-BCE56E876A08}" type="presParOf" srcId="{F95A4908-FD0D-49AE-91ED-B4506432842C}" destId="{ED528BC4-6D26-49DB-9BEA-7684E93BFB22}" srcOrd="0" destOrd="0" presId="urn:microsoft.com/office/officeart/2005/8/layout/orgChart1"/>
    <dgm:cxn modelId="{C7B9BA26-18B8-4464-A460-7A339F6BC421}" type="presParOf" srcId="{F95A4908-FD0D-49AE-91ED-B4506432842C}" destId="{17C81AB2-7582-4EE3-B9B3-7CDD1E14F0BA}" srcOrd="1" destOrd="0" presId="urn:microsoft.com/office/officeart/2005/8/layout/orgChart1"/>
    <dgm:cxn modelId="{0F83649C-90BC-40A9-88DE-40F0A2402D3F}" type="presParOf" srcId="{505DEB50-9378-42AF-8B82-1D7629A0127B}" destId="{BFC31E39-5D4F-46D4-B501-FACB45A40E9D}" srcOrd="1" destOrd="0" presId="urn:microsoft.com/office/officeart/2005/8/layout/orgChart1"/>
    <dgm:cxn modelId="{E0892D6B-8F1C-4AD0-91FB-DCC2CBDE1F03}" type="presParOf" srcId="{505DEB50-9378-42AF-8B82-1D7629A0127B}" destId="{E66ED80A-BCF9-42EA-AF9A-1E39CC1A479A}" srcOrd="2" destOrd="0" presId="urn:microsoft.com/office/officeart/2005/8/layout/orgChart1"/>
    <dgm:cxn modelId="{6A9662EE-53A5-44D6-8F7A-9A163E78115F}" type="presParOf" srcId="{5F607FE1-E7D9-457A-B618-5F6AC478A78D}" destId="{F107CAA2-E43E-4B48-B5D9-E4FA1178D2AC}" srcOrd="4" destOrd="0" presId="urn:microsoft.com/office/officeart/2005/8/layout/orgChart1"/>
    <dgm:cxn modelId="{5E67AEA6-60DC-4B54-A6F3-8074440BC809}" type="presParOf" srcId="{5F607FE1-E7D9-457A-B618-5F6AC478A78D}" destId="{CD5CE103-2471-453D-9D0F-32C2DDAF7050}" srcOrd="5" destOrd="0" presId="urn:microsoft.com/office/officeart/2005/8/layout/orgChart1"/>
    <dgm:cxn modelId="{C2351295-6839-4F40-91A1-3E5C4C939517}" type="presParOf" srcId="{CD5CE103-2471-453D-9D0F-32C2DDAF7050}" destId="{DC487B99-E82C-412C-A2E4-F7344BCFD3A0}" srcOrd="0" destOrd="0" presId="urn:microsoft.com/office/officeart/2005/8/layout/orgChart1"/>
    <dgm:cxn modelId="{F810FA83-7FDA-41DF-A703-7ABF98D93C3A}" type="presParOf" srcId="{DC487B99-E82C-412C-A2E4-F7344BCFD3A0}" destId="{8F41A6B3-AA1E-466A-BE80-996C91F4C47F}" srcOrd="0" destOrd="0" presId="urn:microsoft.com/office/officeart/2005/8/layout/orgChart1"/>
    <dgm:cxn modelId="{F7F7CA05-9DEA-4798-AF1D-04161272388C}" type="presParOf" srcId="{DC487B99-E82C-412C-A2E4-F7344BCFD3A0}" destId="{C0FC81BE-DAC4-4D77-B6FC-3DDE61F9DA4D}" srcOrd="1" destOrd="0" presId="urn:microsoft.com/office/officeart/2005/8/layout/orgChart1"/>
    <dgm:cxn modelId="{DEB7B92F-0D91-424F-AC9A-193159261C7E}" type="presParOf" srcId="{CD5CE103-2471-453D-9D0F-32C2DDAF7050}" destId="{71D839AC-E8C0-425D-A9A0-2899DAF3BC14}" srcOrd="1" destOrd="0" presId="urn:microsoft.com/office/officeart/2005/8/layout/orgChart1"/>
    <dgm:cxn modelId="{E333303B-C193-46E5-A7CC-7109305DF695}" type="presParOf" srcId="{CD5CE103-2471-453D-9D0F-32C2DDAF7050}" destId="{CC2AA409-0BB2-411C-998D-0C47E39DACD8}" srcOrd="2" destOrd="0" presId="urn:microsoft.com/office/officeart/2005/8/layout/orgChart1"/>
    <dgm:cxn modelId="{AF64CE6A-41C1-4670-BAC6-E2C536FE86B1}" type="presParOf" srcId="{5F607FE1-E7D9-457A-B618-5F6AC478A78D}" destId="{D2D808F1-68DB-44C7-B81B-B5EA172E9E9D}" srcOrd="6" destOrd="0" presId="urn:microsoft.com/office/officeart/2005/8/layout/orgChart1"/>
    <dgm:cxn modelId="{CE9A7CFA-77D1-4612-A40C-D942A8C26BED}" type="presParOf" srcId="{5F607FE1-E7D9-457A-B618-5F6AC478A78D}" destId="{FD9A4675-0072-4FED-B3D7-AB21192B3AA8}" srcOrd="7" destOrd="0" presId="urn:microsoft.com/office/officeart/2005/8/layout/orgChart1"/>
    <dgm:cxn modelId="{ACC0BC3A-B92F-44FA-8618-FDC23AA5BA2C}" type="presParOf" srcId="{FD9A4675-0072-4FED-B3D7-AB21192B3AA8}" destId="{0FF2A695-2C06-487D-BEB8-5160659258A1}" srcOrd="0" destOrd="0" presId="urn:microsoft.com/office/officeart/2005/8/layout/orgChart1"/>
    <dgm:cxn modelId="{E9CAA6F5-FA29-43A2-B6C9-87533C104446}" type="presParOf" srcId="{0FF2A695-2C06-487D-BEB8-5160659258A1}" destId="{072D4011-2D3E-480F-B183-BB6E84E319F4}" srcOrd="0" destOrd="0" presId="urn:microsoft.com/office/officeart/2005/8/layout/orgChart1"/>
    <dgm:cxn modelId="{6D0F3B63-5348-4810-9BB1-B7D39393F451}" type="presParOf" srcId="{0FF2A695-2C06-487D-BEB8-5160659258A1}" destId="{36504EED-5616-4350-AEA1-B7FBB2617ED1}" srcOrd="1" destOrd="0" presId="urn:microsoft.com/office/officeart/2005/8/layout/orgChart1"/>
    <dgm:cxn modelId="{FCE5D44D-0B03-4389-BDA4-F84FB9B0D825}" type="presParOf" srcId="{FD9A4675-0072-4FED-B3D7-AB21192B3AA8}" destId="{AE407F8E-1BA0-4F56-BC4A-B46D89239C1C}" srcOrd="1" destOrd="0" presId="urn:microsoft.com/office/officeart/2005/8/layout/orgChart1"/>
    <dgm:cxn modelId="{D9941AD5-491C-4C24-AF64-0D01534F2C23}" type="presParOf" srcId="{FD9A4675-0072-4FED-B3D7-AB21192B3AA8}" destId="{381147FF-CE7F-495A-8E8A-9E8B0EB95195}" srcOrd="2" destOrd="0" presId="urn:microsoft.com/office/officeart/2005/8/layout/orgChart1"/>
    <dgm:cxn modelId="{A4599781-D9AB-4F22-9550-275478F348B4}" type="presParOf" srcId="{941EC4D9-D81F-4567-BDE6-F784C414B92B}" destId="{0D06B8D4-1501-4424-8CAD-FB0C17C0BE46}" srcOrd="2" destOrd="0" presId="urn:microsoft.com/office/officeart/2005/8/layout/orgChart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82724F-9E6D-47BE-87E1-F7A8DAC8008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3D2083-0AC8-44A5-9743-82E942344C1B}">
      <dgm:prSet phldrT="[Text]" custT="1"/>
      <dgm:spPr>
        <a:ln w="38100" cmpd="dbl"/>
      </dgm:spPr>
      <dgm:t>
        <a:bodyPr/>
        <a:lstStyle/>
        <a:p>
          <a:r>
            <a:rPr lang="en-US" sz="1200" dirty="0" smtClean="0"/>
            <a:t>1.2 Create Question Bank</a:t>
          </a:r>
          <a:endParaRPr lang="en-US" sz="1200" dirty="0"/>
        </a:p>
      </dgm:t>
    </dgm:pt>
    <dgm:pt modelId="{B9A9B1E0-8263-4BDB-8B89-2D614DFBC423}" type="parTrans" cxnId="{7CC27C7B-7CA6-4DFC-81EA-C9ECFF4B3BE1}">
      <dgm:prSet/>
      <dgm:spPr/>
      <dgm:t>
        <a:bodyPr/>
        <a:lstStyle/>
        <a:p>
          <a:endParaRPr lang="en-US"/>
        </a:p>
      </dgm:t>
    </dgm:pt>
    <dgm:pt modelId="{FDE93666-6648-4F1A-8427-A9380DAE9843}" type="sibTrans" cxnId="{7CC27C7B-7CA6-4DFC-81EA-C9ECFF4B3BE1}">
      <dgm:prSet/>
      <dgm:spPr/>
      <dgm:t>
        <a:bodyPr/>
        <a:lstStyle/>
        <a:p>
          <a:endParaRPr lang="en-US"/>
        </a:p>
      </dgm:t>
    </dgm:pt>
    <dgm:pt modelId="{7C4DB805-B1DB-45D7-A8AF-E17AA4326DFB}">
      <dgm:prSet phldrT="[Text]" custT="1"/>
      <dgm:spPr/>
      <dgm:t>
        <a:bodyPr/>
        <a:lstStyle/>
        <a:p>
          <a:r>
            <a:rPr lang="en-US" sz="1200" dirty="0" smtClean="0"/>
            <a:t>1.2.1 Upload questions from spread sheet</a:t>
          </a:r>
          <a:endParaRPr lang="en-US" sz="1200" dirty="0"/>
        </a:p>
      </dgm:t>
    </dgm:pt>
    <dgm:pt modelId="{AFCD1858-4DCF-477C-81E4-6080D3F5BE98}" type="parTrans" cxnId="{C8BCD936-A436-49A8-9A4F-3215B3C8F3AF}">
      <dgm:prSet/>
      <dgm:spPr/>
      <dgm:t>
        <a:bodyPr/>
        <a:lstStyle/>
        <a:p>
          <a:endParaRPr lang="en-US"/>
        </a:p>
      </dgm:t>
    </dgm:pt>
    <dgm:pt modelId="{D489A86E-7744-4696-A365-794B62C4FEBF}" type="sibTrans" cxnId="{C8BCD936-A436-49A8-9A4F-3215B3C8F3AF}">
      <dgm:prSet/>
      <dgm:spPr/>
      <dgm:t>
        <a:bodyPr/>
        <a:lstStyle/>
        <a:p>
          <a:endParaRPr lang="en-US"/>
        </a:p>
      </dgm:t>
    </dgm:pt>
    <dgm:pt modelId="{68DEE274-E498-4C71-B851-FC340936D606}">
      <dgm:prSet phldrT="[Text]" custT="1"/>
      <dgm:spPr>
        <a:ln w="38100" cmpd="dbl"/>
      </dgm:spPr>
      <dgm:t>
        <a:bodyPr/>
        <a:lstStyle/>
        <a:p>
          <a:r>
            <a:rPr lang="en-US" sz="1200" dirty="0" smtClean="0"/>
            <a:t>1.2.2 Enter questions manually</a:t>
          </a:r>
          <a:endParaRPr lang="en-US" sz="1200" dirty="0"/>
        </a:p>
      </dgm:t>
    </dgm:pt>
    <dgm:pt modelId="{6E692D85-AECA-4AAA-88C0-56144C995744}" type="parTrans" cxnId="{2026882F-61A8-485A-9254-6C6D651D076E}">
      <dgm:prSet/>
      <dgm:spPr/>
      <dgm:t>
        <a:bodyPr/>
        <a:lstStyle/>
        <a:p>
          <a:endParaRPr lang="en-US"/>
        </a:p>
      </dgm:t>
    </dgm:pt>
    <dgm:pt modelId="{5FBF401D-7332-4132-9A3A-A41D9B251B63}" type="sibTrans" cxnId="{2026882F-61A8-485A-9254-6C6D651D076E}">
      <dgm:prSet/>
      <dgm:spPr/>
      <dgm:t>
        <a:bodyPr/>
        <a:lstStyle/>
        <a:p>
          <a:endParaRPr lang="en-US"/>
        </a:p>
      </dgm:t>
    </dgm:pt>
    <dgm:pt modelId="{6F47774F-D090-4E65-9A95-4063C332FF4D}">
      <dgm:prSet/>
      <dgm:spPr>
        <a:ln w="38100" cmpd="dbl"/>
      </dgm:spPr>
      <dgm:t>
        <a:bodyPr/>
        <a:lstStyle/>
        <a:p>
          <a:r>
            <a:rPr lang="en-US" dirty="0" smtClean="0"/>
            <a:t>1.2.2.1 Enter Question type</a:t>
          </a:r>
          <a:endParaRPr lang="en-US" dirty="0"/>
        </a:p>
      </dgm:t>
    </dgm:pt>
    <dgm:pt modelId="{BAEAA025-5D25-4ABC-8340-6DFD65DB2336}" type="parTrans" cxnId="{D9769F11-8361-4A41-8ECD-5FE41B426DCD}">
      <dgm:prSet/>
      <dgm:spPr/>
      <dgm:t>
        <a:bodyPr/>
        <a:lstStyle/>
        <a:p>
          <a:endParaRPr lang="en-US"/>
        </a:p>
      </dgm:t>
    </dgm:pt>
    <dgm:pt modelId="{10B503D4-70C9-4C1E-8FD1-41E2AD784D3C}" type="sibTrans" cxnId="{D9769F11-8361-4A41-8ECD-5FE41B426DCD}">
      <dgm:prSet/>
      <dgm:spPr/>
      <dgm:t>
        <a:bodyPr/>
        <a:lstStyle/>
        <a:p>
          <a:endParaRPr lang="en-US"/>
        </a:p>
      </dgm:t>
    </dgm:pt>
    <dgm:pt modelId="{C3C967F2-52AA-4384-9966-7A165082F551}">
      <dgm:prSet/>
      <dgm:spPr/>
      <dgm:t>
        <a:bodyPr/>
        <a:lstStyle/>
        <a:p>
          <a:r>
            <a:rPr lang="en-US" dirty="0" smtClean="0"/>
            <a:t>1.2.2.1.1 Multiple Choice Questions</a:t>
          </a:r>
          <a:endParaRPr lang="en-US" dirty="0"/>
        </a:p>
      </dgm:t>
    </dgm:pt>
    <dgm:pt modelId="{620E5B22-6878-4868-846E-086E62D97B6F}" type="parTrans" cxnId="{F925F666-8513-4089-83CA-3C7D2D26C088}">
      <dgm:prSet/>
      <dgm:spPr/>
      <dgm:t>
        <a:bodyPr/>
        <a:lstStyle/>
        <a:p>
          <a:endParaRPr lang="en-US"/>
        </a:p>
      </dgm:t>
    </dgm:pt>
    <dgm:pt modelId="{38E09780-7652-4F52-95E1-4CF7B2DFB91C}" type="sibTrans" cxnId="{F925F666-8513-4089-83CA-3C7D2D26C088}">
      <dgm:prSet/>
      <dgm:spPr/>
      <dgm:t>
        <a:bodyPr/>
        <a:lstStyle/>
        <a:p>
          <a:endParaRPr lang="en-US"/>
        </a:p>
      </dgm:t>
    </dgm:pt>
    <dgm:pt modelId="{9041BBD6-35D8-4848-A705-AA82BA3D3D99}">
      <dgm:prSet/>
      <dgm:spPr/>
      <dgm:t>
        <a:bodyPr/>
        <a:lstStyle/>
        <a:p>
          <a:r>
            <a:rPr lang="en-US" dirty="0" smtClean="0"/>
            <a:t>1.2.2.1.2 Multiple answers</a:t>
          </a:r>
          <a:endParaRPr lang="en-US" dirty="0"/>
        </a:p>
      </dgm:t>
    </dgm:pt>
    <dgm:pt modelId="{176B0A55-6477-4697-B31B-4A567ABDD6F7}" type="parTrans" cxnId="{036C8EF7-EE9B-4923-9F43-1603CDE6CD5C}">
      <dgm:prSet/>
      <dgm:spPr/>
      <dgm:t>
        <a:bodyPr/>
        <a:lstStyle/>
        <a:p>
          <a:endParaRPr lang="en-US"/>
        </a:p>
      </dgm:t>
    </dgm:pt>
    <dgm:pt modelId="{5766F8E0-CDD5-44AB-BCDA-98ABA5618BD4}" type="sibTrans" cxnId="{036C8EF7-EE9B-4923-9F43-1603CDE6CD5C}">
      <dgm:prSet/>
      <dgm:spPr/>
      <dgm:t>
        <a:bodyPr/>
        <a:lstStyle/>
        <a:p>
          <a:endParaRPr lang="en-US"/>
        </a:p>
      </dgm:t>
    </dgm:pt>
    <dgm:pt modelId="{002EE099-82CD-4081-943B-9359FDBA049A}">
      <dgm:prSet/>
      <dgm:spPr/>
      <dgm:t>
        <a:bodyPr/>
        <a:lstStyle/>
        <a:p>
          <a:r>
            <a:rPr lang="en-US" dirty="0" smtClean="0"/>
            <a:t>1.2.2.1.3 True or False</a:t>
          </a:r>
          <a:endParaRPr lang="en-US" dirty="0"/>
        </a:p>
      </dgm:t>
    </dgm:pt>
    <dgm:pt modelId="{DE2B44D0-2EC9-47C6-9F4B-7B98AFEB2B1F}" type="parTrans" cxnId="{C2FAE3A9-631D-4194-82C4-2842891533EF}">
      <dgm:prSet/>
      <dgm:spPr/>
      <dgm:t>
        <a:bodyPr/>
        <a:lstStyle/>
        <a:p>
          <a:endParaRPr lang="en-US"/>
        </a:p>
      </dgm:t>
    </dgm:pt>
    <dgm:pt modelId="{A3F8A9D9-9334-448D-B063-CE28F57636D1}" type="sibTrans" cxnId="{C2FAE3A9-631D-4194-82C4-2842891533EF}">
      <dgm:prSet/>
      <dgm:spPr/>
      <dgm:t>
        <a:bodyPr/>
        <a:lstStyle/>
        <a:p>
          <a:endParaRPr lang="en-US"/>
        </a:p>
      </dgm:t>
    </dgm:pt>
    <dgm:pt modelId="{F72AC02D-DBBE-4FF7-8839-3C2963E2C3A6}">
      <dgm:prSet/>
      <dgm:spPr/>
      <dgm:t>
        <a:bodyPr/>
        <a:lstStyle/>
        <a:p>
          <a:r>
            <a:rPr lang="en-US" dirty="0" smtClean="0"/>
            <a:t>1.2.2.1.4 Fill in the blanks</a:t>
          </a:r>
          <a:endParaRPr lang="en-US" dirty="0"/>
        </a:p>
      </dgm:t>
    </dgm:pt>
    <dgm:pt modelId="{010B8D87-0521-4CDD-B3DA-26074392A05A}" type="parTrans" cxnId="{A9535B56-0CA4-4E23-8E0A-3D8C645D5F7B}">
      <dgm:prSet/>
      <dgm:spPr/>
      <dgm:t>
        <a:bodyPr/>
        <a:lstStyle/>
        <a:p>
          <a:endParaRPr lang="en-US"/>
        </a:p>
      </dgm:t>
    </dgm:pt>
    <dgm:pt modelId="{678B8683-BE73-466A-B973-DFD95A2F6C2E}" type="sibTrans" cxnId="{A9535B56-0CA4-4E23-8E0A-3D8C645D5F7B}">
      <dgm:prSet/>
      <dgm:spPr/>
      <dgm:t>
        <a:bodyPr/>
        <a:lstStyle/>
        <a:p>
          <a:endParaRPr lang="en-US"/>
        </a:p>
      </dgm:t>
    </dgm:pt>
    <dgm:pt modelId="{9AD904A1-F7EF-4120-AF9E-197044DEE618}" type="pres">
      <dgm:prSet presAssocID="{F982724F-9E6D-47BE-87E1-F7A8DAC800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6A6808C-52A8-4888-827E-43140A4EA9A7}" type="pres">
      <dgm:prSet presAssocID="{B73D2083-0AC8-44A5-9743-82E942344C1B}" presName="hierRoot1" presStyleCnt="0">
        <dgm:presLayoutVars>
          <dgm:hierBranch val="init"/>
        </dgm:presLayoutVars>
      </dgm:prSet>
      <dgm:spPr/>
    </dgm:pt>
    <dgm:pt modelId="{786FDD40-0D42-4CAB-970D-ECE409D40E27}" type="pres">
      <dgm:prSet presAssocID="{B73D2083-0AC8-44A5-9743-82E942344C1B}" presName="rootComposite1" presStyleCnt="0"/>
      <dgm:spPr/>
    </dgm:pt>
    <dgm:pt modelId="{126CAC55-F37A-4357-AD0D-5811AABFBDC0}" type="pres">
      <dgm:prSet presAssocID="{B73D2083-0AC8-44A5-9743-82E942344C1B}" presName="rootText1" presStyleLbl="node0" presStyleIdx="0" presStyleCnt="1" custScaleX="183221" custScaleY="1076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32B4B5-F7DA-40D2-8057-F066C3D46001}" type="pres">
      <dgm:prSet presAssocID="{B73D2083-0AC8-44A5-9743-82E942344C1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0BD6C84-8ADA-4E62-8418-3BD6F3630C5F}" type="pres">
      <dgm:prSet presAssocID="{B73D2083-0AC8-44A5-9743-82E942344C1B}" presName="hierChild2" presStyleCnt="0"/>
      <dgm:spPr/>
    </dgm:pt>
    <dgm:pt modelId="{DEDD326B-9863-465A-8930-B8AA054ECA4A}" type="pres">
      <dgm:prSet presAssocID="{AFCD1858-4DCF-477C-81E4-6080D3F5BE98}" presName="Name37" presStyleLbl="parChTrans1D2" presStyleIdx="0" presStyleCnt="2"/>
      <dgm:spPr/>
      <dgm:t>
        <a:bodyPr/>
        <a:lstStyle/>
        <a:p>
          <a:endParaRPr lang="en-US"/>
        </a:p>
      </dgm:t>
    </dgm:pt>
    <dgm:pt modelId="{91DEC382-08AF-4119-B292-1DD78DD72088}" type="pres">
      <dgm:prSet presAssocID="{7C4DB805-B1DB-45D7-A8AF-E17AA4326DFB}" presName="hierRoot2" presStyleCnt="0">
        <dgm:presLayoutVars>
          <dgm:hierBranch val="init"/>
        </dgm:presLayoutVars>
      </dgm:prSet>
      <dgm:spPr/>
    </dgm:pt>
    <dgm:pt modelId="{D71622CE-2FCB-41A5-B354-1D64FA508810}" type="pres">
      <dgm:prSet presAssocID="{7C4DB805-B1DB-45D7-A8AF-E17AA4326DFB}" presName="rootComposite" presStyleCnt="0"/>
      <dgm:spPr/>
    </dgm:pt>
    <dgm:pt modelId="{DA5B5D50-BE95-4C6A-AF8C-C5ED8A096F9B}" type="pres">
      <dgm:prSet presAssocID="{7C4DB805-B1DB-45D7-A8AF-E17AA4326DFB}" presName="rootText" presStyleLbl="node2" presStyleIdx="0" presStyleCnt="2" custScaleX="144684" custScaleY="1311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51DB1B-4198-41C5-9B18-083F5ACCAF80}" type="pres">
      <dgm:prSet presAssocID="{7C4DB805-B1DB-45D7-A8AF-E17AA4326DFB}" presName="rootConnector" presStyleLbl="node2" presStyleIdx="0" presStyleCnt="2"/>
      <dgm:spPr/>
      <dgm:t>
        <a:bodyPr/>
        <a:lstStyle/>
        <a:p>
          <a:endParaRPr lang="en-US"/>
        </a:p>
      </dgm:t>
    </dgm:pt>
    <dgm:pt modelId="{C3B5C53B-4E51-4CE7-9183-3C17FE02EB89}" type="pres">
      <dgm:prSet presAssocID="{7C4DB805-B1DB-45D7-A8AF-E17AA4326DFB}" presName="hierChild4" presStyleCnt="0"/>
      <dgm:spPr/>
    </dgm:pt>
    <dgm:pt modelId="{B449B2DA-424E-4B6A-9106-0B29A699A1A9}" type="pres">
      <dgm:prSet presAssocID="{7C4DB805-B1DB-45D7-A8AF-E17AA4326DFB}" presName="hierChild5" presStyleCnt="0"/>
      <dgm:spPr/>
    </dgm:pt>
    <dgm:pt modelId="{7B77C3BD-79E5-4887-8E75-935901BEADEB}" type="pres">
      <dgm:prSet presAssocID="{6E692D85-AECA-4AAA-88C0-56144C995744}" presName="Name37" presStyleLbl="parChTrans1D2" presStyleIdx="1" presStyleCnt="2"/>
      <dgm:spPr/>
      <dgm:t>
        <a:bodyPr/>
        <a:lstStyle/>
        <a:p>
          <a:endParaRPr lang="en-US"/>
        </a:p>
      </dgm:t>
    </dgm:pt>
    <dgm:pt modelId="{EAAD2236-F5A0-4E10-AECA-174D80C3793E}" type="pres">
      <dgm:prSet presAssocID="{68DEE274-E498-4C71-B851-FC340936D606}" presName="hierRoot2" presStyleCnt="0">
        <dgm:presLayoutVars>
          <dgm:hierBranch val="init"/>
        </dgm:presLayoutVars>
      </dgm:prSet>
      <dgm:spPr/>
    </dgm:pt>
    <dgm:pt modelId="{FAFC5A7D-654C-417D-B243-F3EA83FFD8FA}" type="pres">
      <dgm:prSet presAssocID="{68DEE274-E498-4C71-B851-FC340936D606}" presName="rootComposite" presStyleCnt="0"/>
      <dgm:spPr/>
    </dgm:pt>
    <dgm:pt modelId="{C2F44C4B-C1EA-44FF-8A09-0DF42E6D0457}" type="pres">
      <dgm:prSet presAssocID="{68DEE274-E498-4C71-B851-FC340936D606}" presName="rootText" presStyleLbl="node2" presStyleIdx="1" presStyleCnt="2" custScaleX="156767" custScaleY="1253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F5C913-FD97-423C-9E73-228BA23EB0FB}" type="pres">
      <dgm:prSet presAssocID="{68DEE274-E498-4C71-B851-FC340936D606}" presName="rootConnector" presStyleLbl="node2" presStyleIdx="1" presStyleCnt="2"/>
      <dgm:spPr/>
      <dgm:t>
        <a:bodyPr/>
        <a:lstStyle/>
        <a:p>
          <a:endParaRPr lang="en-US"/>
        </a:p>
      </dgm:t>
    </dgm:pt>
    <dgm:pt modelId="{EE63E0A7-595B-4DD6-920B-36A202FFF18A}" type="pres">
      <dgm:prSet presAssocID="{68DEE274-E498-4C71-B851-FC340936D606}" presName="hierChild4" presStyleCnt="0"/>
      <dgm:spPr/>
    </dgm:pt>
    <dgm:pt modelId="{9206F5DF-7C1B-42E4-BE46-11D70B0EB9B7}" type="pres">
      <dgm:prSet presAssocID="{BAEAA025-5D25-4ABC-8340-6DFD65DB2336}" presName="Name37" presStyleLbl="parChTrans1D3" presStyleIdx="0" presStyleCnt="1"/>
      <dgm:spPr/>
      <dgm:t>
        <a:bodyPr/>
        <a:lstStyle/>
        <a:p>
          <a:endParaRPr lang="en-US"/>
        </a:p>
      </dgm:t>
    </dgm:pt>
    <dgm:pt modelId="{63642D15-FE41-40C6-AD69-B1AD244DD0D0}" type="pres">
      <dgm:prSet presAssocID="{6F47774F-D090-4E65-9A95-4063C332FF4D}" presName="hierRoot2" presStyleCnt="0">
        <dgm:presLayoutVars>
          <dgm:hierBranch val="init"/>
        </dgm:presLayoutVars>
      </dgm:prSet>
      <dgm:spPr/>
    </dgm:pt>
    <dgm:pt modelId="{684114CB-436E-485E-AA8B-04739F2BEA85}" type="pres">
      <dgm:prSet presAssocID="{6F47774F-D090-4E65-9A95-4063C332FF4D}" presName="rootComposite" presStyleCnt="0"/>
      <dgm:spPr/>
    </dgm:pt>
    <dgm:pt modelId="{19277C1A-6B23-4EFA-B7C7-EAB20DE31646}" type="pres">
      <dgm:prSet presAssocID="{6F47774F-D090-4E65-9A95-4063C332FF4D}" presName="rootText" presStyleLbl="node3" presStyleIdx="0" presStyleCnt="1" custLinFactNeighborX="-23" custLinFactNeighborY="310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EEFAB3-0436-43BF-82BF-0512C897337A}" type="pres">
      <dgm:prSet presAssocID="{6F47774F-D090-4E65-9A95-4063C332FF4D}" presName="rootConnector" presStyleLbl="node3" presStyleIdx="0" presStyleCnt="1"/>
      <dgm:spPr/>
      <dgm:t>
        <a:bodyPr/>
        <a:lstStyle/>
        <a:p>
          <a:endParaRPr lang="en-US"/>
        </a:p>
      </dgm:t>
    </dgm:pt>
    <dgm:pt modelId="{05C5855F-008A-406E-BBFB-FF5D709307CC}" type="pres">
      <dgm:prSet presAssocID="{6F47774F-D090-4E65-9A95-4063C332FF4D}" presName="hierChild4" presStyleCnt="0"/>
      <dgm:spPr/>
    </dgm:pt>
    <dgm:pt modelId="{A681E27A-00F4-42C7-9091-834C8C4CF3FE}" type="pres">
      <dgm:prSet presAssocID="{620E5B22-6878-4868-846E-086E62D97B6F}" presName="Name37" presStyleLbl="parChTrans1D4" presStyleIdx="0" presStyleCnt="4"/>
      <dgm:spPr/>
      <dgm:t>
        <a:bodyPr/>
        <a:lstStyle/>
        <a:p>
          <a:endParaRPr lang="en-US"/>
        </a:p>
      </dgm:t>
    </dgm:pt>
    <dgm:pt modelId="{B3484287-0EFE-4736-82F0-002217494790}" type="pres">
      <dgm:prSet presAssocID="{C3C967F2-52AA-4384-9966-7A165082F551}" presName="hierRoot2" presStyleCnt="0">
        <dgm:presLayoutVars>
          <dgm:hierBranch val="init"/>
        </dgm:presLayoutVars>
      </dgm:prSet>
      <dgm:spPr/>
    </dgm:pt>
    <dgm:pt modelId="{C30D85C9-B0C4-4D42-8615-46F0EF181EF5}" type="pres">
      <dgm:prSet presAssocID="{C3C967F2-52AA-4384-9966-7A165082F551}" presName="rootComposite" presStyleCnt="0"/>
      <dgm:spPr/>
    </dgm:pt>
    <dgm:pt modelId="{432E9FC9-A2F9-417B-886F-C8D8CF94EB07}" type="pres">
      <dgm:prSet presAssocID="{C3C967F2-52AA-4384-9966-7A165082F551}" presName="rootText" presStyleLbl="node4" presStyleIdx="0" presStyleCnt="4" custLinFactNeighborX="41772" custLinFactNeighborY="53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2AC14F-8B11-4021-9326-5626E10E09B9}" type="pres">
      <dgm:prSet presAssocID="{C3C967F2-52AA-4384-9966-7A165082F551}" presName="rootConnector" presStyleLbl="node4" presStyleIdx="0" presStyleCnt="4"/>
      <dgm:spPr/>
      <dgm:t>
        <a:bodyPr/>
        <a:lstStyle/>
        <a:p>
          <a:endParaRPr lang="en-US"/>
        </a:p>
      </dgm:t>
    </dgm:pt>
    <dgm:pt modelId="{035416C1-2169-4AF6-8B14-333C8667F840}" type="pres">
      <dgm:prSet presAssocID="{C3C967F2-52AA-4384-9966-7A165082F551}" presName="hierChild4" presStyleCnt="0"/>
      <dgm:spPr/>
    </dgm:pt>
    <dgm:pt modelId="{AAB23230-5F2A-4567-9053-A866AF50FF8B}" type="pres">
      <dgm:prSet presAssocID="{C3C967F2-52AA-4384-9966-7A165082F551}" presName="hierChild5" presStyleCnt="0"/>
      <dgm:spPr/>
    </dgm:pt>
    <dgm:pt modelId="{8C12B831-EE69-4207-847B-D326F18E71DE}" type="pres">
      <dgm:prSet presAssocID="{176B0A55-6477-4697-B31B-4A567ABDD6F7}" presName="Name37" presStyleLbl="parChTrans1D4" presStyleIdx="1" presStyleCnt="4"/>
      <dgm:spPr/>
      <dgm:t>
        <a:bodyPr/>
        <a:lstStyle/>
        <a:p>
          <a:endParaRPr lang="en-US"/>
        </a:p>
      </dgm:t>
    </dgm:pt>
    <dgm:pt modelId="{FA2722CB-6D82-485C-8ACC-76369C68BC54}" type="pres">
      <dgm:prSet presAssocID="{9041BBD6-35D8-4848-A705-AA82BA3D3D99}" presName="hierRoot2" presStyleCnt="0">
        <dgm:presLayoutVars>
          <dgm:hierBranch val="init"/>
        </dgm:presLayoutVars>
      </dgm:prSet>
      <dgm:spPr/>
    </dgm:pt>
    <dgm:pt modelId="{E09F735C-6E4E-46C2-8F36-A18C4E69AE84}" type="pres">
      <dgm:prSet presAssocID="{9041BBD6-35D8-4848-A705-AA82BA3D3D99}" presName="rootComposite" presStyleCnt="0"/>
      <dgm:spPr/>
    </dgm:pt>
    <dgm:pt modelId="{AC202F6D-652F-4535-B6D2-D2835347AAED}" type="pres">
      <dgm:prSet presAssocID="{9041BBD6-35D8-4848-A705-AA82BA3D3D99}" presName="rootText" presStyleLbl="node4" presStyleIdx="1" presStyleCnt="4" custLinFactNeighborX="41772" custLinFactNeighborY="-38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B16649-563C-4763-9FF2-847F31467792}" type="pres">
      <dgm:prSet presAssocID="{9041BBD6-35D8-4848-A705-AA82BA3D3D99}" presName="rootConnector" presStyleLbl="node4" presStyleIdx="1" presStyleCnt="4"/>
      <dgm:spPr/>
      <dgm:t>
        <a:bodyPr/>
        <a:lstStyle/>
        <a:p>
          <a:endParaRPr lang="en-US"/>
        </a:p>
      </dgm:t>
    </dgm:pt>
    <dgm:pt modelId="{E3FE3FEF-AC16-4893-A2E9-1F503B3C5567}" type="pres">
      <dgm:prSet presAssocID="{9041BBD6-35D8-4848-A705-AA82BA3D3D99}" presName="hierChild4" presStyleCnt="0"/>
      <dgm:spPr/>
    </dgm:pt>
    <dgm:pt modelId="{83F8B237-F35F-412A-AA99-6B61D9DE039E}" type="pres">
      <dgm:prSet presAssocID="{9041BBD6-35D8-4848-A705-AA82BA3D3D99}" presName="hierChild5" presStyleCnt="0"/>
      <dgm:spPr/>
    </dgm:pt>
    <dgm:pt modelId="{00D66F40-0CEC-408E-B8D7-42DE3F842D38}" type="pres">
      <dgm:prSet presAssocID="{DE2B44D0-2EC9-47C6-9F4B-7B98AFEB2B1F}" presName="Name37" presStyleLbl="parChTrans1D4" presStyleIdx="2" presStyleCnt="4"/>
      <dgm:spPr/>
      <dgm:t>
        <a:bodyPr/>
        <a:lstStyle/>
        <a:p>
          <a:endParaRPr lang="en-US"/>
        </a:p>
      </dgm:t>
    </dgm:pt>
    <dgm:pt modelId="{2D1BAF10-9C6E-4270-9484-A3C6F1039508}" type="pres">
      <dgm:prSet presAssocID="{002EE099-82CD-4081-943B-9359FDBA049A}" presName="hierRoot2" presStyleCnt="0">
        <dgm:presLayoutVars>
          <dgm:hierBranch val="init"/>
        </dgm:presLayoutVars>
      </dgm:prSet>
      <dgm:spPr/>
    </dgm:pt>
    <dgm:pt modelId="{8A68792C-1EE1-44C1-87B3-81BBE2922B6E}" type="pres">
      <dgm:prSet presAssocID="{002EE099-82CD-4081-943B-9359FDBA049A}" presName="rootComposite" presStyleCnt="0"/>
      <dgm:spPr/>
    </dgm:pt>
    <dgm:pt modelId="{3F740059-8871-4BFD-BC78-44B6206CCDF0}" type="pres">
      <dgm:prSet presAssocID="{002EE099-82CD-4081-943B-9359FDBA049A}" presName="rootText" presStyleLbl="node4" presStyleIdx="2" presStyleCnt="4" custLinFactNeighborX="41772" custLinFactNeighborY="-130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C84651-03B6-4CE1-8F54-782655B89AB5}" type="pres">
      <dgm:prSet presAssocID="{002EE099-82CD-4081-943B-9359FDBA049A}" presName="rootConnector" presStyleLbl="node4" presStyleIdx="2" presStyleCnt="4"/>
      <dgm:spPr/>
      <dgm:t>
        <a:bodyPr/>
        <a:lstStyle/>
        <a:p>
          <a:endParaRPr lang="en-US"/>
        </a:p>
      </dgm:t>
    </dgm:pt>
    <dgm:pt modelId="{37A5B578-0FD9-4090-BF27-7543D32FA2DB}" type="pres">
      <dgm:prSet presAssocID="{002EE099-82CD-4081-943B-9359FDBA049A}" presName="hierChild4" presStyleCnt="0"/>
      <dgm:spPr/>
    </dgm:pt>
    <dgm:pt modelId="{27C9C189-4C6C-44A6-A123-81AD22DE57DE}" type="pres">
      <dgm:prSet presAssocID="{002EE099-82CD-4081-943B-9359FDBA049A}" presName="hierChild5" presStyleCnt="0"/>
      <dgm:spPr/>
    </dgm:pt>
    <dgm:pt modelId="{440874ED-8EA7-4853-BAFE-D0588E214C91}" type="pres">
      <dgm:prSet presAssocID="{010B8D87-0521-4CDD-B3DA-26074392A05A}" presName="Name37" presStyleLbl="parChTrans1D4" presStyleIdx="3" presStyleCnt="4"/>
      <dgm:spPr/>
      <dgm:t>
        <a:bodyPr/>
        <a:lstStyle/>
        <a:p>
          <a:endParaRPr lang="en-US"/>
        </a:p>
      </dgm:t>
    </dgm:pt>
    <dgm:pt modelId="{FCD1B698-F1B4-4625-98D6-E61395E4815F}" type="pres">
      <dgm:prSet presAssocID="{F72AC02D-DBBE-4FF7-8839-3C2963E2C3A6}" presName="hierRoot2" presStyleCnt="0">
        <dgm:presLayoutVars>
          <dgm:hierBranch val="init"/>
        </dgm:presLayoutVars>
      </dgm:prSet>
      <dgm:spPr/>
    </dgm:pt>
    <dgm:pt modelId="{C636D5B5-8817-4634-8A66-41FD6F2DC3B7}" type="pres">
      <dgm:prSet presAssocID="{F72AC02D-DBBE-4FF7-8839-3C2963E2C3A6}" presName="rootComposite" presStyleCnt="0"/>
      <dgm:spPr/>
    </dgm:pt>
    <dgm:pt modelId="{61F187EC-4F20-4DB6-8A0D-FB5607CB4A43}" type="pres">
      <dgm:prSet presAssocID="{F72AC02D-DBBE-4FF7-8839-3C2963E2C3A6}" presName="rootText" presStyleLbl="node4" presStyleIdx="3" presStyleCnt="4" custLinFactNeighborX="41772" custLinFactNeighborY="-56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868CB9-A21A-4457-97AB-E52B58D84892}" type="pres">
      <dgm:prSet presAssocID="{F72AC02D-DBBE-4FF7-8839-3C2963E2C3A6}" presName="rootConnector" presStyleLbl="node4" presStyleIdx="3" presStyleCnt="4"/>
      <dgm:spPr/>
      <dgm:t>
        <a:bodyPr/>
        <a:lstStyle/>
        <a:p>
          <a:endParaRPr lang="en-US"/>
        </a:p>
      </dgm:t>
    </dgm:pt>
    <dgm:pt modelId="{EC53E4A0-EC12-4CC0-B51C-0087DE996C7C}" type="pres">
      <dgm:prSet presAssocID="{F72AC02D-DBBE-4FF7-8839-3C2963E2C3A6}" presName="hierChild4" presStyleCnt="0"/>
      <dgm:spPr/>
    </dgm:pt>
    <dgm:pt modelId="{8146A30B-C064-43CB-A0F6-7FF3C0EFE587}" type="pres">
      <dgm:prSet presAssocID="{F72AC02D-DBBE-4FF7-8839-3C2963E2C3A6}" presName="hierChild5" presStyleCnt="0"/>
      <dgm:spPr/>
    </dgm:pt>
    <dgm:pt modelId="{4D0B4E2B-74AE-4767-AC36-5F3E538248DA}" type="pres">
      <dgm:prSet presAssocID="{6F47774F-D090-4E65-9A95-4063C332FF4D}" presName="hierChild5" presStyleCnt="0"/>
      <dgm:spPr/>
    </dgm:pt>
    <dgm:pt modelId="{14D1FB4F-EEAC-4D33-9CD6-5446A593B2AD}" type="pres">
      <dgm:prSet presAssocID="{68DEE274-E498-4C71-B851-FC340936D606}" presName="hierChild5" presStyleCnt="0"/>
      <dgm:spPr/>
    </dgm:pt>
    <dgm:pt modelId="{48308C3F-3AF6-4F81-B180-A8EC23EC2A83}" type="pres">
      <dgm:prSet presAssocID="{B73D2083-0AC8-44A5-9743-82E942344C1B}" presName="hierChild3" presStyleCnt="0"/>
      <dgm:spPr/>
    </dgm:pt>
  </dgm:ptLst>
  <dgm:cxnLst>
    <dgm:cxn modelId="{584C934B-264F-41DB-8AFB-C0868EFE5F4F}" type="presOf" srcId="{7C4DB805-B1DB-45D7-A8AF-E17AA4326DFB}" destId="{DA5B5D50-BE95-4C6A-AF8C-C5ED8A096F9B}" srcOrd="0" destOrd="0" presId="urn:microsoft.com/office/officeart/2005/8/layout/orgChart1"/>
    <dgm:cxn modelId="{79CBDAC6-21B7-4CD5-803B-A4CB9EB8ED1D}" type="presOf" srcId="{B73D2083-0AC8-44A5-9743-82E942344C1B}" destId="{0032B4B5-F7DA-40D2-8057-F066C3D46001}" srcOrd="1" destOrd="0" presId="urn:microsoft.com/office/officeart/2005/8/layout/orgChart1"/>
    <dgm:cxn modelId="{D6307F5C-0313-4286-9019-D2691BFAE210}" type="presOf" srcId="{176B0A55-6477-4697-B31B-4A567ABDD6F7}" destId="{8C12B831-EE69-4207-847B-D326F18E71DE}" srcOrd="0" destOrd="0" presId="urn:microsoft.com/office/officeart/2005/8/layout/orgChart1"/>
    <dgm:cxn modelId="{D60E1468-7005-4ACF-B81D-6F1339E20961}" type="presOf" srcId="{BAEAA025-5D25-4ABC-8340-6DFD65DB2336}" destId="{9206F5DF-7C1B-42E4-BE46-11D70B0EB9B7}" srcOrd="0" destOrd="0" presId="urn:microsoft.com/office/officeart/2005/8/layout/orgChart1"/>
    <dgm:cxn modelId="{D9769F11-8361-4A41-8ECD-5FE41B426DCD}" srcId="{68DEE274-E498-4C71-B851-FC340936D606}" destId="{6F47774F-D090-4E65-9A95-4063C332FF4D}" srcOrd="0" destOrd="0" parTransId="{BAEAA025-5D25-4ABC-8340-6DFD65DB2336}" sibTransId="{10B503D4-70C9-4C1E-8FD1-41E2AD784D3C}"/>
    <dgm:cxn modelId="{3784BF93-BB2E-470E-8A96-75A80852D0FD}" type="presOf" srcId="{68DEE274-E498-4C71-B851-FC340936D606}" destId="{39F5C913-FD97-423C-9E73-228BA23EB0FB}" srcOrd="1" destOrd="0" presId="urn:microsoft.com/office/officeart/2005/8/layout/orgChart1"/>
    <dgm:cxn modelId="{036C8EF7-EE9B-4923-9F43-1603CDE6CD5C}" srcId="{6F47774F-D090-4E65-9A95-4063C332FF4D}" destId="{9041BBD6-35D8-4848-A705-AA82BA3D3D99}" srcOrd="1" destOrd="0" parTransId="{176B0A55-6477-4697-B31B-4A567ABDD6F7}" sibTransId="{5766F8E0-CDD5-44AB-BCDA-98ABA5618BD4}"/>
    <dgm:cxn modelId="{2026882F-61A8-485A-9254-6C6D651D076E}" srcId="{B73D2083-0AC8-44A5-9743-82E942344C1B}" destId="{68DEE274-E498-4C71-B851-FC340936D606}" srcOrd="1" destOrd="0" parTransId="{6E692D85-AECA-4AAA-88C0-56144C995744}" sibTransId="{5FBF401D-7332-4132-9A3A-A41D9B251B63}"/>
    <dgm:cxn modelId="{A9535B56-0CA4-4E23-8E0A-3D8C645D5F7B}" srcId="{6F47774F-D090-4E65-9A95-4063C332FF4D}" destId="{F72AC02D-DBBE-4FF7-8839-3C2963E2C3A6}" srcOrd="3" destOrd="0" parTransId="{010B8D87-0521-4CDD-B3DA-26074392A05A}" sibTransId="{678B8683-BE73-466A-B973-DFD95A2F6C2E}"/>
    <dgm:cxn modelId="{168D4FE4-F261-4A6A-84DC-F88AA0B6340C}" type="presOf" srcId="{9041BBD6-35D8-4848-A705-AA82BA3D3D99}" destId="{E6B16649-563C-4763-9FF2-847F31467792}" srcOrd="1" destOrd="0" presId="urn:microsoft.com/office/officeart/2005/8/layout/orgChart1"/>
    <dgm:cxn modelId="{8DABB07D-2CCA-4CF0-A21F-0A1CF660B0F9}" type="presOf" srcId="{F982724F-9E6D-47BE-87E1-F7A8DAC80089}" destId="{9AD904A1-F7EF-4120-AF9E-197044DEE618}" srcOrd="0" destOrd="0" presId="urn:microsoft.com/office/officeart/2005/8/layout/orgChart1"/>
    <dgm:cxn modelId="{77B8DE13-5A98-4F8E-9872-10C239601CD6}" type="presOf" srcId="{6F47774F-D090-4E65-9A95-4063C332FF4D}" destId="{1AEEFAB3-0436-43BF-82BF-0512C897337A}" srcOrd="1" destOrd="0" presId="urn:microsoft.com/office/officeart/2005/8/layout/orgChart1"/>
    <dgm:cxn modelId="{DA3481BA-0CCD-42C8-B940-1EA2D9695BEE}" type="presOf" srcId="{68DEE274-E498-4C71-B851-FC340936D606}" destId="{C2F44C4B-C1EA-44FF-8A09-0DF42E6D0457}" srcOrd="0" destOrd="0" presId="urn:microsoft.com/office/officeart/2005/8/layout/orgChart1"/>
    <dgm:cxn modelId="{420926DD-705C-49FC-93D9-FB5B78EDA881}" type="presOf" srcId="{6F47774F-D090-4E65-9A95-4063C332FF4D}" destId="{19277C1A-6B23-4EFA-B7C7-EAB20DE31646}" srcOrd="0" destOrd="0" presId="urn:microsoft.com/office/officeart/2005/8/layout/orgChart1"/>
    <dgm:cxn modelId="{533F0376-635A-4D6D-9D5C-88B882E1593F}" type="presOf" srcId="{002EE099-82CD-4081-943B-9359FDBA049A}" destId="{D6C84651-03B6-4CE1-8F54-782655B89AB5}" srcOrd="1" destOrd="0" presId="urn:microsoft.com/office/officeart/2005/8/layout/orgChart1"/>
    <dgm:cxn modelId="{F925F666-8513-4089-83CA-3C7D2D26C088}" srcId="{6F47774F-D090-4E65-9A95-4063C332FF4D}" destId="{C3C967F2-52AA-4384-9966-7A165082F551}" srcOrd="0" destOrd="0" parTransId="{620E5B22-6878-4868-846E-086E62D97B6F}" sibTransId="{38E09780-7652-4F52-95E1-4CF7B2DFB91C}"/>
    <dgm:cxn modelId="{CA69695E-B1EA-40C7-B82B-9575C262CB12}" type="presOf" srcId="{9041BBD6-35D8-4848-A705-AA82BA3D3D99}" destId="{AC202F6D-652F-4535-B6D2-D2835347AAED}" srcOrd="0" destOrd="0" presId="urn:microsoft.com/office/officeart/2005/8/layout/orgChart1"/>
    <dgm:cxn modelId="{C8BCD936-A436-49A8-9A4F-3215B3C8F3AF}" srcId="{B73D2083-0AC8-44A5-9743-82E942344C1B}" destId="{7C4DB805-B1DB-45D7-A8AF-E17AA4326DFB}" srcOrd="0" destOrd="0" parTransId="{AFCD1858-4DCF-477C-81E4-6080D3F5BE98}" sibTransId="{D489A86E-7744-4696-A365-794B62C4FEBF}"/>
    <dgm:cxn modelId="{EC9158D1-8EF0-4A96-A549-5BAE0AAC144E}" type="presOf" srcId="{B73D2083-0AC8-44A5-9743-82E942344C1B}" destId="{126CAC55-F37A-4357-AD0D-5811AABFBDC0}" srcOrd="0" destOrd="0" presId="urn:microsoft.com/office/officeart/2005/8/layout/orgChart1"/>
    <dgm:cxn modelId="{69EEE57A-5B0C-4B59-97A9-E23A2896E471}" type="presOf" srcId="{620E5B22-6878-4868-846E-086E62D97B6F}" destId="{A681E27A-00F4-42C7-9091-834C8C4CF3FE}" srcOrd="0" destOrd="0" presId="urn:microsoft.com/office/officeart/2005/8/layout/orgChart1"/>
    <dgm:cxn modelId="{280722C7-706E-4042-9A29-0DD8C3209CB2}" type="presOf" srcId="{7C4DB805-B1DB-45D7-A8AF-E17AA4326DFB}" destId="{C551DB1B-4198-41C5-9B18-083F5ACCAF80}" srcOrd="1" destOrd="0" presId="urn:microsoft.com/office/officeart/2005/8/layout/orgChart1"/>
    <dgm:cxn modelId="{F651C21F-DD94-44B1-88B3-71932630F194}" type="presOf" srcId="{C3C967F2-52AA-4384-9966-7A165082F551}" destId="{432E9FC9-A2F9-417B-886F-C8D8CF94EB07}" srcOrd="0" destOrd="0" presId="urn:microsoft.com/office/officeart/2005/8/layout/orgChart1"/>
    <dgm:cxn modelId="{5B60C7AF-6D61-4500-B189-AF0925C87C7F}" type="presOf" srcId="{F72AC02D-DBBE-4FF7-8839-3C2963E2C3A6}" destId="{72868CB9-A21A-4457-97AB-E52B58D84892}" srcOrd="1" destOrd="0" presId="urn:microsoft.com/office/officeart/2005/8/layout/orgChart1"/>
    <dgm:cxn modelId="{9C8E2890-42A0-452D-8504-2D1ED7A03112}" type="presOf" srcId="{C3C967F2-52AA-4384-9966-7A165082F551}" destId="{962AC14F-8B11-4021-9326-5626E10E09B9}" srcOrd="1" destOrd="0" presId="urn:microsoft.com/office/officeart/2005/8/layout/orgChart1"/>
    <dgm:cxn modelId="{C2FAE3A9-631D-4194-82C4-2842891533EF}" srcId="{6F47774F-D090-4E65-9A95-4063C332FF4D}" destId="{002EE099-82CD-4081-943B-9359FDBA049A}" srcOrd="2" destOrd="0" parTransId="{DE2B44D0-2EC9-47C6-9F4B-7B98AFEB2B1F}" sibTransId="{A3F8A9D9-9334-448D-B063-CE28F57636D1}"/>
    <dgm:cxn modelId="{64FD292C-DB0E-4382-945F-FB459B5387AA}" type="presOf" srcId="{DE2B44D0-2EC9-47C6-9F4B-7B98AFEB2B1F}" destId="{00D66F40-0CEC-408E-B8D7-42DE3F842D38}" srcOrd="0" destOrd="0" presId="urn:microsoft.com/office/officeart/2005/8/layout/orgChart1"/>
    <dgm:cxn modelId="{179EA298-F9DB-489C-B8C2-140F9F98A664}" type="presOf" srcId="{6E692D85-AECA-4AAA-88C0-56144C995744}" destId="{7B77C3BD-79E5-4887-8E75-935901BEADEB}" srcOrd="0" destOrd="0" presId="urn:microsoft.com/office/officeart/2005/8/layout/orgChart1"/>
    <dgm:cxn modelId="{9FC2480E-BCDB-45B6-B8FA-39E90BBD63B5}" type="presOf" srcId="{AFCD1858-4DCF-477C-81E4-6080D3F5BE98}" destId="{DEDD326B-9863-465A-8930-B8AA054ECA4A}" srcOrd="0" destOrd="0" presId="urn:microsoft.com/office/officeart/2005/8/layout/orgChart1"/>
    <dgm:cxn modelId="{97C20B28-5AAD-4494-97F3-84538E43EAA1}" type="presOf" srcId="{F72AC02D-DBBE-4FF7-8839-3C2963E2C3A6}" destId="{61F187EC-4F20-4DB6-8A0D-FB5607CB4A43}" srcOrd="0" destOrd="0" presId="urn:microsoft.com/office/officeart/2005/8/layout/orgChart1"/>
    <dgm:cxn modelId="{7CC27C7B-7CA6-4DFC-81EA-C9ECFF4B3BE1}" srcId="{F982724F-9E6D-47BE-87E1-F7A8DAC80089}" destId="{B73D2083-0AC8-44A5-9743-82E942344C1B}" srcOrd="0" destOrd="0" parTransId="{B9A9B1E0-8263-4BDB-8B89-2D614DFBC423}" sibTransId="{FDE93666-6648-4F1A-8427-A9380DAE9843}"/>
    <dgm:cxn modelId="{1282F5FA-C052-4AD4-B9CC-DA41E8FF0F73}" type="presOf" srcId="{010B8D87-0521-4CDD-B3DA-26074392A05A}" destId="{440874ED-8EA7-4853-BAFE-D0588E214C91}" srcOrd="0" destOrd="0" presId="urn:microsoft.com/office/officeart/2005/8/layout/orgChart1"/>
    <dgm:cxn modelId="{B3C28E04-3C97-467C-9816-935D44BCC904}" type="presOf" srcId="{002EE099-82CD-4081-943B-9359FDBA049A}" destId="{3F740059-8871-4BFD-BC78-44B6206CCDF0}" srcOrd="0" destOrd="0" presId="urn:microsoft.com/office/officeart/2005/8/layout/orgChart1"/>
    <dgm:cxn modelId="{F84DE370-3320-4B3E-96DD-8836AB320E25}" type="presParOf" srcId="{9AD904A1-F7EF-4120-AF9E-197044DEE618}" destId="{86A6808C-52A8-4888-827E-43140A4EA9A7}" srcOrd="0" destOrd="0" presId="urn:microsoft.com/office/officeart/2005/8/layout/orgChart1"/>
    <dgm:cxn modelId="{7630DB13-D5C2-4C55-96A1-9CFBDD6EA6C9}" type="presParOf" srcId="{86A6808C-52A8-4888-827E-43140A4EA9A7}" destId="{786FDD40-0D42-4CAB-970D-ECE409D40E27}" srcOrd="0" destOrd="0" presId="urn:microsoft.com/office/officeart/2005/8/layout/orgChart1"/>
    <dgm:cxn modelId="{AA50A393-FD46-48C9-A782-CC4000DAAD09}" type="presParOf" srcId="{786FDD40-0D42-4CAB-970D-ECE409D40E27}" destId="{126CAC55-F37A-4357-AD0D-5811AABFBDC0}" srcOrd="0" destOrd="0" presId="urn:microsoft.com/office/officeart/2005/8/layout/orgChart1"/>
    <dgm:cxn modelId="{C808C2FA-1A71-4D49-BBF0-5D149A85797C}" type="presParOf" srcId="{786FDD40-0D42-4CAB-970D-ECE409D40E27}" destId="{0032B4B5-F7DA-40D2-8057-F066C3D46001}" srcOrd="1" destOrd="0" presId="urn:microsoft.com/office/officeart/2005/8/layout/orgChart1"/>
    <dgm:cxn modelId="{E48D40B9-6C4E-40D7-9052-13616B0C0EE2}" type="presParOf" srcId="{86A6808C-52A8-4888-827E-43140A4EA9A7}" destId="{60BD6C84-8ADA-4E62-8418-3BD6F3630C5F}" srcOrd="1" destOrd="0" presId="urn:microsoft.com/office/officeart/2005/8/layout/orgChart1"/>
    <dgm:cxn modelId="{E20EEE50-5AE9-4B4F-97C2-7E07FF36A583}" type="presParOf" srcId="{60BD6C84-8ADA-4E62-8418-3BD6F3630C5F}" destId="{DEDD326B-9863-465A-8930-B8AA054ECA4A}" srcOrd="0" destOrd="0" presId="urn:microsoft.com/office/officeart/2005/8/layout/orgChart1"/>
    <dgm:cxn modelId="{68D26549-2439-419E-956E-C16F4635AF35}" type="presParOf" srcId="{60BD6C84-8ADA-4E62-8418-3BD6F3630C5F}" destId="{91DEC382-08AF-4119-B292-1DD78DD72088}" srcOrd="1" destOrd="0" presId="urn:microsoft.com/office/officeart/2005/8/layout/orgChart1"/>
    <dgm:cxn modelId="{747E6635-30D1-4D49-A1A9-47994C0EEC8E}" type="presParOf" srcId="{91DEC382-08AF-4119-B292-1DD78DD72088}" destId="{D71622CE-2FCB-41A5-B354-1D64FA508810}" srcOrd="0" destOrd="0" presId="urn:microsoft.com/office/officeart/2005/8/layout/orgChart1"/>
    <dgm:cxn modelId="{916AE369-FC9E-45AC-AB2F-9812E3CEF6A4}" type="presParOf" srcId="{D71622CE-2FCB-41A5-B354-1D64FA508810}" destId="{DA5B5D50-BE95-4C6A-AF8C-C5ED8A096F9B}" srcOrd="0" destOrd="0" presId="urn:microsoft.com/office/officeart/2005/8/layout/orgChart1"/>
    <dgm:cxn modelId="{F315E691-5EC9-45D1-ADE1-24E26152ED18}" type="presParOf" srcId="{D71622CE-2FCB-41A5-B354-1D64FA508810}" destId="{C551DB1B-4198-41C5-9B18-083F5ACCAF80}" srcOrd="1" destOrd="0" presId="urn:microsoft.com/office/officeart/2005/8/layout/orgChart1"/>
    <dgm:cxn modelId="{05127A61-90DE-48F5-BDDD-4A4CF5AC7A35}" type="presParOf" srcId="{91DEC382-08AF-4119-B292-1DD78DD72088}" destId="{C3B5C53B-4E51-4CE7-9183-3C17FE02EB89}" srcOrd="1" destOrd="0" presId="urn:microsoft.com/office/officeart/2005/8/layout/orgChart1"/>
    <dgm:cxn modelId="{CCF228E5-305E-4F2E-8881-A401DF658206}" type="presParOf" srcId="{91DEC382-08AF-4119-B292-1DD78DD72088}" destId="{B449B2DA-424E-4B6A-9106-0B29A699A1A9}" srcOrd="2" destOrd="0" presId="urn:microsoft.com/office/officeart/2005/8/layout/orgChart1"/>
    <dgm:cxn modelId="{F981019A-4FB2-4539-9A10-B72525E7EF9A}" type="presParOf" srcId="{60BD6C84-8ADA-4E62-8418-3BD6F3630C5F}" destId="{7B77C3BD-79E5-4887-8E75-935901BEADEB}" srcOrd="2" destOrd="0" presId="urn:microsoft.com/office/officeart/2005/8/layout/orgChart1"/>
    <dgm:cxn modelId="{1CA07A5C-2A4C-4522-A8E7-1B18F0426B81}" type="presParOf" srcId="{60BD6C84-8ADA-4E62-8418-3BD6F3630C5F}" destId="{EAAD2236-F5A0-4E10-AECA-174D80C3793E}" srcOrd="3" destOrd="0" presId="urn:microsoft.com/office/officeart/2005/8/layout/orgChart1"/>
    <dgm:cxn modelId="{514FEB50-2182-4AFD-BFBD-EA3F477435DA}" type="presParOf" srcId="{EAAD2236-F5A0-4E10-AECA-174D80C3793E}" destId="{FAFC5A7D-654C-417D-B243-F3EA83FFD8FA}" srcOrd="0" destOrd="0" presId="urn:microsoft.com/office/officeart/2005/8/layout/orgChart1"/>
    <dgm:cxn modelId="{D073C8E2-97C6-4458-8798-0E6531E07DCD}" type="presParOf" srcId="{FAFC5A7D-654C-417D-B243-F3EA83FFD8FA}" destId="{C2F44C4B-C1EA-44FF-8A09-0DF42E6D0457}" srcOrd="0" destOrd="0" presId="urn:microsoft.com/office/officeart/2005/8/layout/orgChart1"/>
    <dgm:cxn modelId="{C1BC4D53-F93D-42C7-A817-6E2685D6B482}" type="presParOf" srcId="{FAFC5A7D-654C-417D-B243-F3EA83FFD8FA}" destId="{39F5C913-FD97-423C-9E73-228BA23EB0FB}" srcOrd="1" destOrd="0" presId="urn:microsoft.com/office/officeart/2005/8/layout/orgChart1"/>
    <dgm:cxn modelId="{80DDBD56-D275-4BB3-9A96-7887CCA20B87}" type="presParOf" srcId="{EAAD2236-F5A0-4E10-AECA-174D80C3793E}" destId="{EE63E0A7-595B-4DD6-920B-36A202FFF18A}" srcOrd="1" destOrd="0" presId="urn:microsoft.com/office/officeart/2005/8/layout/orgChart1"/>
    <dgm:cxn modelId="{385FD1C4-D466-4662-94A0-B7B1BE76F57C}" type="presParOf" srcId="{EE63E0A7-595B-4DD6-920B-36A202FFF18A}" destId="{9206F5DF-7C1B-42E4-BE46-11D70B0EB9B7}" srcOrd="0" destOrd="0" presId="urn:microsoft.com/office/officeart/2005/8/layout/orgChart1"/>
    <dgm:cxn modelId="{53D74F40-F280-4F50-BD8B-094EA83DB8DA}" type="presParOf" srcId="{EE63E0A7-595B-4DD6-920B-36A202FFF18A}" destId="{63642D15-FE41-40C6-AD69-B1AD244DD0D0}" srcOrd="1" destOrd="0" presId="urn:microsoft.com/office/officeart/2005/8/layout/orgChart1"/>
    <dgm:cxn modelId="{835717F9-CFC1-4556-BFDF-3F96F72715B6}" type="presParOf" srcId="{63642D15-FE41-40C6-AD69-B1AD244DD0D0}" destId="{684114CB-436E-485E-AA8B-04739F2BEA85}" srcOrd="0" destOrd="0" presId="urn:microsoft.com/office/officeart/2005/8/layout/orgChart1"/>
    <dgm:cxn modelId="{7C504186-2532-4681-8313-925447133A57}" type="presParOf" srcId="{684114CB-436E-485E-AA8B-04739F2BEA85}" destId="{19277C1A-6B23-4EFA-B7C7-EAB20DE31646}" srcOrd="0" destOrd="0" presId="urn:microsoft.com/office/officeart/2005/8/layout/orgChart1"/>
    <dgm:cxn modelId="{1AFBC08D-D306-4AA6-B383-F02D3F3DAFCB}" type="presParOf" srcId="{684114CB-436E-485E-AA8B-04739F2BEA85}" destId="{1AEEFAB3-0436-43BF-82BF-0512C897337A}" srcOrd="1" destOrd="0" presId="urn:microsoft.com/office/officeart/2005/8/layout/orgChart1"/>
    <dgm:cxn modelId="{7DCD4722-E7EA-42C5-8DCF-55F39ECEC0E4}" type="presParOf" srcId="{63642D15-FE41-40C6-AD69-B1AD244DD0D0}" destId="{05C5855F-008A-406E-BBFB-FF5D709307CC}" srcOrd="1" destOrd="0" presId="urn:microsoft.com/office/officeart/2005/8/layout/orgChart1"/>
    <dgm:cxn modelId="{985671EF-EE3C-4C75-98C5-4209B221EF38}" type="presParOf" srcId="{05C5855F-008A-406E-BBFB-FF5D709307CC}" destId="{A681E27A-00F4-42C7-9091-834C8C4CF3FE}" srcOrd="0" destOrd="0" presId="urn:microsoft.com/office/officeart/2005/8/layout/orgChart1"/>
    <dgm:cxn modelId="{695E3563-DF69-49B8-ACC1-B58360362B19}" type="presParOf" srcId="{05C5855F-008A-406E-BBFB-FF5D709307CC}" destId="{B3484287-0EFE-4736-82F0-002217494790}" srcOrd="1" destOrd="0" presId="urn:microsoft.com/office/officeart/2005/8/layout/orgChart1"/>
    <dgm:cxn modelId="{6AADB982-4C99-439C-87AF-87FFCCB31603}" type="presParOf" srcId="{B3484287-0EFE-4736-82F0-002217494790}" destId="{C30D85C9-B0C4-4D42-8615-46F0EF181EF5}" srcOrd="0" destOrd="0" presId="urn:microsoft.com/office/officeart/2005/8/layout/orgChart1"/>
    <dgm:cxn modelId="{8E7A2266-9E73-4ABB-AB74-727188CF77FC}" type="presParOf" srcId="{C30D85C9-B0C4-4D42-8615-46F0EF181EF5}" destId="{432E9FC9-A2F9-417B-886F-C8D8CF94EB07}" srcOrd="0" destOrd="0" presId="urn:microsoft.com/office/officeart/2005/8/layout/orgChart1"/>
    <dgm:cxn modelId="{B21ACDD9-127B-4570-8AE6-E21D201594FF}" type="presParOf" srcId="{C30D85C9-B0C4-4D42-8615-46F0EF181EF5}" destId="{962AC14F-8B11-4021-9326-5626E10E09B9}" srcOrd="1" destOrd="0" presId="urn:microsoft.com/office/officeart/2005/8/layout/orgChart1"/>
    <dgm:cxn modelId="{240D50DB-85BB-44D7-9EDB-B81AEE54441B}" type="presParOf" srcId="{B3484287-0EFE-4736-82F0-002217494790}" destId="{035416C1-2169-4AF6-8B14-333C8667F840}" srcOrd="1" destOrd="0" presId="urn:microsoft.com/office/officeart/2005/8/layout/orgChart1"/>
    <dgm:cxn modelId="{33C141DA-B7B7-4BE1-B984-648F9A908002}" type="presParOf" srcId="{B3484287-0EFE-4736-82F0-002217494790}" destId="{AAB23230-5F2A-4567-9053-A866AF50FF8B}" srcOrd="2" destOrd="0" presId="urn:microsoft.com/office/officeart/2005/8/layout/orgChart1"/>
    <dgm:cxn modelId="{F02ED5CC-4E3D-40AE-A525-E04725C6BCA3}" type="presParOf" srcId="{05C5855F-008A-406E-BBFB-FF5D709307CC}" destId="{8C12B831-EE69-4207-847B-D326F18E71DE}" srcOrd="2" destOrd="0" presId="urn:microsoft.com/office/officeart/2005/8/layout/orgChart1"/>
    <dgm:cxn modelId="{BF7A5CF6-5165-4AE6-9DC5-F7E1C398C5C6}" type="presParOf" srcId="{05C5855F-008A-406E-BBFB-FF5D709307CC}" destId="{FA2722CB-6D82-485C-8ACC-76369C68BC54}" srcOrd="3" destOrd="0" presId="urn:microsoft.com/office/officeart/2005/8/layout/orgChart1"/>
    <dgm:cxn modelId="{69DE242D-D36A-488C-B13B-496A1F118653}" type="presParOf" srcId="{FA2722CB-6D82-485C-8ACC-76369C68BC54}" destId="{E09F735C-6E4E-46C2-8F36-A18C4E69AE84}" srcOrd="0" destOrd="0" presId="urn:microsoft.com/office/officeart/2005/8/layout/orgChart1"/>
    <dgm:cxn modelId="{E81ED83C-C216-4A18-8411-741149F7F59E}" type="presParOf" srcId="{E09F735C-6E4E-46C2-8F36-A18C4E69AE84}" destId="{AC202F6D-652F-4535-B6D2-D2835347AAED}" srcOrd="0" destOrd="0" presId="urn:microsoft.com/office/officeart/2005/8/layout/orgChart1"/>
    <dgm:cxn modelId="{A8176B89-A521-4961-A815-5514A0C5ACAB}" type="presParOf" srcId="{E09F735C-6E4E-46C2-8F36-A18C4E69AE84}" destId="{E6B16649-563C-4763-9FF2-847F31467792}" srcOrd="1" destOrd="0" presId="urn:microsoft.com/office/officeart/2005/8/layout/orgChart1"/>
    <dgm:cxn modelId="{A89A382F-BAD5-4CFE-B8F1-5A6CF935A632}" type="presParOf" srcId="{FA2722CB-6D82-485C-8ACC-76369C68BC54}" destId="{E3FE3FEF-AC16-4893-A2E9-1F503B3C5567}" srcOrd="1" destOrd="0" presId="urn:microsoft.com/office/officeart/2005/8/layout/orgChart1"/>
    <dgm:cxn modelId="{35BE7BBA-7C4E-4B54-9DCE-E73EC32B7659}" type="presParOf" srcId="{FA2722CB-6D82-485C-8ACC-76369C68BC54}" destId="{83F8B237-F35F-412A-AA99-6B61D9DE039E}" srcOrd="2" destOrd="0" presId="urn:microsoft.com/office/officeart/2005/8/layout/orgChart1"/>
    <dgm:cxn modelId="{95B64254-A6D9-4E54-BCF4-FE7AA3801A53}" type="presParOf" srcId="{05C5855F-008A-406E-BBFB-FF5D709307CC}" destId="{00D66F40-0CEC-408E-B8D7-42DE3F842D38}" srcOrd="4" destOrd="0" presId="urn:microsoft.com/office/officeart/2005/8/layout/orgChart1"/>
    <dgm:cxn modelId="{53FD28E1-82BF-45E2-9B46-2EA6E384717B}" type="presParOf" srcId="{05C5855F-008A-406E-BBFB-FF5D709307CC}" destId="{2D1BAF10-9C6E-4270-9484-A3C6F1039508}" srcOrd="5" destOrd="0" presId="urn:microsoft.com/office/officeart/2005/8/layout/orgChart1"/>
    <dgm:cxn modelId="{AA05CA9B-22CA-4602-A7E3-046EC760ACC7}" type="presParOf" srcId="{2D1BAF10-9C6E-4270-9484-A3C6F1039508}" destId="{8A68792C-1EE1-44C1-87B3-81BBE2922B6E}" srcOrd="0" destOrd="0" presId="urn:microsoft.com/office/officeart/2005/8/layout/orgChart1"/>
    <dgm:cxn modelId="{D552856D-C835-4AEC-8190-68831F94B99F}" type="presParOf" srcId="{8A68792C-1EE1-44C1-87B3-81BBE2922B6E}" destId="{3F740059-8871-4BFD-BC78-44B6206CCDF0}" srcOrd="0" destOrd="0" presId="urn:microsoft.com/office/officeart/2005/8/layout/orgChart1"/>
    <dgm:cxn modelId="{7670ECC1-CD35-4CAD-A3AF-D8CBE8E031D2}" type="presParOf" srcId="{8A68792C-1EE1-44C1-87B3-81BBE2922B6E}" destId="{D6C84651-03B6-4CE1-8F54-782655B89AB5}" srcOrd="1" destOrd="0" presId="urn:microsoft.com/office/officeart/2005/8/layout/orgChart1"/>
    <dgm:cxn modelId="{37C292A7-2C81-4701-AA53-46B2293119A2}" type="presParOf" srcId="{2D1BAF10-9C6E-4270-9484-A3C6F1039508}" destId="{37A5B578-0FD9-4090-BF27-7543D32FA2DB}" srcOrd="1" destOrd="0" presId="urn:microsoft.com/office/officeart/2005/8/layout/orgChart1"/>
    <dgm:cxn modelId="{C4C9CCBB-8532-4210-9D9C-EB159BC99183}" type="presParOf" srcId="{2D1BAF10-9C6E-4270-9484-A3C6F1039508}" destId="{27C9C189-4C6C-44A6-A123-81AD22DE57DE}" srcOrd="2" destOrd="0" presId="urn:microsoft.com/office/officeart/2005/8/layout/orgChart1"/>
    <dgm:cxn modelId="{B9BAA407-24E4-45CD-BFC2-786382F81C85}" type="presParOf" srcId="{05C5855F-008A-406E-BBFB-FF5D709307CC}" destId="{440874ED-8EA7-4853-BAFE-D0588E214C91}" srcOrd="6" destOrd="0" presId="urn:microsoft.com/office/officeart/2005/8/layout/orgChart1"/>
    <dgm:cxn modelId="{B3AC2327-EA2B-4D74-BF04-371377BFC823}" type="presParOf" srcId="{05C5855F-008A-406E-BBFB-FF5D709307CC}" destId="{FCD1B698-F1B4-4625-98D6-E61395E4815F}" srcOrd="7" destOrd="0" presId="urn:microsoft.com/office/officeart/2005/8/layout/orgChart1"/>
    <dgm:cxn modelId="{786E4480-C190-4E2C-99A8-0C279A295C72}" type="presParOf" srcId="{FCD1B698-F1B4-4625-98D6-E61395E4815F}" destId="{C636D5B5-8817-4634-8A66-41FD6F2DC3B7}" srcOrd="0" destOrd="0" presId="urn:microsoft.com/office/officeart/2005/8/layout/orgChart1"/>
    <dgm:cxn modelId="{2AB87CBE-E983-4D59-9A16-F76C1173A83F}" type="presParOf" srcId="{C636D5B5-8817-4634-8A66-41FD6F2DC3B7}" destId="{61F187EC-4F20-4DB6-8A0D-FB5607CB4A43}" srcOrd="0" destOrd="0" presId="urn:microsoft.com/office/officeart/2005/8/layout/orgChart1"/>
    <dgm:cxn modelId="{AEA26723-301A-4191-BF22-9303003680B6}" type="presParOf" srcId="{C636D5B5-8817-4634-8A66-41FD6F2DC3B7}" destId="{72868CB9-A21A-4457-97AB-E52B58D84892}" srcOrd="1" destOrd="0" presId="urn:microsoft.com/office/officeart/2005/8/layout/orgChart1"/>
    <dgm:cxn modelId="{9B721E01-79AA-4CA9-AD8A-2834398374D6}" type="presParOf" srcId="{FCD1B698-F1B4-4625-98D6-E61395E4815F}" destId="{EC53E4A0-EC12-4CC0-B51C-0087DE996C7C}" srcOrd="1" destOrd="0" presId="urn:microsoft.com/office/officeart/2005/8/layout/orgChart1"/>
    <dgm:cxn modelId="{B45533A9-E6C3-4980-B976-90B2A0E7D57E}" type="presParOf" srcId="{FCD1B698-F1B4-4625-98D6-E61395E4815F}" destId="{8146A30B-C064-43CB-A0F6-7FF3C0EFE587}" srcOrd="2" destOrd="0" presId="urn:microsoft.com/office/officeart/2005/8/layout/orgChart1"/>
    <dgm:cxn modelId="{F719FCAF-5778-4DC0-B11B-25AB177523D1}" type="presParOf" srcId="{63642D15-FE41-40C6-AD69-B1AD244DD0D0}" destId="{4D0B4E2B-74AE-4767-AC36-5F3E538248DA}" srcOrd="2" destOrd="0" presId="urn:microsoft.com/office/officeart/2005/8/layout/orgChart1"/>
    <dgm:cxn modelId="{937D4D2B-383B-4F23-915C-A1CB5179D6C8}" type="presParOf" srcId="{EAAD2236-F5A0-4E10-AECA-174D80C3793E}" destId="{14D1FB4F-EEAC-4D33-9CD6-5446A593B2AD}" srcOrd="2" destOrd="0" presId="urn:microsoft.com/office/officeart/2005/8/layout/orgChart1"/>
    <dgm:cxn modelId="{879CDFD8-74A1-4947-860B-768533414B37}" type="presParOf" srcId="{86A6808C-52A8-4888-827E-43140A4EA9A7}" destId="{48308C3F-3AF6-4F81-B180-A8EC23EC2A83}" srcOrd="2" destOrd="0" presId="urn:microsoft.com/office/officeart/2005/8/layout/orgChart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191EB3-DDF1-4CAD-A5BB-56C0FD9B12F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87E19-5A4B-4007-8320-BC739085E78C}">
      <dgm:prSet phldrT="[Text]"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 Faculty</a:t>
          </a:r>
          <a:endParaRPr lang="en-US" dirty="0"/>
        </a:p>
      </dgm:t>
    </dgm:pt>
    <dgm:pt modelId="{45C13B9D-DEF1-49CF-AEFC-64CE474089ED}" type="parTrans" cxnId="{56EE05B1-0CBA-4BFC-A355-81FEAAE87D2A}">
      <dgm:prSet/>
      <dgm:spPr/>
      <dgm:t>
        <a:bodyPr/>
        <a:lstStyle/>
        <a:p>
          <a:endParaRPr lang="en-US"/>
        </a:p>
      </dgm:t>
    </dgm:pt>
    <dgm:pt modelId="{98F861A9-E223-41CD-ADE7-716081D0422D}" type="sibTrans" cxnId="{56EE05B1-0CBA-4BFC-A355-81FEAAE87D2A}">
      <dgm:prSet/>
      <dgm:spPr/>
      <dgm:t>
        <a:bodyPr/>
        <a:lstStyle/>
        <a:p>
          <a:endParaRPr lang="en-US"/>
        </a:p>
      </dgm:t>
    </dgm:pt>
    <dgm:pt modelId="{164EA658-7CDF-4BA9-802F-A5DB584FC85A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1.1 Select Course</a:t>
          </a:r>
          <a:endParaRPr lang="en-US" dirty="0"/>
        </a:p>
      </dgm:t>
    </dgm:pt>
    <dgm:pt modelId="{50B9B4BC-7216-42E0-824F-CA005CC6427A}" type="parTrans" cxnId="{B88252AD-80B3-4785-BF3F-3EFB01ECA8AE}">
      <dgm:prSet/>
      <dgm:spPr/>
      <dgm:t>
        <a:bodyPr/>
        <a:lstStyle/>
        <a:p>
          <a:endParaRPr lang="en-US"/>
        </a:p>
      </dgm:t>
    </dgm:pt>
    <dgm:pt modelId="{B273EF17-56C7-49D4-B7B5-1F5452DDA655}" type="sibTrans" cxnId="{B88252AD-80B3-4785-BF3F-3EFB01ECA8AE}">
      <dgm:prSet/>
      <dgm:spPr/>
      <dgm:t>
        <a:bodyPr/>
        <a:lstStyle/>
        <a:p>
          <a:endParaRPr lang="en-US"/>
        </a:p>
      </dgm:t>
    </dgm:pt>
    <dgm:pt modelId="{4370BA0F-1A45-4D4F-A1B1-48D25A80D340}">
      <dgm:prSet phldrT="[Text]"/>
      <dgm:spPr>
        <a:ln w="38100" cmpd="dbl"/>
      </dgm:spPr>
      <dgm:t>
        <a:bodyPr/>
        <a:lstStyle/>
        <a:p>
          <a:r>
            <a:rPr lang="en-US" dirty="0" smtClean="0"/>
            <a:t>1.2 Create Question bank</a:t>
          </a:r>
          <a:endParaRPr lang="en-US" dirty="0"/>
        </a:p>
      </dgm:t>
    </dgm:pt>
    <dgm:pt modelId="{56D8B27B-4846-42F5-8F7C-93EE8E54FA03}" type="parTrans" cxnId="{2FCB377C-E84E-4940-B606-F49F5DB5D24C}">
      <dgm:prSet/>
      <dgm:spPr/>
      <dgm:t>
        <a:bodyPr/>
        <a:lstStyle/>
        <a:p>
          <a:endParaRPr lang="en-US"/>
        </a:p>
      </dgm:t>
    </dgm:pt>
    <dgm:pt modelId="{90B11226-618F-4C0C-8A7B-E28FCC6CA0BC}" type="sibTrans" cxnId="{2FCB377C-E84E-4940-B606-F49F5DB5D24C}">
      <dgm:prSet/>
      <dgm:spPr/>
      <dgm:t>
        <a:bodyPr/>
        <a:lstStyle/>
        <a:p>
          <a:endParaRPr lang="en-US"/>
        </a:p>
      </dgm:t>
    </dgm:pt>
    <dgm:pt modelId="{CA44D575-CD1B-4522-81F9-1A8126B59A07}">
      <dgm:prSet phldrT="[Text]"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1.3 Create Exam</a:t>
          </a:r>
          <a:endParaRPr lang="en-US" dirty="0"/>
        </a:p>
      </dgm:t>
    </dgm:pt>
    <dgm:pt modelId="{F7CECAA8-638F-4420-99F9-451FF2C0336C}" type="parTrans" cxnId="{DDB5A8CB-C9A5-4AAE-B072-8A97E04CB913}">
      <dgm:prSet/>
      <dgm:spPr/>
      <dgm:t>
        <a:bodyPr/>
        <a:lstStyle/>
        <a:p>
          <a:endParaRPr lang="en-US"/>
        </a:p>
      </dgm:t>
    </dgm:pt>
    <dgm:pt modelId="{DD6ED947-D128-4AD7-98F6-EDEDECFCCC0C}" type="sibTrans" cxnId="{DDB5A8CB-C9A5-4AAE-B072-8A97E04CB913}">
      <dgm:prSet/>
      <dgm:spPr/>
      <dgm:t>
        <a:bodyPr/>
        <a:lstStyle/>
        <a:p>
          <a:endParaRPr lang="en-US"/>
        </a:p>
      </dgm:t>
    </dgm:pt>
    <dgm:pt modelId="{8DC0CC74-B3F1-49BA-AC42-F0A848B77028}">
      <dgm:prSet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1.4 Modify Exam</a:t>
          </a:r>
          <a:endParaRPr lang="en-US" dirty="0"/>
        </a:p>
      </dgm:t>
    </dgm:pt>
    <dgm:pt modelId="{5A50EC4C-9191-4D30-A90E-20828A4C3F27}" type="parTrans" cxnId="{10601660-97C0-44DD-BA05-FEEAB1A53947}">
      <dgm:prSet/>
      <dgm:spPr/>
      <dgm:t>
        <a:bodyPr/>
        <a:lstStyle/>
        <a:p>
          <a:endParaRPr lang="en-US"/>
        </a:p>
      </dgm:t>
    </dgm:pt>
    <dgm:pt modelId="{445D37FB-CEE2-472D-88F5-EDA220769781}" type="sibTrans" cxnId="{10601660-97C0-44DD-BA05-FEEAB1A53947}">
      <dgm:prSet/>
      <dgm:spPr/>
      <dgm:t>
        <a:bodyPr/>
        <a:lstStyle/>
        <a:p>
          <a:endParaRPr lang="en-US"/>
        </a:p>
      </dgm:t>
    </dgm:pt>
    <dgm:pt modelId="{C96FF166-3C24-4A32-B1FC-EC0DB6EA92A5}">
      <dgm:prSet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1.5 View Reports</a:t>
          </a:r>
          <a:endParaRPr lang="en-US" dirty="0"/>
        </a:p>
      </dgm:t>
    </dgm:pt>
    <dgm:pt modelId="{F8113BC6-C769-4127-922B-C8969531A2FD}" type="parTrans" cxnId="{19A9B13E-D64E-4C9D-8D20-675738B0A8F6}">
      <dgm:prSet/>
      <dgm:spPr/>
      <dgm:t>
        <a:bodyPr/>
        <a:lstStyle/>
        <a:p>
          <a:endParaRPr lang="en-US"/>
        </a:p>
      </dgm:t>
    </dgm:pt>
    <dgm:pt modelId="{85FDE035-8C24-4E20-B11D-66059085A0D5}" type="sibTrans" cxnId="{19A9B13E-D64E-4C9D-8D20-675738B0A8F6}">
      <dgm:prSet/>
      <dgm:spPr/>
      <dgm:t>
        <a:bodyPr/>
        <a:lstStyle/>
        <a:p>
          <a:endParaRPr lang="en-US"/>
        </a:p>
      </dgm:t>
    </dgm:pt>
    <dgm:pt modelId="{7759D0BE-23D3-4326-BB4C-3A9315D6FF53}" type="pres">
      <dgm:prSet presAssocID="{B3191EB3-DDF1-4CAD-A5BB-56C0FD9B12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34C3654-3AFB-4949-A2D3-FC9FABEB4415}" type="pres">
      <dgm:prSet presAssocID="{DFA87E19-5A4B-4007-8320-BC739085E78C}" presName="hierRoot1" presStyleCnt="0">
        <dgm:presLayoutVars>
          <dgm:hierBranch val="init"/>
        </dgm:presLayoutVars>
      </dgm:prSet>
      <dgm:spPr/>
    </dgm:pt>
    <dgm:pt modelId="{EC7BB139-35BC-422C-B9BD-D5F87BAA2B9D}" type="pres">
      <dgm:prSet presAssocID="{DFA87E19-5A4B-4007-8320-BC739085E78C}" presName="rootComposite1" presStyleCnt="0"/>
      <dgm:spPr/>
    </dgm:pt>
    <dgm:pt modelId="{8496AC36-21EB-45D7-A537-0311ADEF30D2}" type="pres">
      <dgm:prSet presAssocID="{DFA87E19-5A4B-4007-8320-BC739085E78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AF1A86-9FAD-4507-BB08-4F33AE2696B8}" type="pres">
      <dgm:prSet presAssocID="{DFA87E19-5A4B-4007-8320-BC739085E78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099F973-A952-495C-B8CD-19E01871A123}" type="pres">
      <dgm:prSet presAssocID="{DFA87E19-5A4B-4007-8320-BC739085E78C}" presName="hierChild2" presStyleCnt="0"/>
      <dgm:spPr/>
    </dgm:pt>
    <dgm:pt modelId="{67793239-7F2F-495C-8200-E116377B6768}" type="pres">
      <dgm:prSet presAssocID="{50B9B4BC-7216-42E0-824F-CA005CC6427A}" presName="Name37" presStyleLbl="parChTrans1D2" presStyleIdx="0" presStyleCnt="5"/>
      <dgm:spPr/>
      <dgm:t>
        <a:bodyPr/>
        <a:lstStyle/>
        <a:p>
          <a:endParaRPr lang="en-US"/>
        </a:p>
      </dgm:t>
    </dgm:pt>
    <dgm:pt modelId="{05FF8596-6DB3-497C-BF3B-2A61B4AB3EF8}" type="pres">
      <dgm:prSet presAssocID="{164EA658-7CDF-4BA9-802F-A5DB584FC85A}" presName="hierRoot2" presStyleCnt="0">
        <dgm:presLayoutVars>
          <dgm:hierBranch val="init"/>
        </dgm:presLayoutVars>
      </dgm:prSet>
      <dgm:spPr/>
    </dgm:pt>
    <dgm:pt modelId="{4BAF3878-F688-4F6A-8D7A-F0A03DD44DFC}" type="pres">
      <dgm:prSet presAssocID="{164EA658-7CDF-4BA9-802F-A5DB584FC85A}" presName="rootComposite" presStyleCnt="0"/>
      <dgm:spPr/>
    </dgm:pt>
    <dgm:pt modelId="{8BF306E1-AC1E-4A0D-A06C-A292885ACDBF}" type="pres">
      <dgm:prSet presAssocID="{164EA658-7CDF-4BA9-802F-A5DB584FC85A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86B4D5-7D94-48E3-BABD-A854FF23FA0C}" type="pres">
      <dgm:prSet presAssocID="{164EA658-7CDF-4BA9-802F-A5DB584FC85A}" presName="rootConnector" presStyleLbl="node2" presStyleIdx="0" presStyleCnt="5"/>
      <dgm:spPr/>
      <dgm:t>
        <a:bodyPr/>
        <a:lstStyle/>
        <a:p>
          <a:endParaRPr lang="en-US"/>
        </a:p>
      </dgm:t>
    </dgm:pt>
    <dgm:pt modelId="{E3BF8155-EA48-4A30-B650-6AFEA89F40A7}" type="pres">
      <dgm:prSet presAssocID="{164EA658-7CDF-4BA9-802F-A5DB584FC85A}" presName="hierChild4" presStyleCnt="0"/>
      <dgm:spPr/>
    </dgm:pt>
    <dgm:pt modelId="{99822DEA-17DA-42CC-B39B-ADA2D32765CC}" type="pres">
      <dgm:prSet presAssocID="{164EA658-7CDF-4BA9-802F-A5DB584FC85A}" presName="hierChild5" presStyleCnt="0"/>
      <dgm:spPr/>
    </dgm:pt>
    <dgm:pt modelId="{5BAEAEFD-AE4C-4377-A0FE-1F07D5AE5812}" type="pres">
      <dgm:prSet presAssocID="{56D8B27B-4846-42F5-8F7C-93EE8E54FA03}" presName="Name37" presStyleLbl="parChTrans1D2" presStyleIdx="1" presStyleCnt="5"/>
      <dgm:spPr/>
      <dgm:t>
        <a:bodyPr/>
        <a:lstStyle/>
        <a:p>
          <a:endParaRPr lang="en-US"/>
        </a:p>
      </dgm:t>
    </dgm:pt>
    <dgm:pt modelId="{1FAE37DE-1915-4C18-8B2C-FD6F64FE14CC}" type="pres">
      <dgm:prSet presAssocID="{4370BA0F-1A45-4D4F-A1B1-48D25A80D340}" presName="hierRoot2" presStyleCnt="0">
        <dgm:presLayoutVars>
          <dgm:hierBranch val="init"/>
        </dgm:presLayoutVars>
      </dgm:prSet>
      <dgm:spPr/>
    </dgm:pt>
    <dgm:pt modelId="{8F6A91C9-9733-47DC-AA60-5E0615E6E01B}" type="pres">
      <dgm:prSet presAssocID="{4370BA0F-1A45-4D4F-A1B1-48D25A80D340}" presName="rootComposite" presStyleCnt="0"/>
      <dgm:spPr/>
    </dgm:pt>
    <dgm:pt modelId="{73523001-7914-4D61-842F-65D50EA03496}" type="pres">
      <dgm:prSet presAssocID="{4370BA0F-1A45-4D4F-A1B1-48D25A80D340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E6ED27-D4FB-44DC-BE14-9575EC810E14}" type="pres">
      <dgm:prSet presAssocID="{4370BA0F-1A45-4D4F-A1B1-48D25A80D340}" presName="rootConnector" presStyleLbl="node2" presStyleIdx="1" presStyleCnt="5"/>
      <dgm:spPr/>
      <dgm:t>
        <a:bodyPr/>
        <a:lstStyle/>
        <a:p>
          <a:endParaRPr lang="en-US"/>
        </a:p>
      </dgm:t>
    </dgm:pt>
    <dgm:pt modelId="{4C237854-D575-4D02-A0A6-72556ABE350C}" type="pres">
      <dgm:prSet presAssocID="{4370BA0F-1A45-4D4F-A1B1-48D25A80D340}" presName="hierChild4" presStyleCnt="0"/>
      <dgm:spPr/>
    </dgm:pt>
    <dgm:pt modelId="{9E469E8F-E802-42E4-96AE-2E2B345E0C2E}" type="pres">
      <dgm:prSet presAssocID="{4370BA0F-1A45-4D4F-A1B1-48D25A80D340}" presName="hierChild5" presStyleCnt="0"/>
      <dgm:spPr/>
    </dgm:pt>
    <dgm:pt modelId="{FFCE5949-EE8F-4100-8580-4CA33A04E7E6}" type="pres">
      <dgm:prSet presAssocID="{F7CECAA8-638F-4420-99F9-451FF2C0336C}" presName="Name37" presStyleLbl="parChTrans1D2" presStyleIdx="2" presStyleCnt="5"/>
      <dgm:spPr/>
      <dgm:t>
        <a:bodyPr/>
        <a:lstStyle/>
        <a:p>
          <a:endParaRPr lang="en-US"/>
        </a:p>
      </dgm:t>
    </dgm:pt>
    <dgm:pt modelId="{09EAD96C-9BDC-45CE-99BD-3FAF46157129}" type="pres">
      <dgm:prSet presAssocID="{CA44D575-CD1B-4522-81F9-1A8126B59A07}" presName="hierRoot2" presStyleCnt="0">
        <dgm:presLayoutVars>
          <dgm:hierBranch val="init"/>
        </dgm:presLayoutVars>
      </dgm:prSet>
      <dgm:spPr/>
    </dgm:pt>
    <dgm:pt modelId="{F92D9AF3-951B-4DD3-ABE1-9963D7619E5F}" type="pres">
      <dgm:prSet presAssocID="{CA44D575-CD1B-4522-81F9-1A8126B59A07}" presName="rootComposite" presStyleCnt="0"/>
      <dgm:spPr/>
    </dgm:pt>
    <dgm:pt modelId="{7F8C2015-A01D-46DA-AD29-7DB3B4F68368}" type="pres">
      <dgm:prSet presAssocID="{CA44D575-CD1B-4522-81F9-1A8126B59A07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BE0058-30CA-4A6F-87CE-17303459806C}" type="pres">
      <dgm:prSet presAssocID="{CA44D575-CD1B-4522-81F9-1A8126B59A07}" presName="rootConnector" presStyleLbl="node2" presStyleIdx="2" presStyleCnt="5"/>
      <dgm:spPr/>
      <dgm:t>
        <a:bodyPr/>
        <a:lstStyle/>
        <a:p>
          <a:endParaRPr lang="en-US"/>
        </a:p>
      </dgm:t>
    </dgm:pt>
    <dgm:pt modelId="{C923C8E2-7085-4189-894D-42E7CC74B8B9}" type="pres">
      <dgm:prSet presAssocID="{CA44D575-CD1B-4522-81F9-1A8126B59A07}" presName="hierChild4" presStyleCnt="0"/>
      <dgm:spPr/>
    </dgm:pt>
    <dgm:pt modelId="{BBA98EAE-3004-4AE2-8DD1-B3FC78FE1335}" type="pres">
      <dgm:prSet presAssocID="{CA44D575-CD1B-4522-81F9-1A8126B59A07}" presName="hierChild5" presStyleCnt="0"/>
      <dgm:spPr/>
    </dgm:pt>
    <dgm:pt modelId="{73FC86E4-57C6-4F3C-87DC-297473A58ABA}" type="pres">
      <dgm:prSet presAssocID="{5A50EC4C-9191-4D30-A90E-20828A4C3F27}" presName="Name37" presStyleLbl="parChTrans1D2" presStyleIdx="3" presStyleCnt="5"/>
      <dgm:spPr/>
      <dgm:t>
        <a:bodyPr/>
        <a:lstStyle/>
        <a:p>
          <a:endParaRPr lang="en-US"/>
        </a:p>
      </dgm:t>
    </dgm:pt>
    <dgm:pt modelId="{C791FC4E-FCF3-4976-B953-BCF11213EE80}" type="pres">
      <dgm:prSet presAssocID="{8DC0CC74-B3F1-49BA-AC42-F0A848B77028}" presName="hierRoot2" presStyleCnt="0">
        <dgm:presLayoutVars>
          <dgm:hierBranch val="init"/>
        </dgm:presLayoutVars>
      </dgm:prSet>
      <dgm:spPr/>
    </dgm:pt>
    <dgm:pt modelId="{7A36A2D7-B1E2-4F56-99BF-FE38BB6B65CA}" type="pres">
      <dgm:prSet presAssocID="{8DC0CC74-B3F1-49BA-AC42-F0A848B77028}" presName="rootComposite" presStyleCnt="0"/>
      <dgm:spPr/>
    </dgm:pt>
    <dgm:pt modelId="{4AEAB54B-2413-4F48-96F5-B2F8E75E1648}" type="pres">
      <dgm:prSet presAssocID="{8DC0CC74-B3F1-49BA-AC42-F0A848B77028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FD18AF-20FF-48F3-86F5-3C48C25B1B27}" type="pres">
      <dgm:prSet presAssocID="{8DC0CC74-B3F1-49BA-AC42-F0A848B77028}" presName="rootConnector" presStyleLbl="node2" presStyleIdx="3" presStyleCnt="5"/>
      <dgm:spPr/>
      <dgm:t>
        <a:bodyPr/>
        <a:lstStyle/>
        <a:p>
          <a:endParaRPr lang="en-US"/>
        </a:p>
      </dgm:t>
    </dgm:pt>
    <dgm:pt modelId="{86523EB8-77A8-436D-9E78-C5E755F6A363}" type="pres">
      <dgm:prSet presAssocID="{8DC0CC74-B3F1-49BA-AC42-F0A848B77028}" presName="hierChild4" presStyleCnt="0"/>
      <dgm:spPr/>
    </dgm:pt>
    <dgm:pt modelId="{227C2AC5-3EC4-40C6-B337-18A62781799D}" type="pres">
      <dgm:prSet presAssocID="{8DC0CC74-B3F1-49BA-AC42-F0A848B77028}" presName="hierChild5" presStyleCnt="0"/>
      <dgm:spPr/>
    </dgm:pt>
    <dgm:pt modelId="{5880C1D9-713E-4373-A96C-3826B55700EE}" type="pres">
      <dgm:prSet presAssocID="{F8113BC6-C769-4127-922B-C8969531A2FD}" presName="Name37" presStyleLbl="parChTrans1D2" presStyleIdx="4" presStyleCnt="5"/>
      <dgm:spPr/>
      <dgm:t>
        <a:bodyPr/>
        <a:lstStyle/>
        <a:p>
          <a:endParaRPr lang="en-US"/>
        </a:p>
      </dgm:t>
    </dgm:pt>
    <dgm:pt modelId="{1EE86904-669E-4BBC-BB3B-491D439D5056}" type="pres">
      <dgm:prSet presAssocID="{C96FF166-3C24-4A32-B1FC-EC0DB6EA92A5}" presName="hierRoot2" presStyleCnt="0">
        <dgm:presLayoutVars>
          <dgm:hierBranch val="init"/>
        </dgm:presLayoutVars>
      </dgm:prSet>
      <dgm:spPr/>
    </dgm:pt>
    <dgm:pt modelId="{E8EDFBCF-A326-4E32-BA4E-8BC45BF54940}" type="pres">
      <dgm:prSet presAssocID="{C96FF166-3C24-4A32-B1FC-EC0DB6EA92A5}" presName="rootComposite" presStyleCnt="0"/>
      <dgm:spPr/>
    </dgm:pt>
    <dgm:pt modelId="{DEE7F5FD-A300-47E5-AA0D-A8CB14AB37EB}" type="pres">
      <dgm:prSet presAssocID="{C96FF166-3C24-4A32-B1FC-EC0DB6EA92A5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147B86-19F1-495D-97D7-9EB50814D4B6}" type="pres">
      <dgm:prSet presAssocID="{C96FF166-3C24-4A32-B1FC-EC0DB6EA92A5}" presName="rootConnector" presStyleLbl="node2" presStyleIdx="4" presStyleCnt="5"/>
      <dgm:spPr/>
      <dgm:t>
        <a:bodyPr/>
        <a:lstStyle/>
        <a:p>
          <a:endParaRPr lang="en-US"/>
        </a:p>
      </dgm:t>
    </dgm:pt>
    <dgm:pt modelId="{5FF901FD-53FF-4106-84F3-0A203DE8324F}" type="pres">
      <dgm:prSet presAssocID="{C96FF166-3C24-4A32-B1FC-EC0DB6EA92A5}" presName="hierChild4" presStyleCnt="0"/>
      <dgm:spPr/>
    </dgm:pt>
    <dgm:pt modelId="{83A13EA2-4EE0-4BC2-8FC6-335647966C09}" type="pres">
      <dgm:prSet presAssocID="{C96FF166-3C24-4A32-B1FC-EC0DB6EA92A5}" presName="hierChild5" presStyleCnt="0"/>
      <dgm:spPr/>
    </dgm:pt>
    <dgm:pt modelId="{E9B97F53-C26E-4200-8192-009FCCC1B604}" type="pres">
      <dgm:prSet presAssocID="{DFA87E19-5A4B-4007-8320-BC739085E78C}" presName="hierChild3" presStyleCnt="0"/>
      <dgm:spPr/>
    </dgm:pt>
  </dgm:ptLst>
  <dgm:cxnLst>
    <dgm:cxn modelId="{D1204299-3EDF-4961-BE6B-5968FB4FCD76}" type="presOf" srcId="{CA44D575-CD1B-4522-81F9-1A8126B59A07}" destId="{E3BE0058-30CA-4A6F-87CE-17303459806C}" srcOrd="1" destOrd="0" presId="urn:microsoft.com/office/officeart/2005/8/layout/orgChart1"/>
    <dgm:cxn modelId="{B3C39A81-1ACC-4A0A-97AB-9464418112E6}" type="presOf" srcId="{CA44D575-CD1B-4522-81F9-1A8126B59A07}" destId="{7F8C2015-A01D-46DA-AD29-7DB3B4F68368}" srcOrd="0" destOrd="0" presId="urn:microsoft.com/office/officeart/2005/8/layout/orgChart1"/>
    <dgm:cxn modelId="{A8B885ED-96BD-43DF-91FC-5F81375FC723}" type="presOf" srcId="{8DC0CC74-B3F1-49BA-AC42-F0A848B77028}" destId="{4AEAB54B-2413-4F48-96F5-B2F8E75E1648}" srcOrd="0" destOrd="0" presId="urn:microsoft.com/office/officeart/2005/8/layout/orgChart1"/>
    <dgm:cxn modelId="{32DB36FC-1BD9-41AA-B3D6-A9B78FFB1308}" type="presOf" srcId="{C96FF166-3C24-4A32-B1FC-EC0DB6EA92A5}" destId="{DEE7F5FD-A300-47E5-AA0D-A8CB14AB37EB}" srcOrd="0" destOrd="0" presId="urn:microsoft.com/office/officeart/2005/8/layout/orgChart1"/>
    <dgm:cxn modelId="{595A18DF-FA02-428B-881D-2612874A8731}" type="presOf" srcId="{8DC0CC74-B3F1-49BA-AC42-F0A848B77028}" destId="{CFFD18AF-20FF-48F3-86F5-3C48C25B1B27}" srcOrd="1" destOrd="0" presId="urn:microsoft.com/office/officeart/2005/8/layout/orgChart1"/>
    <dgm:cxn modelId="{2FCB377C-E84E-4940-B606-F49F5DB5D24C}" srcId="{DFA87E19-5A4B-4007-8320-BC739085E78C}" destId="{4370BA0F-1A45-4D4F-A1B1-48D25A80D340}" srcOrd="1" destOrd="0" parTransId="{56D8B27B-4846-42F5-8F7C-93EE8E54FA03}" sibTransId="{90B11226-618F-4C0C-8A7B-E28FCC6CA0BC}"/>
    <dgm:cxn modelId="{03659026-1FD0-4F42-8912-6D1A30056185}" type="presOf" srcId="{50B9B4BC-7216-42E0-824F-CA005CC6427A}" destId="{67793239-7F2F-495C-8200-E116377B6768}" srcOrd="0" destOrd="0" presId="urn:microsoft.com/office/officeart/2005/8/layout/orgChart1"/>
    <dgm:cxn modelId="{C516D2EE-56B2-4992-8186-E0B8868B48FE}" type="presOf" srcId="{C96FF166-3C24-4A32-B1FC-EC0DB6EA92A5}" destId="{17147B86-19F1-495D-97D7-9EB50814D4B6}" srcOrd="1" destOrd="0" presId="urn:microsoft.com/office/officeart/2005/8/layout/orgChart1"/>
    <dgm:cxn modelId="{4DCF7099-0D92-4DC4-91C6-42AB047DE2CE}" type="presOf" srcId="{DFA87E19-5A4B-4007-8320-BC739085E78C}" destId="{72AF1A86-9FAD-4507-BB08-4F33AE2696B8}" srcOrd="1" destOrd="0" presId="urn:microsoft.com/office/officeart/2005/8/layout/orgChart1"/>
    <dgm:cxn modelId="{19A9B13E-D64E-4C9D-8D20-675738B0A8F6}" srcId="{DFA87E19-5A4B-4007-8320-BC739085E78C}" destId="{C96FF166-3C24-4A32-B1FC-EC0DB6EA92A5}" srcOrd="4" destOrd="0" parTransId="{F8113BC6-C769-4127-922B-C8969531A2FD}" sibTransId="{85FDE035-8C24-4E20-B11D-66059085A0D5}"/>
    <dgm:cxn modelId="{754B72E0-AA1B-4BF0-A7CD-7D9FE609EA1C}" type="presOf" srcId="{56D8B27B-4846-42F5-8F7C-93EE8E54FA03}" destId="{5BAEAEFD-AE4C-4377-A0FE-1F07D5AE5812}" srcOrd="0" destOrd="0" presId="urn:microsoft.com/office/officeart/2005/8/layout/orgChart1"/>
    <dgm:cxn modelId="{B88252AD-80B3-4785-BF3F-3EFB01ECA8AE}" srcId="{DFA87E19-5A4B-4007-8320-BC739085E78C}" destId="{164EA658-7CDF-4BA9-802F-A5DB584FC85A}" srcOrd="0" destOrd="0" parTransId="{50B9B4BC-7216-42E0-824F-CA005CC6427A}" sibTransId="{B273EF17-56C7-49D4-B7B5-1F5452DDA655}"/>
    <dgm:cxn modelId="{10601660-97C0-44DD-BA05-FEEAB1A53947}" srcId="{DFA87E19-5A4B-4007-8320-BC739085E78C}" destId="{8DC0CC74-B3F1-49BA-AC42-F0A848B77028}" srcOrd="3" destOrd="0" parTransId="{5A50EC4C-9191-4D30-A90E-20828A4C3F27}" sibTransId="{445D37FB-CEE2-472D-88F5-EDA220769781}"/>
    <dgm:cxn modelId="{FAFDC6A3-CAF3-4221-BC4B-414822251823}" type="presOf" srcId="{F7CECAA8-638F-4420-99F9-451FF2C0336C}" destId="{FFCE5949-EE8F-4100-8580-4CA33A04E7E6}" srcOrd="0" destOrd="0" presId="urn:microsoft.com/office/officeart/2005/8/layout/orgChart1"/>
    <dgm:cxn modelId="{0081F90D-0FD2-49B8-B60A-3860928BB528}" type="presOf" srcId="{B3191EB3-DDF1-4CAD-A5BB-56C0FD9B12F9}" destId="{7759D0BE-23D3-4326-BB4C-3A9315D6FF53}" srcOrd="0" destOrd="0" presId="urn:microsoft.com/office/officeart/2005/8/layout/orgChart1"/>
    <dgm:cxn modelId="{13362075-C246-4752-BF37-0E2FF1164003}" type="presOf" srcId="{5A50EC4C-9191-4D30-A90E-20828A4C3F27}" destId="{73FC86E4-57C6-4F3C-87DC-297473A58ABA}" srcOrd="0" destOrd="0" presId="urn:microsoft.com/office/officeart/2005/8/layout/orgChart1"/>
    <dgm:cxn modelId="{92E7145E-3589-4675-B0FB-6AD6ACAC3CC3}" type="presOf" srcId="{4370BA0F-1A45-4D4F-A1B1-48D25A80D340}" destId="{73523001-7914-4D61-842F-65D50EA03496}" srcOrd="0" destOrd="0" presId="urn:microsoft.com/office/officeart/2005/8/layout/orgChart1"/>
    <dgm:cxn modelId="{C2DC372E-47C2-48B2-82AD-CA5EA3388419}" type="presOf" srcId="{164EA658-7CDF-4BA9-802F-A5DB584FC85A}" destId="{8BF306E1-AC1E-4A0D-A06C-A292885ACDBF}" srcOrd="0" destOrd="0" presId="urn:microsoft.com/office/officeart/2005/8/layout/orgChart1"/>
    <dgm:cxn modelId="{24608A64-68E5-49E3-806D-C960C0BB0103}" type="presOf" srcId="{164EA658-7CDF-4BA9-802F-A5DB584FC85A}" destId="{BD86B4D5-7D94-48E3-BABD-A854FF23FA0C}" srcOrd="1" destOrd="0" presId="urn:microsoft.com/office/officeart/2005/8/layout/orgChart1"/>
    <dgm:cxn modelId="{56EE05B1-0CBA-4BFC-A355-81FEAAE87D2A}" srcId="{B3191EB3-DDF1-4CAD-A5BB-56C0FD9B12F9}" destId="{DFA87E19-5A4B-4007-8320-BC739085E78C}" srcOrd="0" destOrd="0" parTransId="{45C13B9D-DEF1-49CF-AEFC-64CE474089ED}" sibTransId="{98F861A9-E223-41CD-ADE7-716081D0422D}"/>
    <dgm:cxn modelId="{90A8C478-9584-4B8D-90C0-7306DCFC490B}" type="presOf" srcId="{F8113BC6-C769-4127-922B-C8969531A2FD}" destId="{5880C1D9-713E-4373-A96C-3826B55700EE}" srcOrd="0" destOrd="0" presId="urn:microsoft.com/office/officeart/2005/8/layout/orgChart1"/>
    <dgm:cxn modelId="{F51E1C23-93F2-492F-9DB2-0C00763BE8BF}" type="presOf" srcId="{DFA87E19-5A4B-4007-8320-BC739085E78C}" destId="{8496AC36-21EB-45D7-A537-0311ADEF30D2}" srcOrd="0" destOrd="0" presId="urn:microsoft.com/office/officeart/2005/8/layout/orgChart1"/>
    <dgm:cxn modelId="{DDB5A8CB-C9A5-4AAE-B072-8A97E04CB913}" srcId="{DFA87E19-5A4B-4007-8320-BC739085E78C}" destId="{CA44D575-CD1B-4522-81F9-1A8126B59A07}" srcOrd="2" destOrd="0" parTransId="{F7CECAA8-638F-4420-99F9-451FF2C0336C}" sibTransId="{DD6ED947-D128-4AD7-98F6-EDEDECFCCC0C}"/>
    <dgm:cxn modelId="{E97927E6-2324-4676-BB95-FA7D1F0905ED}" type="presOf" srcId="{4370BA0F-1A45-4D4F-A1B1-48D25A80D340}" destId="{F5E6ED27-D4FB-44DC-BE14-9575EC810E14}" srcOrd="1" destOrd="0" presId="urn:microsoft.com/office/officeart/2005/8/layout/orgChart1"/>
    <dgm:cxn modelId="{85F0BB27-5458-40D5-8FEF-1E1CE2BF69E6}" type="presParOf" srcId="{7759D0BE-23D3-4326-BB4C-3A9315D6FF53}" destId="{734C3654-3AFB-4949-A2D3-FC9FABEB4415}" srcOrd="0" destOrd="0" presId="urn:microsoft.com/office/officeart/2005/8/layout/orgChart1"/>
    <dgm:cxn modelId="{3150D6D3-647E-47B8-A5C2-0E01574C6D92}" type="presParOf" srcId="{734C3654-3AFB-4949-A2D3-FC9FABEB4415}" destId="{EC7BB139-35BC-422C-B9BD-D5F87BAA2B9D}" srcOrd="0" destOrd="0" presId="urn:microsoft.com/office/officeart/2005/8/layout/orgChart1"/>
    <dgm:cxn modelId="{B03A1A33-C532-4BA5-90A6-DE9366D8BBA7}" type="presParOf" srcId="{EC7BB139-35BC-422C-B9BD-D5F87BAA2B9D}" destId="{8496AC36-21EB-45D7-A537-0311ADEF30D2}" srcOrd="0" destOrd="0" presId="urn:microsoft.com/office/officeart/2005/8/layout/orgChart1"/>
    <dgm:cxn modelId="{FDB1EBA9-5C28-4C55-9DC7-EB7CB1DEE8C0}" type="presParOf" srcId="{EC7BB139-35BC-422C-B9BD-D5F87BAA2B9D}" destId="{72AF1A86-9FAD-4507-BB08-4F33AE2696B8}" srcOrd="1" destOrd="0" presId="urn:microsoft.com/office/officeart/2005/8/layout/orgChart1"/>
    <dgm:cxn modelId="{B3FFF0CB-C933-45EF-9791-1115E8245B24}" type="presParOf" srcId="{734C3654-3AFB-4949-A2D3-FC9FABEB4415}" destId="{4099F973-A952-495C-B8CD-19E01871A123}" srcOrd="1" destOrd="0" presId="urn:microsoft.com/office/officeart/2005/8/layout/orgChart1"/>
    <dgm:cxn modelId="{99A7673B-4501-43E5-BE9A-B1E4019BE7B3}" type="presParOf" srcId="{4099F973-A952-495C-B8CD-19E01871A123}" destId="{67793239-7F2F-495C-8200-E116377B6768}" srcOrd="0" destOrd="0" presId="urn:microsoft.com/office/officeart/2005/8/layout/orgChart1"/>
    <dgm:cxn modelId="{2D191B8D-A129-486C-A17B-1AA4186D5799}" type="presParOf" srcId="{4099F973-A952-495C-B8CD-19E01871A123}" destId="{05FF8596-6DB3-497C-BF3B-2A61B4AB3EF8}" srcOrd="1" destOrd="0" presId="urn:microsoft.com/office/officeart/2005/8/layout/orgChart1"/>
    <dgm:cxn modelId="{B31276AD-7387-48C9-9267-AAE7A39187BC}" type="presParOf" srcId="{05FF8596-6DB3-497C-BF3B-2A61B4AB3EF8}" destId="{4BAF3878-F688-4F6A-8D7A-F0A03DD44DFC}" srcOrd="0" destOrd="0" presId="urn:microsoft.com/office/officeart/2005/8/layout/orgChart1"/>
    <dgm:cxn modelId="{5A524060-CCCF-46E0-9C46-51C34FFD7129}" type="presParOf" srcId="{4BAF3878-F688-4F6A-8D7A-F0A03DD44DFC}" destId="{8BF306E1-AC1E-4A0D-A06C-A292885ACDBF}" srcOrd="0" destOrd="0" presId="urn:microsoft.com/office/officeart/2005/8/layout/orgChart1"/>
    <dgm:cxn modelId="{ADA67CA9-71A6-44B6-91BB-519E87C89E3F}" type="presParOf" srcId="{4BAF3878-F688-4F6A-8D7A-F0A03DD44DFC}" destId="{BD86B4D5-7D94-48E3-BABD-A854FF23FA0C}" srcOrd="1" destOrd="0" presId="urn:microsoft.com/office/officeart/2005/8/layout/orgChart1"/>
    <dgm:cxn modelId="{8EC3AF9E-F6BC-4638-8E61-2ED231ACA173}" type="presParOf" srcId="{05FF8596-6DB3-497C-BF3B-2A61B4AB3EF8}" destId="{E3BF8155-EA48-4A30-B650-6AFEA89F40A7}" srcOrd="1" destOrd="0" presId="urn:microsoft.com/office/officeart/2005/8/layout/orgChart1"/>
    <dgm:cxn modelId="{3368B634-AA7B-46D7-8307-262A0F482415}" type="presParOf" srcId="{05FF8596-6DB3-497C-BF3B-2A61B4AB3EF8}" destId="{99822DEA-17DA-42CC-B39B-ADA2D32765CC}" srcOrd="2" destOrd="0" presId="urn:microsoft.com/office/officeart/2005/8/layout/orgChart1"/>
    <dgm:cxn modelId="{495687FF-B3DE-4CA3-8D17-D759AD4FF2C6}" type="presParOf" srcId="{4099F973-A952-495C-B8CD-19E01871A123}" destId="{5BAEAEFD-AE4C-4377-A0FE-1F07D5AE5812}" srcOrd="2" destOrd="0" presId="urn:microsoft.com/office/officeart/2005/8/layout/orgChart1"/>
    <dgm:cxn modelId="{824AA838-6324-4D72-8DCD-4924A44B70F4}" type="presParOf" srcId="{4099F973-A952-495C-B8CD-19E01871A123}" destId="{1FAE37DE-1915-4C18-8B2C-FD6F64FE14CC}" srcOrd="3" destOrd="0" presId="urn:microsoft.com/office/officeart/2005/8/layout/orgChart1"/>
    <dgm:cxn modelId="{6F2D8177-6242-4975-9EC5-421244C4CE85}" type="presParOf" srcId="{1FAE37DE-1915-4C18-8B2C-FD6F64FE14CC}" destId="{8F6A91C9-9733-47DC-AA60-5E0615E6E01B}" srcOrd="0" destOrd="0" presId="urn:microsoft.com/office/officeart/2005/8/layout/orgChart1"/>
    <dgm:cxn modelId="{2D9A8919-7668-4195-A1E9-C7D5F1BD7D2C}" type="presParOf" srcId="{8F6A91C9-9733-47DC-AA60-5E0615E6E01B}" destId="{73523001-7914-4D61-842F-65D50EA03496}" srcOrd="0" destOrd="0" presId="urn:microsoft.com/office/officeart/2005/8/layout/orgChart1"/>
    <dgm:cxn modelId="{5177CFAE-028E-4671-BF8A-CEBC9E319AEE}" type="presParOf" srcId="{8F6A91C9-9733-47DC-AA60-5E0615E6E01B}" destId="{F5E6ED27-D4FB-44DC-BE14-9575EC810E14}" srcOrd="1" destOrd="0" presId="urn:microsoft.com/office/officeart/2005/8/layout/orgChart1"/>
    <dgm:cxn modelId="{2E9A5770-6C61-4D45-87DC-A49B2235B599}" type="presParOf" srcId="{1FAE37DE-1915-4C18-8B2C-FD6F64FE14CC}" destId="{4C237854-D575-4D02-A0A6-72556ABE350C}" srcOrd="1" destOrd="0" presId="urn:microsoft.com/office/officeart/2005/8/layout/orgChart1"/>
    <dgm:cxn modelId="{D82AAE24-B3B2-4E67-9875-4B246911721E}" type="presParOf" srcId="{1FAE37DE-1915-4C18-8B2C-FD6F64FE14CC}" destId="{9E469E8F-E802-42E4-96AE-2E2B345E0C2E}" srcOrd="2" destOrd="0" presId="urn:microsoft.com/office/officeart/2005/8/layout/orgChart1"/>
    <dgm:cxn modelId="{227AD819-50F1-40B4-8D4D-AD5B86D490E9}" type="presParOf" srcId="{4099F973-A952-495C-B8CD-19E01871A123}" destId="{FFCE5949-EE8F-4100-8580-4CA33A04E7E6}" srcOrd="4" destOrd="0" presId="urn:microsoft.com/office/officeart/2005/8/layout/orgChart1"/>
    <dgm:cxn modelId="{44EA8123-529B-4CA9-B736-1EED1EAFC887}" type="presParOf" srcId="{4099F973-A952-495C-B8CD-19E01871A123}" destId="{09EAD96C-9BDC-45CE-99BD-3FAF46157129}" srcOrd="5" destOrd="0" presId="urn:microsoft.com/office/officeart/2005/8/layout/orgChart1"/>
    <dgm:cxn modelId="{5B5884B1-63D1-4915-87B9-4DAD40DB0E9C}" type="presParOf" srcId="{09EAD96C-9BDC-45CE-99BD-3FAF46157129}" destId="{F92D9AF3-951B-4DD3-ABE1-9963D7619E5F}" srcOrd="0" destOrd="0" presId="urn:microsoft.com/office/officeart/2005/8/layout/orgChart1"/>
    <dgm:cxn modelId="{0EB789E4-7010-4B66-B14D-70C10F321960}" type="presParOf" srcId="{F92D9AF3-951B-4DD3-ABE1-9963D7619E5F}" destId="{7F8C2015-A01D-46DA-AD29-7DB3B4F68368}" srcOrd="0" destOrd="0" presId="urn:microsoft.com/office/officeart/2005/8/layout/orgChart1"/>
    <dgm:cxn modelId="{A7D0B42C-8DE5-4860-A321-D51BAFB1416C}" type="presParOf" srcId="{F92D9AF3-951B-4DD3-ABE1-9963D7619E5F}" destId="{E3BE0058-30CA-4A6F-87CE-17303459806C}" srcOrd="1" destOrd="0" presId="urn:microsoft.com/office/officeart/2005/8/layout/orgChart1"/>
    <dgm:cxn modelId="{861B0CB2-AACA-4BAE-A400-1BE20FED79F6}" type="presParOf" srcId="{09EAD96C-9BDC-45CE-99BD-3FAF46157129}" destId="{C923C8E2-7085-4189-894D-42E7CC74B8B9}" srcOrd="1" destOrd="0" presId="urn:microsoft.com/office/officeart/2005/8/layout/orgChart1"/>
    <dgm:cxn modelId="{907AD577-9BEB-41E1-B7DB-BBCAAF05F3AD}" type="presParOf" srcId="{09EAD96C-9BDC-45CE-99BD-3FAF46157129}" destId="{BBA98EAE-3004-4AE2-8DD1-B3FC78FE1335}" srcOrd="2" destOrd="0" presId="urn:microsoft.com/office/officeart/2005/8/layout/orgChart1"/>
    <dgm:cxn modelId="{6396B40A-92B2-4151-99A7-331DCEE69143}" type="presParOf" srcId="{4099F973-A952-495C-B8CD-19E01871A123}" destId="{73FC86E4-57C6-4F3C-87DC-297473A58ABA}" srcOrd="6" destOrd="0" presId="urn:microsoft.com/office/officeart/2005/8/layout/orgChart1"/>
    <dgm:cxn modelId="{58B65469-378F-437E-8520-D9DA7B4F0698}" type="presParOf" srcId="{4099F973-A952-495C-B8CD-19E01871A123}" destId="{C791FC4E-FCF3-4976-B953-BCF11213EE80}" srcOrd="7" destOrd="0" presId="urn:microsoft.com/office/officeart/2005/8/layout/orgChart1"/>
    <dgm:cxn modelId="{407998BC-216A-4A48-8860-22841132BDA5}" type="presParOf" srcId="{C791FC4E-FCF3-4976-B953-BCF11213EE80}" destId="{7A36A2D7-B1E2-4F56-99BF-FE38BB6B65CA}" srcOrd="0" destOrd="0" presId="urn:microsoft.com/office/officeart/2005/8/layout/orgChart1"/>
    <dgm:cxn modelId="{CBB6BA64-01E6-4805-9A9B-0641E8457013}" type="presParOf" srcId="{7A36A2D7-B1E2-4F56-99BF-FE38BB6B65CA}" destId="{4AEAB54B-2413-4F48-96F5-B2F8E75E1648}" srcOrd="0" destOrd="0" presId="urn:microsoft.com/office/officeart/2005/8/layout/orgChart1"/>
    <dgm:cxn modelId="{9EAE23EF-253D-4D03-A3AE-D81D6827E0BF}" type="presParOf" srcId="{7A36A2D7-B1E2-4F56-99BF-FE38BB6B65CA}" destId="{CFFD18AF-20FF-48F3-86F5-3C48C25B1B27}" srcOrd="1" destOrd="0" presId="urn:microsoft.com/office/officeart/2005/8/layout/orgChart1"/>
    <dgm:cxn modelId="{4C34227C-7FF4-4078-8B13-0159931A61B8}" type="presParOf" srcId="{C791FC4E-FCF3-4976-B953-BCF11213EE80}" destId="{86523EB8-77A8-436D-9E78-C5E755F6A363}" srcOrd="1" destOrd="0" presId="urn:microsoft.com/office/officeart/2005/8/layout/orgChart1"/>
    <dgm:cxn modelId="{5687288A-E607-4C55-BAED-F2D17E8A53D3}" type="presParOf" srcId="{C791FC4E-FCF3-4976-B953-BCF11213EE80}" destId="{227C2AC5-3EC4-40C6-B337-18A62781799D}" srcOrd="2" destOrd="0" presId="urn:microsoft.com/office/officeart/2005/8/layout/orgChart1"/>
    <dgm:cxn modelId="{C2356983-E10C-4C24-95C2-E8B7BE5A0753}" type="presParOf" srcId="{4099F973-A952-495C-B8CD-19E01871A123}" destId="{5880C1D9-713E-4373-A96C-3826B55700EE}" srcOrd="8" destOrd="0" presId="urn:microsoft.com/office/officeart/2005/8/layout/orgChart1"/>
    <dgm:cxn modelId="{4CC233F7-6FFB-47BC-95B4-9EAFBA0C99C6}" type="presParOf" srcId="{4099F973-A952-495C-B8CD-19E01871A123}" destId="{1EE86904-669E-4BBC-BB3B-491D439D5056}" srcOrd="9" destOrd="0" presId="urn:microsoft.com/office/officeart/2005/8/layout/orgChart1"/>
    <dgm:cxn modelId="{325309D2-F173-48FD-9083-CE265B362D2F}" type="presParOf" srcId="{1EE86904-669E-4BBC-BB3B-491D439D5056}" destId="{E8EDFBCF-A326-4E32-BA4E-8BC45BF54940}" srcOrd="0" destOrd="0" presId="urn:microsoft.com/office/officeart/2005/8/layout/orgChart1"/>
    <dgm:cxn modelId="{5A47649F-D19B-4ED1-B760-AB242C58500F}" type="presParOf" srcId="{E8EDFBCF-A326-4E32-BA4E-8BC45BF54940}" destId="{DEE7F5FD-A300-47E5-AA0D-A8CB14AB37EB}" srcOrd="0" destOrd="0" presId="urn:microsoft.com/office/officeart/2005/8/layout/orgChart1"/>
    <dgm:cxn modelId="{6CD33EDE-5D2F-4492-9DB9-C4DF5740E509}" type="presParOf" srcId="{E8EDFBCF-A326-4E32-BA4E-8BC45BF54940}" destId="{17147B86-19F1-495D-97D7-9EB50814D4B6}" srcOrd="1" destOrd="0" presId="urn:microsoft.com/office/officeart/2005/8/layout/orgChart1"/>
    <dgm:cxn modelId="{1F8B652D-0C14-4905-B162-9E9BF078105F}" type="presParOf" srcId="{1EE86904-669E-4BBC-BB3B-491D439D5056}" destId="{5FF901FD-53FF-4106-84F3-0A203DE8324F}" srcOrd="1" destOrd="0" presId="urn:microsoft.com/office/officeart/2005/8/layout/orgChart1"/>
    <dgm:cxn modelId="{DDEFFF03-3E47-47F4-858C-A736EAA8A9F9}" type="presParOf" srcId="{1EE86904-669E-4BBC-BB3B-491D439D5056}" destId="{83A13EA2-4EE0-4BC2-8FC6-335647966C09}" srcOrd="2" destOrd="0" presId="urn:microsoft.com/office/officeart/2005/8/layout/orgChart1"/>
    <dgm:cxn modelId="{AE735497-CC03-4DC1-ADCD-1897B9D0C81E}" type="presParOf" srcId="{734C3654-3AFB-4949-A2D3-FC9FABEB4415}" destId="{E9B97F53-C26E-4200-8192-009FCCC1B604}" srcOrd="2" destOrd="0" presId="urn:microsoft.com/office/officeart/2005/8/layout/orgChart1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0F5CF74-ECB8-4E8D-9275-79A0BB406BE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B6BB6A-AAF9-4E08-8B7C-946A609E6B63}">
      <dgm:prSet phldrT="[Text]"/>
      <dgm:spPr>
        <a:ln w="38100" cmpd="dbl"/>
      </dgm:spPr>
      <dgm:t>
        <a:bodyPr/>
        <a:lstStyle/>
        <a:p>
          <a:r>
            <a:rPr lang="en-US" dirty="0" smtClean="0"/>
            <a:t>1.3 Create Exam</a:t>
          </a:r>
          <a:endParaRPr lang="en-US" dirty="0"/>
        </a:p>
      </dgm:t>
    </dgm:pt>
    <dgm:pt modelId="{0DF39095-1B36-48A0-B704-4788B037AF31}" type="parTrans" cxnId="{A88A571E-53CE-42BD-AB22-8C5434775472}">
      <dgm:prSet/>
      <dgm:spPr/>
      <dgm:t>
        <a:bodyPr/>
        <a:lstStyle/>
        <a:p>
          <a:endParaRPr lang="en-US"/>
        </a:p>
      </dgm:t>
    </dgm:pt>
    <dgm:pt modelId="{12901B73-0EC5-4484-8857-CDCC6C7A700D}" type="sibTrans" cxnId="{A88A571E-53CE-42BD-AB22-8C5434775472}">
      <dgm:prSet/>
      <dgm:spPr/>
      <dgm:t>
        <a:bodyPr/>
        <a:lstStyle/>
        <a:p>
          <a:endParaRPr lang="en-US"/>
        </a:p>
      </dgm:t>
    </dgm:pt>
    <dgm:pt modelId="{9A84E6B7-ED73-462C-9848-6DE0F6D1AF00}">
      <dgm:prSet/>
      <dgm:spPr/>
      <dgm:t>
        <a:bodyPr/>
        <a:lstStyle/>
        <a:p>
          <a:r>
            <a:rPr lang="en-US" dirty="0" smtClean="0"/>
            <a:t>1.3.1 Label Exam</a:t>
          </a:r>
          <a:endParaRPr lang="en-US" dirty="0"/>
        </a:p>
      </dgm:t>
    </dgm:pt>
    <dgm:pt modelId="{F9FBB805-C756-4582-97C3-C0E11743E2B3}" type="parTrans" cxnId="{E7E20617-EEAC-4CA5-AB9A-7E0489A94093}">
      <dgm:prSet/>
      <dgm:spPr/>
      <dgm:t>
        <a:bodyPr/>
        <a:lstStyle/>
        <a:p>
          <a:endParaRPr lang="en-US"/>
        </a:p>
      </dgm:t>
    </dgm:pt>
    <dgm:pt modelId="{88FBD02A-4392-4DCD-AE6F-5B1ED9E5C772}" type="sibTrans" cxnId="{E7E20617-EEAC-4CA5-AB9A-7E0489A94093}">
      <dgm:prSet/>
      <dgm:spPr/>
      <dgm:t>
        <a:bodyPr/>
        <a:lstStyle/>
        <a:p>
          <a:endParaRPr lang="en-US"/>
        </a:p>
      </dgm:t>
    </dgm:pt>
    <dgm:pt modelId="{0343BB8B-7C16-483C-B7D8-7842FBA1C935}">
      <dgm:prSet/>
      <dgm:spPr>
        <a:ln w="38100" cmpd="dbl"/>
      </dgm:spPr>
      <dgm:t>
        <a:bodyPr/>
        <a:lstStyle/>
        <a:p>
          <a:r>
            <a:rPr lang="en-US" dirty="0" smtClean="0"/>
            <a:t>1.3.2 Select Question type</a:t>
          </a:r>
          <a:endParaRPr lang="en-US" dirty="0"/>
        </a:p>
      </dgm:t>
    </dgm:pt>
    <dgm:pt modelId="{E784D0E2-2003-46D3-88BA-1B0E79FAA310}" type="parTrans" cxnId="{28D78714-1B52-4561-A9F4-95BB2A5F8364}">
      <dgm:prSet/>
      <dgm:spPr/>
      <dgm:t>
        <a:bodyPr/>
        <a:lstStyle/>
        <a:p>
          <a:endParaRPr lang="en-US"/>
        </a:p>
      </dgm:t>
    </dgm:pt>
    <dgm:pt modelId="{9F5C3533-4522-4E8C-8A0D-F560846EACB0}" type="sibTrans" cxnId="{28D78714-1B52-4561-A9F4-95BB2A5F8364}">
      <dgm:prSet/>
      <dgm:spPr/>
      <dgm:t>
        <a:bodyPr/>
        <a:lstStyle/>
        <a:p>
          <a:endParaRPr lang="en-US"/>
        </a:p>
      </dgm:t>
    </dgm:pt>
    <dgm:pt modelId="{48285B20-BEB5-4A1A-B092-468F000A29D9}">
      <dgm:prSet/>
      <dgm:spPr/>
      <dgm:t>
        <a:bodyPr/>
        <a:lstStyle/>
        <a:p>
          <a:r>
            <a:rPr lang="en-US" dirty="0" smtClean="0"/>
            <a:t>1.3.3 Set No. of Questions</a:t>
          </a:r>
          <a:endParaRPr lang="en-US" dirty="0"/>
        </a:p>
      </dgm:t>
    </dgm:pt>
    <dgm:pt modelId="{089C08DA-BFE9-45A5-A308-F13D674E3968}" type="parTrans" cxnId="{3B151596-9CBD-462E-BF70-EB41409472E6}">
      <dgm:prSet/>
      <dgm:spPr/>
      <dgm:t>
        <a:bodyPr/>
        <a:lstStyle/>
        <a:p>
          <a:endParaRPr lang="en-US"/>
        </a:p>
      </dgm:t>
    </dgm:pt>
    <dgm:pt modelId="{34673BC2-2D41-4363-9AC0-B0B7B3DA4CA7}" type="sibTrans" cxnId="{3B151596-9CBD-462E-BF70-EB41409472E6}">
      <dgm:prSet/>
      <dgm:spPr/>
      <dgm:t>
        <a:bodyPr/>
        <a:lstStyle/>
        <a:p>
          <a:endParaRPr lang="en-US"/>
        </a:p>
      </dgm:t>
    </dgm:pt>
    <dgm:pt modelId="{B328B0C8-E9D7-4807-8AC2-F67BD02320B5}">
      <dgm:prSet/>
      <dgm:spPr/>
      <dgm:t>
        <a:bodyPr/>
        <a:lstStyle/>
        <a:p>
          <a:r>
            <a:rPr lang="en-US" smtClean="0"/>
            <a:t>1.3.4 Set Exam Duration</a:t>
          </a:r>
          <a:endParaRPr lang="en-US" dirty="0"/>
        </a:p>
      </dgm:t>
    </dgm:pt>
    <dgm:pt modelId="{EFFF84F2-D2BE-4978-987C-E94B47720977}" type="parTrans" cxnId="{25DFB190-1115-4CF7-B1BE-5CA43DC9EE62}">
      <dgm:prSet/>
      <dgm:spPr/>
      <dgm:t>
        <a:bodyPr/>
        <a:lstStyle/>
        <a:p>
          <a:endParaRPr lang="en-US"/>
        </a:p>
      </dgm:t>
    </dgm:pt>
    <dgm:pt modelId="{15B8CFE3-F31F-4098-9E87-0F2995F3BE84}" type="sibTrans" cxnId="{25DFB190-1115-4CF7-B1BE-5CA43DC9EE62}">
      <dgm:prSet/>
      <dgm:spPr/>
      <dgm:t>
        <a:bodyPr/>
        <a:lstStyle/>
        <a:p>
          <a:endParaRPr lang="en-US"/>
        </a:p>
      </dgm:t>
    </dgm:pt>
    <dgm:pt modelId="{34534AC8-190B-4FEA-BCC8-56F4D2F1F2E8}">
      <dgm:prSet/>
      <dgm:spPr/>
      <dgm:t>
        <a:bodyPr/>
        <a:lstStyle/>
        <a:p>
          <a:r>
            <a:rPr lang="en-US" smtClean="0"/>
            <a:t>1.3.5 Set Exam Schedule</a:t>
          </a:r>
          <a:endParaRPr lang="en-US" dirty="0"/>
        </a:p>
      </dgm:t>
    </dgm:pt>
    <dgm:pt modelId="{D47AE48F-A7E5-4987-AB04-2C78472758F4}" type="parTrans" cxnId="{5B16D406-AAD7-4F1D-BCDE-49F7F3F6726D}">
      <dgm:prSet/>
      <dgm:spPr/>
      <dgm:t>
        <a:bodyPr/>
        <a:lstStyle/>
        <a:p>
          <a:endParaRPr lang="en-US"/>
        </a:p>
      </dgm:t>
    </dgm:pt>
    <dgm:pt modelId="{BACBFF1D-3396-465D-AF1A-91EAC3AB0E58}" type="sibTrans" cxnId="{5B16D406-AAD7-4F1D-BCDE-49F7F3F6726D}">
      <dgm:prSet/>
      <dgm:spPr/>
      <dgm:t>
        <a:bodyPr/>
        <a:lstStyle/>
        <a:p>
          <a:endParaRPr lang="en-US"/>
        </a:p>
      </dgm:t>
    </dgm:pt>
    <dgm:pt modelId="{485526F5-7854-46CF-BC78-021B77399086}">
      <dgm:prSet/>
      <dgm:spPr/>
      <dgm:t>
        <a:bodyPr/>
        <a:lstStyle/>
        <a:p>
          <a:r>
            <a:rPr lang="en-US" dirty="0" smtClean="0"/>
            <a:t>1.3.2.1 Multiple Choice Questions</a:t>
          </a:r>
          <a:endParaRPr lang="en-US" dirty="0"/>
        </a:p>
      </dgm:t>
    </dgm:pt>
    <dgm:pt modelId="{7BACCF9F-77C1-408F-BCCF-6A9F2ECD2E31}" type="parTrans" cxnId="{0D6BD5DA-A929-410A-85A3-8F059502BF31}">
      <dgm:prSet/>
      <dgm:spPr/>
      <dgm:t>
        <a:bodyPr/>
        <a:lstStyle/>
        <a:p>
          <a:endParaRPr lang="en-US"/>
        </a:p>
      </dgm:t>
    </dgm:pt>
    <dgm:pt modelId="{9F53A5A6-5C09-45EE-B116-EB022773242B}" type="sibTrans" cxnId="{0D6BD5DA-A929-410A-85A3-8F059502BF31}">
      <dgm:prSet/>
      <dgm:spPr/>
      <dgm:t>
        <a:bodyPr/>
        <a:lstStyle/>
        <a:p>
          <a:endParaRPr lang="en-US"/>
        </a:p>
      </dgm:t>
    </dgm:pt>
    <dgm:pt modelId="{D6DC8557-B1D2-4083-8D74-2CB7EC11BB74}">
      <dgm:prSet/>
      <dgm:spPr/>
      <dgm:t>
        <a:bodyPr/>
        <a:lstStyle/>
        <a:p>
          <a:r>
            <a:rPr lang="en-US" dirty="0" smtClean="0"/>
            <a:t>1.3.2.2 Multiple answers</a:t>
          </a:r>
          <a:endParaRPr lang="en-US" dirty="0"/>
        </a:p>
      </dgm:t>
    </dgm:pt>
    <dgm:pt modelId="{E5FA54D4-9A0C-4BCB-B70C-1D48A89D19C2}" type="parTrans" cxnId="{505D65AC-3011-4AED-A00C-7C89EADD5AAF}">
      <dgm:prSet/>
      <dgm:spPr/>
      <dgm:t>
        <a:bodyPr/>
        <a:lstStyle/>
        <a:p>
          <a:endParaRPr lang="en-US"/>
        </a:p>
      </dgm:t>
    </dgm:pt>
    <dgm:pt modelId="{03CB6E00-FA5F-4B55-B53E-5510F0145CF9}" type="sibTrans" cxnId="{505D65AC-3011-4AED-A00C-7C89EADD5AAF}">
      <dgm:prSet/>
      <dgm:spPr/>
      <dgm:t>
        <a:bodyPr/>
        <a:lstStyle/>
        <a:p>
          <a:endParaRPr lang="en-US"/>
        </a:p>
      </dgm:t>
    </dgm:pt>
    <dgm:pt modelId="{A96F3F0A-5C9E-4D6A-AE4F-127B31EA0007}">
      <dgm:prSet/>
      <dgm:spPr/>
      <dgm:t>
        <a:bodyPr/>
        <a:lstStyle/>
        <a:p>
          <a:r>
            <a:rPr lang="en-US" dirty="0" smtClean="0"/>
            <a:t>1.3.2.3 True or False</a:t>
          </a:r>
          <a:endParaRPr lang="en-US" dirty="0"/>
        </a:p>
      </dgm:t>
    </dgm:pt>
    <dgm:pt modelId="{3E26C0F3-4D8F-4453-BF07-26A9CA8E3DD7}" type="parTrans" cxnId="{078CEBB2-5B2C-4C18-94FD-D9F2569157DA}">
      <dgm:prSet/>
      <dgm:spPr/>
      <dgm:t>
        <a:bodyPr/>
        <a:lstStyle/>
        <a:p>
          <a:endParaRPr lang="en-US"/>
        </a:p>
      </dgm:t>
    </dgm:pt>
    <dgm:pt modelId="{30BE13C8-39FD-42F7-8D90-7DE6C82FBC99}" type="sibTrans" cxnId="{078CEBB2-5B2C-4C18-94FD-D9F2569157DA}">
      <dgm:prSet/>
      <dgm:spPr/>
      <dgm:t>
        <a:bodyPr/>
        <a:lstStyle/>
        <a:p>
          <a:endParaRPr lang="en-US"/>
        </a:p>
      </dgm:t>
    </dgm:pt>
    <dgm:pt modelId="{DE21311B-945E-4D12-8121-ACBB06EB20FA}">
      <dgm:prSet/>
      <dgm:spPr/>
      <dgm:t>
        <a:bodyPr/>
        <a:lstStyle/>
        <a:p>
          <a:r>
            <a:rPr lang="en-US" dirty="0" smtClean="0"/>
            <a:t>1.3.2.4 Fill in the blanks</a:t>
          </a:r>
          <a:endParaRPr lang="en-US" dirty="0"/>
        </a:p>
      </dgm:t>
    </dgm:pt>
    <dgm:pt modelId="{C78E91AF-865C-46B9-A3F4-21463848DD02}" type="parTrans" cxnId="{09A7666A-E72D-41CC-ACB0-DEDA1366DC5B}">
      <dgm:prSet/>
      <dgm:spPr/>
      <dgm:t>
        <a:bodyPr/>
        <a:lstStyle/>
        <a:p>
          <a:endParaRPr lang="en-US"/>
        </a:p>
      </dgm:t>
    </dgm:pt>
    <dgm:pt modelId="{90FE8916-BA8A-4D56-AECA-4920E790E97B}" type="sibTrans" cxnId="{09A7666A-E72D-41CC-ACB0-DEDA1366DC5B}">
      <dgm:prSet/>
      <dgm:spPr/>
      <dgm:t>
        <a:bodyPr/>
        <a:lstStyle/>
        <a:p>
          <a:endParaRPr lang="en-US"/>
        </a:p>
      </dgm:t>
    </dgm:pt>
    <dgm:pt modelId="{91774DB1-4739-475C-B9DE-DA24772F575A}" type="pres">
      <dgm:prSet presAssocID="{20F5CF74-ECB8-4E8D-9275-79A0BB406B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0AC6C8B-B4F0-4DFE-9B5A-2666C7F78D07}" type="pres">
      <dgm:prSet presAssocID="{2DB6BB6A-AAF9-4E08-8B7C-946A609E6B63}" presName="hierRoot1" presStyleCnt="0">
        <dgm:presLayoutVars>
          <dgm:hierBranch val="init"/>
        </dgm:presLayoutVars>
      </dgm:prSet>
      <dgm:spPr/>
    </dgm:pt>
    <dgm:pt modelId="{84C1B703-52CE-4FD8-8446-FAA5C9DCD4A3}" type="pres">
      <dgm:prSet presAssocID="{2DB6BB6A-AAF9-4E08-8B7C-946A609E6B63}" presName="rootComposite1" presStyleCnt="0"/>
      <dgm:spPr/>
    </dgm:pt>
    <dgm:pt modelId="{5209CC08-246B-440C-B84E-E0D67F81B7D8}" type="pres">
      <dgm:prSet presAssocID="{2DB6BB6A-AAF9-4E08-8B7C-946A609E6B6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B47B80-0EA2-48B0-8E9C-D5E8CDB7E42F}" type="pres">
      <dgm:prSet presAssocID="{2DB6BB6A-AAF9-4E08-8B7C-946A609E6B6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CB46E80-81BD-4EBF-AD6D-7CCE217D3A5E}" type="pres">
      <dgm:prSet presAssocID="{2DB6BB6A-AAF9-4E08-8B7C-946A609E6B63}" presName="hierChild2" presStyleCnt="0"/>
      <dgm:spPr/>
    </dgm:pt>
    <dgm:pt modelId="{0E63447A-FE21-4098-B65F-F96955BA6AAA}" type="pres">
      <dgm:prSet presAssocID="{F9FBB805-C756-4582-97C3-C0E11743E2B3}" presName="Name37" presStyleLbl="parChTrans1D2" presStyleIdx="0" presStyleCnt="5"/>
      <dgm:spPr/>
      <dgm:t>
        <a:bodyPr/>
        <a:lstStyle/>
        <a:p>
          <a:endParaRPr lang="en-US"/>
        </a:p>
      </dgm:t>
    </dgm:pt>
    <dgm:pt modelId="{FE8AD477-22AB-4769-BB96-C50D1ED4C2D3}" type="pres">
      <dgm:prSet presAssocID="{9A84E6B7-ED73-462C-9848-6DE0F6D1AF00}" presName="hierRoot2" presStyleCnt="0">
        <dgm:presLayoutVars>
          <dgm:hierBranch val="init"/>
        </dgm:presLayoutVars>
      </dgm:prSet>
      <dgm:spPr/>
    </dgm:pt>
    <dgm:pt modelId="{74476135-A3F7-4ACC-8849-AB8243E9FC9E}" type="pres">
      <dgm:prSet presAssocID="{9A84E6B7-ED73-462C-9848-6DE0F6D1AF00}" presName="rootComposite" presStyleCnt="0"/>
      <dgm:spPr/>
    </dgm:pt>
    <dgm:pt modelId="{28A8AD6E-8149-4A70-A64F-CD082A90811A}" type="pres">
      <dgm:prSet presAssocID="{9A84E6B7-ED73-462C-9848-6DE0F6D1AF00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368867-4758-4A6B-8CDD-5279FD3F6C5C}" type="pres">
      <dgm:prSet presAssocID="{9A84E6B7-ED73-462C-9848-6DE0F6D1AF00}" presName="rootConnector" presStyleLbl="node2" presStyleIdx="0" presStyleCnt="5"/>
      <dgm:spPr/>
      <dgm:t>
        <a:bodyPr/>
        <a:lstStyle/>
        <a:p>
          <a:endParaRPr lang="en-US"/>
        </a:p>
      </dgm:t>
    </dgm:pt>
    <dgm:pt modelId="{470FDCAA-46D9-4F65-8F0D-36D37C04DD89}" type="pres">
      <dgm:prSet presAssocID="{9A84E6B7-ED73-462C-9848-6DE0F6D1AF00}" presName="hierChild4" presStyleCnt="0"/>
      <dgm:spPr/>
    </dgm:pt>
    <dgm:pt modelId="{9B166F84-7179-486B-994C-55BD3C82C3EF}" type="pres">
      <dgm:prSet presAssocID="{9A84E6B7-ED73-462C-9848-6DE0F6D1AF00}" presName="hierChild5" presStyleCnt="0"/>
      <dgm:spPr/>
    </dgm:pt>
    <dgm:pt modelId="{794DE0DB-5243-412D-8555-0BCFCF2157C0}" type="pres">
      <dgm:prSet presAssocID="{E784D0E2-2003-46D3-88BA-1B0E79FAA310}" presName="Name37" presStyleLbl="parChTrans1D2" presStyleIdx="1" presStyleCnt="5"/>
      <dgm:spPr/>
      <dgm:t>
        <a:bodyPr/>
        <a:lstStyle/>
        <a:p>
          <a:endParaRPr lang="en-US"/>
        </a:p>
      </dgm:t>
    </dgm:pt>
    <dgm:pt modelId="{C2D1A065-BD0D-438C-883A-1BF8849CE298}" type="pres">
      <dgm:prSet presAssocID="{0343BB8B-7C16-483C-B7D8-7842FBA1C935}" presName="hierRoot2" presStyleCnt="0">
        <dgm:presLayoutVars>
          <dgm:hierBranch val="init"/>
        </dgm:presLayoutVars>
      </dgm:prSet>
      <dgm:spPr/>
    </dgm:pt>
    <dgm:pt modelId="{5A819B6C-1103-4621-88FF-A1BCBE1C59C9}" type="pres">
      <dgm:prSet presAssocID="{0343BB8B-7C16-483C-B7D8-7842FBA1C935}" presName="rootComposite" presStyleCnt="0"/>
      <dgm:spPr/>
    </dgm:pt>
    <dgm:pt modelId="{F1657430-F0A7-4F0C-9D6A-E3DCC0371E98}" type="pres">
      <dgm:prSet presAssocID="{0343BB8B-7C16-483C-B7D8-7842FBA1C935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7BB8E8-1362-48A7-8A91-7371B2641238}" type="pres">
      <dgm:prSet presAssocID="{0343BB8B-7C16-483C-B7D8-7842FBA1C935}" presName="rootConnector" presStyleLbl="node2" presStyleIdx="1" presStyleCnt="5"/>
      <dgm:spPr/>
      <dgm:t>
        <a:bodyPr/>
        <a:lstStyle/>
        <a:p>
          <a:endParaRPr lang="en-US"/>
        </a:p>
      </dgm:t>
    </dgm:pt>
    <dgm:pt modelId="{2A0FF429-4342-4450-AFC7-FEB298E73AB5}" type="pres">
      <dgm:prSet presAssocID="{0343BB8B-7C16-483C-B7D8-7842FBA1C935}" presName="hierChild4" presStyleCnt="0"/>
      <dgm:spPr/>
    </dgm:pt>
    <dgm:pt modelId="{1F1D2F79-809C-45C9-8A55-DCA66936A0E8}" type="pres">
      <dgm:prSet presAssocID="{7BACCF9F-77C1-408F-BCCF-6A9F2ECD2E31}" presName="Name37" presStyleLbl="parChTrans1D3" presStyleIdx="0" presStyleCnt="4"/>
      <dgm:spPr/>
      <dgm:t>
        <a:bodyPr/>
        <a:lstStyle/>
        <a:p>
          <a:endParaRPr lang="en-US"/>
        </a:p>
      </dgm:t>
    </dgm:pt>
    <dgm:pt modelId="{67B2FCB5-250C-4333-AD61-9B7C91D4909F}" type="pres">
      <dgm:prSet presAssocID="{485526F5-7854-46CF-BC78-021B77399086}" presName="hierRoot2" presStyleCnt="0">
        <dgm:presLayoutVars>
          <dgm:hierBranch val="init"/>
        </dgm:presLayoutVars>
      </dgm:prSet>
      <dgm:spPr/>
    </dgm:pt>
    <dgm:pt modelId="{FD423056-4D79-4139-84F1-D5D5AC8046A5}" type="pres">
      <dgm:prSet presAssocID="{485526F5-7854-46CF-BC78-021B77399086}" presName="rootComposite" presStyleCnt="0"/>
      <dgm:spPr/>
    </dgm:pt>
    <dgm:pt modelId="{40DA6631-E84E-452D-A198-279BA0919177}" type="pres">
      <dgm:prSet presAssocID="{485526F5-7854-46CF-BC78-021B77399086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4C5EB5-AA0A-4284-82CC-F9FCB60D40B2}" type="pres">
      <dgm:prSet presAssocID="{485526F5-7854-46CF-BC78-021B77399086}" presName="rootConnector" presStyleLbl="node3" presStyleIdx="0" presStyleCnt="4"/>
      <dgm:spPr/>
      <dgm:t>
        <a:bodyPr/>
        <a:lstStyle/>
        <a:p>
          <a:endParaRPr lang="en-US"/>
        </a:p>
      </dgm:t>
    </dgm:pt>
    <dgm:pt modelId="{5AF98D04-B88A-47FB-B826-44E356868739}" type="pres">
      <dgm:prSet presAssocID="{485526F5-7854-46CF-BC78-021B77399086}" presName="hierChild4" presStyleCnt="0"/>
      <dgm:spPr/>
    </dgm:pt>
    <dgm:pt modelId="{1E015D33-18C7-4C62-9F29-72A1F3049B18}" type="pres">
      <dgm:prSet presAssocID="{485526F5-7854-46CF-BC78-021B77399086}" presName="hierChild5" presStyleCnt="0"/>
      <dgm:spPr/>
    </dgm:pt>
    <dgm:pt modelId="{D7CE7B4E-602D-4E4B-B484-C5EEC35BBE45}" type="pres">
      <dgm:prSet presAssocID="{E5FA54D4-9A0C-4BCB-B70C-1D48A89D19C2}" presName="Name37" presStyleLbl="parChTrans1D3" presStyleIdx="1" presStyleCnt="4"/>
      <dgm:spPr/>
      <dgm:t>
        <a:bodyPr/>
        <a:lstStyle/>
        <a:p>
          <a:endParaRPr lang="en-US"/>
        </a:p>
      </dgm:t>
    </dgm:pt>
    <dgm:pt modelId="{74D6D520-B7B5-4B29-A9F1-01810E5982B1}" type="pres">
      <dgm:prSet presAssocID="{D6DC8557-B1D2-4083-8D74-2CB7EC11BB74}" presName="hierRoot2" presStyleCnt="0">
        <dgm:presLayoutVars>
          <dgm:hierBranch val="init"/>
        </dgm:presLayoutVars>
      </dgm:prSet>
      <dgm:spPr/>
    </dgm:pt>
    <dgm:pt modelId="{C2503A93-0F63-4A5D-A66F-D848B5AB0850}" type="pres">
      <dgm:prSet presAssocID="{D6DC8557-B1D2-4083-8D74-2CB7EC11BB74}" presName="rootComposite" presStyleCnt="0"/>
      <dgm:spPr/>
    </dgm:pt>
    <dgm:pt modelId="{0768F891-BD9A-4F30-A2DE-7E257AAD41AF}" type="pres">
      <dgm:prSet presAssocID="{D6DC8557-B1D2-4083-8D74-2CB7EC11BB74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0FAB7A-7F75-4574-AF4F-4A33B38D1F82}" type="pres">
      <dgm:prSet presAssocID="{D6DC8557-B1D2-4083-8D74-2CB7EC11BB74}" presName="rootConnector" presStyleLbl="node3" presStyleIdx="1" presStyleCnt="4"/>
      <dgm:spPr/>
      <dgm:t>
        <a:bodyPr/>
        <a:lstStyle/>
        <a:p>
          <a:endParaRPr lang="en-US"/>
        </a:p>
      </dgm:t>
    </dgm:pt>
    <dgm:pt modelId="{BE2FAD79-4AFF-4CFB-B519-2EFFC3C0C5B3}" type="pres">
      <dgm:prSet presAssocID="{D6DC8557-B1D2-4083-8D74-2CB7EC11BB74}" presName="hierChild4" presStyleCnt="0"/>
      <dgm:spPr/>
    </dgm:pt>
    <dgm:pt modelId="{DC782210-DC80-4EB4-AA6D-345F28E22AFD}" type="pres">
      <dgm:prSet presAssocID="{D6DC8557-B1D2-4083-8D74-2CB7EC11BB74}" presName="hierChild5" presStyleCnt="0"/>
      <dgm:spPr/>
    </dgm:pt>
    <dgm:pt modelId="{803844BF-F336-4BF4-9C59-172EF8D499EE}" type="pres">
      <dgm:prSet presAssocID="{3E26C0F3-4D8F-4453-BF07-26A9CA8E3DD7}" presName="Name37" presStyleLbl="parChTrans1D3" presStyleIdx="2" presStyleCnt="4"/>
      <dgm:spPr/>
      <dgm:t>
        <a:bodyPr/>
        <a:lstStyle/>
        <a:p>
          <a:endParaRPr lang="en-US"/>
        </a:p>
      </dgm:t>
    </dgm:pt>
    <dgm:pt modelId="{0B956638-2694-4219-8DA7-D5292FF78720}" type="pres">
      <dgm:prSet presAssocID="{A96F3F0A-5C9E-4D6A-AE4F-127B31EA0007}" presName="hierRoot2" presStyleCnt="0">
        <dgm:presLayoutVars>
          <dgm:hierBranch val="init"/>
        </dgm:presLayoutVars>
      </dgm:prSet>
      <dgm:spPr/>
    </dgm:pt>
    <dgm:pt modelId="{AACAA1A4-0D68-44A7-A397-5B9246D5A80B}" type="pres">
      <dgm:prSet presAssocID="{A96F3F0A-5C9E-4D6A-AE4F-127B31EA0007}" presName="rootComposite" presStyleCnt="0"/>
      <dgm:spPr/>
    </dgm:pt>
    <dgm:pt modelId="{1665B34D-7EC1-40C9-A6B3-736B91679681}" type="pres">
      <dgm:prSet presAssocID="{A96F3F0A-5C9E-4D6A-AE4F-127B31EA0007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DE969D-D6B6-49A1-920F-DAF8603105E5}" type="pres">
      <dgm:prSet presAssocID="{A96F3F0A-5C9E-4D6A-AE4F-127B31EA0007}" presName="rootConnector" presStyleLbl="node3" presStyleIdx="2" presStyleCnt="4"/>
      <dgm:spPr/>
      <dgm:t>
        <a:bodyPr/>
        <a:lstStyle/>
        <a:p>
          <a:endParaRPr lang="en-US"/>
        </a:p>
      </dgm:t>
    </dgm:pt>
    <dgm:pt modelId="{9287B865-4E21-4ED9-9599-890F3905ED8A}" type="pres">
      <dgm:prSet presAssocID="{A96F3F0A-5C9E-4D6A-AE4F-127B31EA0007}" presName="hierChild4" presStyleCnt="0"/>
      <dgm:spPr/>
    </dgm:pt>
    <dgm:pt modelId="{E6FDF598-ED9D-4B87-B353-D23E40E25F88}" type="pres">
      <dgm:prSet presAssocID="{A96F3F0A-5C9E-4D6A-AE4F-127B31EA0007}" presName="hierChild5" presStyleCnt="0"/>
      <dgm:spPr/>
    </dgm:pt>
    <dgm:pt modelId="{CC250DB5-5B26-4B12-AE99-13C7269767F7}" type="pres">
      <dgm:prSet presAssocID="{C78E91AF-865C-46B9-A3F4-21463848DD02}" presName="Name37" presStyleLbl="parChTrans1D3" presStyleIdx="3" presStyleCnt="4"/>
      <dgm:spPr/>
      <dgm:t>
        <a:bodyPr/>
        <a:lstStyle/>
        <a:p>
          <a:endParaRPr lang="en-US"/>
        </a:p>
      </dgm:t>
    </dgm:pt>
    <dgm:pt modelId="{BDB68FE7-B6F0-47BC-8827-9C6E43FB6CF5}" type="pres">
      <dgm:prSet presAssocID="{DE21311B-945E-4D12-8121-ACBB06EB20FA}" presName="hierRoot2" presStyleCnt="0">
        <dgm:presLayoutVars>
          <dgm:hierBranch val="init"/>
        </dgm:presLayoutVars>
      </dgm:prSet>
      <dgm:spPr/>
    </dgm:pt>
    <dgm:pt modelId="{232BCC23-FE17-4730-963B-3FEDFB9F6656}" type="pres">
      <dgm:prSet presAssocID="{DE21311B-945E-4D12-8121-ACBB06EB20FA}" presName="rootComposite" presStyleCnt="0"/>
      <dgm:spPr/>
    </dgm:pt>
    <dgm:pt modelId="{DFF3F056-D52C-459C-8392-D15CF908574D}" type="pres">
      <dgm:prSet presAssocID="{DE21311B-945E-4D12-8121-ACBB06EB20FA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4C8CE5-E1D4-4EC2-9FFA-280A8442EBE0}" type="pres">
      <dgm:prSet presAssocID="{DE21311B-945E-4D12-8121-ACBB06EB20FA}" presName="rootConnector" presStyleLbl="node3" presStyleIdx="3" presStyleCnt="4"/>
      <dgm:spPr/>
      <dgm:t>
        <a:bodyPr/>
        <a:lstStyle/>
        <a:p>
          <a:endParaRPr lang="en-US"/>
        </a:p>
      </dgm:t>
    </dgm:pt>
    <dgm:pt modelId="{31A52DA0-ACBA-48FE-8163-7A64788A047C}" type="pres">
      <dgm:prSet presAssocID="{DE21311B-945E-4D12-8121-ACBB06EB20FA}" presName="hierChild4" presStyleCnt="0"/>
      <dgm:spPr/>
    </dgm:pt>
    <dgm:pt modelId="{4EA1F125-6339-481F-AFC3-42E08C78C2EB}" type="pres">
      <dgm:prSet presAssocID="{DE21311B-945E-4D12-8121-ACBB06EB20FA}" presName="hierChild5" presStyleCnt="0"/>
      <dgm:spPr/>
    </dgm:pt>
    <dgm:pt modelId="{EB94D60B-E1F5-4D65-8AFC-06B8C82858DB}" type="pres">
      <dgm:prSet presAssocID="{0343BB8B-7C16-483C-B7D8-7842FBA1C935}" presName="hierChild5" presStyleCnt="0"/>
      <dgm:spPr/>
    </dgm:pt>
    <dgm:pt modelId="{845A3B25-31EB-4C93-80CD-666811B99EDC}" type="pres">
      <dgm:prSet presAssocID="{089C08DA-BFE9-45A5-A308-F13D674E3968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17C7C67-D79A-46C4-8C75-4794DCF84B84}" type="pres">
      <dgm:prSet presAssocID="{48285B20-BEB5-4A1A-B092-468F000A29D9}" presName="hierRoot2" presStyleCnt="0">
        <dgm:presLayoutVars>
          <dgm:hierBranch val="init"/>
        </dgm:presLayoutVars>
      </dgm:prSet>
      <dgm:spPr/>
    </dgm:pt>
    <dgm:pt modelId="{12CA3701-88F2-4C20-BE8D-3587BE0B7224}" type="pres">
      <dgm:prSet presAssocID="{48285B20-BEB5-4A1A-B092-468F000A29D9}" presName="rootComposite" presStyleCnt="0"/>
      <dgm:spPr/>
    </dgm:pt>
    <dgm:pt modelId="{9D6F659F-F499-4FC2-9314-42E1ED469AF5}" type="pres">
      <dgm:prSet presAssocID="{48285B20-BEB5-4A1A-B092-468F000A29D9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F60001-2536-4F5D-9C65-66CBA99C9311}" type="pres">
      <dgm:prSet presAssocID="{48285B20-BEB5-4A1A-B092-468F000A29D9}" presName="rootConnector" presStyleLbl="node2" presStyleIdx="2" presStyleCnt="5"/>
      <dgm:spPr/>
      <dgm:t>
        <a:bodyPr/>
        <a:lstStyle/>
        <a:p>
          <a:endParaRPr lang="en-US"/>
        </a:p>
      </dgm:t>
    </dgm:pt>
    <dgm:pt modelId="{03DDD12F-A89B-4C92-96F8-199424E8ABA1}" type="pres">
      <dgm:prSet presAssocID="{48285B20-BEB5-4A1A-B092-468F000A29D9}" presName="hierChild4" presStyleCnt="0"/>
      <dgm:spPr/>
    </dgm:pt>
    <dgm:pt modelId="{75F1EA09-08F4-4574-ADBC-CD5562B3CF4C}" type="pres">
      <dgm:prSet presAssocID="{48285B20-BEB5-4A1A-B092-468F000A29D9}" presName="hierChild5" presStyleCnt="0"/>
      <dgm:spPr/>
    </dgm:pt>
    <dgm:pt modelId="{2F1678D9-6ACB-4658-A3FC-1E6126B1CCA7}" type="pres">
      <dgm:prSet presAssocID="{EFFF84F2-D2BE-4978-987C-E94B47720977}" presName="Name37" presStyleLbl="parChTrans1D2" presStyleIdx="3" presStyleCnt="5"/>
      <dgm:spPr/>
      <dgm:t>
        <a:bodyPr/>
        <a:lstStyle/>
        <a:p>
          <a:endParaRPr lang="en-US"/>
        </a:p>
      </dgm:t>
    </dgm:pt>
    <dgm:pt modelId="{56D60708-C1FE-4E95-A40A-0741B5312DDB}" type="pres">
      <dgm:prSet presAssocID="{B328B0C8-E9D7-4807-8AC2-F67BD02320B5}" presName="hierRoot2" presStyleCnt="0">
        <dgm:presLayoutVars>
          <dgm:hierBranch val="init"/>
        </dgm:presLayoutVars>
      </dgm:prSet>
      <dgm:spPr/>
    </dgm:pt>
    <dgm:pt modelId="{2593D993-A532-43A5-9720-CA0E69A3EDEB}" type="pres">
      <dgm:prSet presAssocID="{B328B0C8-E9D7-4807-8AC2-F67BD02320B5}" presName="rootComposite" presStyleCnt="0"/>
      <dgm:spPr/>
    </dgm:pt>
    <dgm:pt modelId="{CBB53999-E3AB-49FF-B80C-105138CBD28E}" type="pres">
      <dgm:prSet presAssocID="{B328B0C8-E9D7-4807-8AC2-F67BD02320B5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C606F1-2B36-4217-A9A5-E0E31E0605F3}" type="pres">
      <dgm:prSet presAssocID="{B328B0C8-E9D7-4807-8AC2-F67BD02320B5}" presName="rootConnector" presStyleLbl="node2" presStyleIdx="3" presStyleCnt="5"/>
      <dgm:spPr/>
      <dgm:t>
        <a:bodyPr/>
        <a:lstStyle/>
        <a:p>
          <a:endParaRPr lang="en-US"/>
        </a:p>
      </dgm:t>
    </dgm:pt>
    <dgm:pt modelId="{61F4B104-C70F-4AC8-A431-38A44CB0BE9D}" type="pres">
      <dgm:prSet presAssocID="{B328B0C8-E9D7-4807-8AC2-F67BD02320B5}" presName="hierChild4" presStyleCnt="0"/>
      <dgm:spPr/>
    </dgm:pt>
    <dgm:pt modelId="{793533A0-EB6C-4403-87A9-DC7F6E86DEA3}" type="pres">
      <dgm:prSet presAssocID="{B328B0C8-E9D7-4807-8AC2-F67BD02320B5}" presName="hierChild5" presStyleCnt="0"/>
      <dgm:spPr/>
    </dgm:pt>
    <dgm:pt modelId="{CFD3B30E-3C8A-4620-9C6A-08CF378BEEBC}" type="pres">
      <dgm:prSet presAssocID="{D47AE48F-A7E5-4987-AB04-2C78472758F4}" presName="Name37" presStyleLbl="parChTrans1D2" presStyleIdx="4" presStyleCnt="5"/>
      <dgm:spPr/>
      <dgm:t>
        <a:bodyPr/>
        <a:lstStyle/>
        <a:p>
          <a:endParaRPr lang="en-US"/>
        </a:p>
      </dgm:t>
    </dgm:pt>
    <dgm:pt modelId="{F8183F9E-A9A0-43D4-A4F7-2FB8BAD51789}" type="pres">
      <dgm:prSet presAssocID="{34534AC8-190B-4FEA-BCC8-56F4D2F1F2E8}" presName="hierRoot2" presStyleCnt="0">
        <dgm:presLayoutVars>
          <dgm:hierBranch val="init"/>
        </dgm:presLayoutVars>
      </dgm:prSet>
      <dgm:spPr/>
    </dgm:pt>
    <dgm:pt modelId="{79DF35B4-2D0C-4B45-AF33-A64624C4A9CD}" type="pres">
      <dgm:prSet presAssocID="{34534AC8-190B-4FEA-BCC8-56F4D2F1F2E8}" presName="rootComposite" presStyleCnt="0"/>
      <dgm:spPr/>
    </dgm:pt>
    <dgm:pt modelId="{3BE1E65C-B3CF-46CE-825A-A4ECC7335D51}" type="pres">
      <dgm:prSet presAssocID="{34534AC8-190B-4FEA-BCC8-56F4D2F1F2E8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52AF49-28F1-4261-ACC6-8D690736566A}" type="pres">
      <dgm:prSet presAssocID="{34534AC8-190B-4FEA-BCC8-56F4D2F1F2E8}" presName="rootConnector" presStyleLbl="node2" presStyleIdx="4" presStyleCnt="5"/>
      <dgm:spPr/>
      <dgm:t>
        <a:bodyPr/>
        <a:lstStyle/>
        <a:p>
          <a:endParaRPr lang="en-US"/>
        </a:p>
      </dgm:t>
    </dgm:pt>
    <dgm:pt modelId="{744A29DC-0EEC-4307-B2EF-A1D9E24D17D7}" type="pres">
      <dgm:prSet presAssocID="{34534AC8-190B-4FEA-BCC8-56F4D2F1F2E8}" presName="hierChild4" presStyleCnt="0"/>
      <dgm:spPr/>
    </dgm:pt>
    <dgm:pt modelId="{D36A7849-1A3D-4503-ABC2-10E99F73B9DC}" type="pres">
      <dgm:prSet presAssocID="{34534AC8-190B-4FEA-BCC8-56F4D2F1F2E8}" presName="hierChild5" presStyleCnt="0"/>
      <dgm:spPr/>
    </dgm:pt>
    <dgm:pt modelId="{5ABCAF5E-98F7-4835-B919-799DF9AD72FC}" type="pres">
      <dgm:prSet presAssocID="{2DB6BB6A-AAF9-4E08-8B7C-946A609E6B63}" presName="hierChild3" presStyleCnt="0"/>
      <dgm:spPr/>
    </dgm:pt>
  </dgm:ptLst>
  <dgm:cxnLst>
    <dgm:cxn modelId="{36B0A53A-EA1D-4903-8142-57B84AD6168E}" type="presOf" srcId="{089C08DA-BFE9-45A5-A308-F13D674E3968}" destId="{845A3B25-31EB-4C93-80CD-666811B99EDC}" srcOrd="0" destOrd="0" presId="urn:microsoft.com/office/officeart/2005/8/layout/orgChart1"/>
    <dgm:cxn modelId="{75F0E73D-2018-4307-85E6-66A45FD9F0FF}" type="presOf" srcId="{A96F3F0A-5C9E-4D6A-AE4F-127B31EA0007}" destId="{1665B34D-7EC1-40C9-A6B3-736B91679681}" srcOrd="0" destOrd="0" presId="urn:microsoft.com/office/officeart/2005/8/layout/orgChart1"/>
    <dgm:cxn modelId="{160903A9-AF27-45B6-A35A-9983AE6C9C64}" type="presOf" srcId="{2DB6BB6A-AAF9-4E08-8B7C-946A609E6B63}" destId="{33B47B80-0EA2-48B0-8E9C-D5E8CDB7E42F}" srcOrd="1" destOrd="0" presId="urn:microsoft.com/office/officeart/2005/8/layout/orgChart1"/>
    <dgm:cxn modelId="{C21CF809-6D18-40F0-95FA-678FB47EEB6C}" type="presOf" srcId="{E5FA54D4-9A0C-4BCB-B70C-1D48A89D19C2}" destId="{D7CE7B4E-602D-4E4B-B484-C5EEC35BBE45}" srcOrd="0" destOrd="0" presId="urn:microsoft.com/office/officeart/2005/8/layout/orgChart1"/>
    <dgm:cxn modelId="{84E38D36-6A19-439B-9A09-D4954B9F19A0}" type="presOf" srcId="{0343BB8B-7C16-483C-B7D8-7842FBA1C935}" destId="{F1657430-F0A7-4F0C-9D6A-E3DCC0371E98}" srcOrd="0" destOrd="0" presId="urn:microsoft.com/office/officeart/2005/8/layout/orgChart1"/>
    <dgm:cxn modelId="{CD82FA1C-ADE6-414C-B4C1-0C397852249D}" type="presOf" srcId="{DE21311B-945E-4D12-8121-ACBB06EB20FA}" destId="{DFF3F056-D52C-459C-8392-D15CF908574D}" srcOrd="0" destOrd="0" presId="urn:microsoft.com/office/officeart/2005/8/layout/orgChart1"/>
    <dgm:cxn modelId="{0D6BD5DA-A929-410A-85A3-8F059502BF31}" srcId="{0343BB8B-7C16-483C-B7D8-7842FBA1C935}" destId="{485526F5-7854-46CF-BC78-021B77399086}" srcOrd="0" destOrd="0" parTransId="{7BACCF9F-77C1-408F-BCCF-6A9F2ECD2E31}" sibTransId="{9F53A5A6-5C09-45EE-B116-EB022773242B}"/>
    <dgm:cxn modelId="{BB6FC1F8-7BBB-488A-A51D-CD075F777C6B}" type="presOf" srcId="{EFFF84F2-D2BE-4978-987C-E94B47720977}" destId="{2F1678D9-6ACB-4658-A3FC-1E6126B1CCA7}" srcOrd="0" destOrd="0" presId="urn:microsoft.com/office/officeart/2005/8/layout/orgChart1"/>
    <dgm:cxn modelId="{09A7666A-E72D-41CC-ACB0-DEDA1366DC5B}" srcId="{0343BB8B-7C16-483C-B7D8-7842FBA1C935}" destId="{DE21311B-945E-4D12-8121-ACBB06EB20FA}" srcOrd="3" destOrd="0" parTransId="{C78E91AF-865C-46B9-A3F4-21463848DD02}" sibTransId="{90FE8916-BA8A-4D56-AECA-4920E790E97B}"/>
    <dgm:cxn modelId="{25DFB190-1115-4CF7-B1BE-5CA43DC9EE62}" srcId="{2DB6BB6A-AAF9-4E08-8B7C-946A609E6B63}" destId="{B328B0C8-E9D7-4807-8AC2-F67BD02320B5}" srcOrd="3" destOrd="0" parTransId="{EFFF84F2-D2BE-4978-987C-E94B47720977}" sibTransId="{15B8CFE3-F31F-4098-9E87-0F2995F3BE84}"/>
    <dgm:cxn modelId="{79B1DAD3-82A4-481E-8E84-A6804DA5B463}" type="presOf" srcId="{F9FBB805-C756-4582-97C3-C0E11743E2B3}" destId="{0E63447A-FE21-4098-B65F-F96955BA6AAA}" srcOrd="0" destOrd="0" presId="urn:microsoft.com/office/officeart/2005/8/layout/orgChart1"/>
    <dgm:cxn modelId="{762EAFD4-71B3-4324-9A07-46C4EC3A755B}" type="presOf" srcId="{0343BB8B-7C16-483C-B7D8-7842FBA1C935}" destId="{477BB8E8-1362-48A7-8A91-7371B2641238}" srcOrd="1" destOrd="0" presId="urn:microsoft.com/office/officeart/2005/8/layout/orgChart1"/>
    <dgm:cxn modelId="{F9472A62-C7CD-42A0-B1B2-5E5933DE344F}" type="presOf" srcId="{D6DC8557-B1D2-4083-8D74-2CB7EC11BB74}" destId="{0768F891-BD9A-4F30-A2DE-7E257AAD41AF}" srcOrd="0" destOrd="0" presId="urn:microsoft.com/office/officeart/2005/8/layout/orgChart1"/>
    <dgm:cxn modelId="{068774F4-E9BB-486F-B892-C139CF9CD234}" type="presOf" srcId="{D47AE48F-A7E5-4987-AB04-2C78472758F4}" destId="{CFD3B30E-3C8A-4620-9C6A-08CF378BEEBC}" srcOrd="0" destOrd="0" presId="urn:microsoft.com/office/officeart/2005/8/layout/orgChart1"/>
    <dgm:cxn modelId="{4E2DC971-A200-415C-BAFE-AEB04496A9F6}" type="presOf" srcId="{E784D0E2-2003-46D3-88BA-1B0E79FAA310}" destId="{794DE0DB-5243-412D-8555-0BCFCF2157C0}" srcOrd="0" destOrd="0" presId="urn:microsoft.com/office/officeart/2005/8/layout/orgChart1"/>
    <dgm:cxn modelId="{02D1CEB9-4996-4A1A-81D9-FC14475E2A04}" type="presOf" srcId="{A96F3F0A-5C9E-4D6A-AE4F-127B31EA0007}" destId="{E9DE969D-D6B6-49A1-920F-DAF8603105E5}" srcOrd="1" destOrd="0" presId="urn:microsoft.com/office/officeart/2005/8/layout/orgChart1"/>
    <dgm:cxn modelId="{89D0868F-87EA-4592-BD1B-419AC84C7335}" type="presOf" srcId="{B328B0C8-E9D7-4807-8AC2-F67BD02320B5}" destId="{D2C606F1-2B36-4217-A9A5-E0E31E0605F3}" srcOrd="1" destOrd="0" presId="urn:microsoft.com/office/officeart/2005/8/layout/orgChart1"/>
    <dgm:cxn modelId="{6CEA098C-F6FD-4800-96D2-E58F98A733FF}" type="presOf" srcId="{2DB6BB6A-AAF9-4E08-8B7C-946A609E6B63}" destId="{5209CC08-246B-440C-B84E-E0D67F81B7D8}" srcOrd="0" destOrd="0" presId="urn:microsoft.com/office/officeart/2005/8/layout/orgChart1"/>
    <dgm:cxn modelId="{EC95A3A5-D5AB-4545-9BD2-E0C3C18F19F0}" type="presOf" srcId="{B328B0C8-E9D7-4807-8AC2-F67BD02320B5}" destId="{CBB53999-E3AB-49FF-B80C-105138CBD28E}" srcOrd="0" destOrd="0" presId="urn:microsoft.com/office/officeart/2005/8/layout/orgChart1"/>
    <dgm:cxn modelId="{50CB9757-FEAA-44D5-A238-01FDF299F435}" type="presOf" srcId="{7BACCF9F-77C1-408F-BCCF-6A9F2ECD2E31}" destId="{1F1D2F79-809C-45C9-8A55-DCA66936A0E8}" srcOrd="0" destOrd="0" presId="urn:microsoft.com/office/officeart/2005/8/layout/orgChart1"/>
    <dgm:cxn modelId="{9B23DA99-E91A-4D46-9ADC-0A8DAC429D5D}" type="presOf" srcId="{485526F5-7854-46CF-BC78-021B77399086}" destId="{4C4C5EB5-AA0A-4284-82CC-F9FCB60D40B2}" srcOrd="1" destOrd="0" presId="urn:microsoft.com/office/officeart/2005/8/layout/orgChart1"/>
    <dgm:cxn modelId="{A88A571E-53CE-42BD-AB22-8C5434775472}" srcId="{20F5CF74-ECB8-4E8D-9275-79A0BB406BED}" destId="{2DB6BB6A-AAF9-4E08-8B7C-946A609E6B63}" srcOrd="0" destOrd="0" parTransId="{0DF39095-1B36-48A0-B704-4788B037AF31}" sibTransId="{12901B73-0EC5-4484-8857-CDCC6C7A700D}"/>
    <dgm:cxn modelId="{1D4DEE46-5BB0-49C8-9A81-A3D28BFBCE38}" type="presOf" srcId="{34534AC8-190B-4FEA-BCC8-56F4D2F1F2E8}" destId="{3B52AF49-28F1-4261-ACC6-8D690736566A}" srcOrd="1" destOrd="0" presId="urn:microsoft.com/office/officeart/2005/8/layout/orgChart1"/>
    <dgm:cxn modelId="{28D78714-1B52-4561-A9F4-95BB2A5F8364}" srcId="{2DB6BB6A-AAF9-4E08-8B7C-946A609E6B63}" destId="{0343BB8B-7C16-483C-B7D8-7842FBA1C935}" srcOrd="1" destOrd="0" parTransId="{E784D0E2-2003-46D3-88BA-1B0E79FAA310}" sibTransId="{9F5C3533-4522-4E8C-8A0D-F560846EACB0}"/>
    <dgm:cxn modelId="{0AA6913E-053F-452E-9391-5D4A537EAFD1}" type="presOf" srcId="{34534AC8-190B-4FEA-BCC8-56F4D2F1F2E8}" destId="{3BE1E65C-B3CF-46CE-825A-A4ECC7335D51}" srcOrd="0" destOrd="0" presId="urn:microsoft.com/office/officeart/2005/8/layout/orgChart1"/>
    <dgm:cxn modelId="{FDF40281-BEFB-4572-9C5C-22DFC92C4318}" type="presOf" srcId="{9A84E6B7-ED73-462C-9848-6DE0F6D1AF00}" destId="{28A8AD6E-8149-4A70-A64F-CD082A90811A}" srcOrd="0" destOrd="0" presId="urn:microsoft.com/office/officeart/2005/8/layout/orgChart1"/>
    <dgm:cxn modelId="{1ADF5060-9D5B-46AA-9751-1A926D60EFA9}" type="presOf" srcId="{48285B20-BEB5-4A1A-B092-468F000A29D9}" destId="{C1F60001-2536-4F5D-9C65-66CBA99C9311}" srcOrd="1" destOrd="0" presId="urn:microsoft.com/office/officeart/2005/8/layout/orgChart1"/>
    <dgm:cxn modelId="{B4EF57C4-03C8-44A1-9605-85E8FCDF628B}" type="presOf" srcId="{20F5CF74-ECB8-4E8D-9275-79A0BB406BED}" destId="{91774DB1-4739-475C-B9DE-DA24772F575A}" srcOrd="0" destOrd="0" presId="urn:microsoft.com/office/officeart/2005/8/layout/orgChart1"/>
    <dgm:cxn modelId="{5B16D406-AAD7-4F1D-BCDE-49F7F3F6726D}" srcId="{2DB6BB6A-AAF9-4E08-8B7C-946A609E6B63}" destId="{34534AC8-190B-4FEA-BCC8-56F4D2F1F2E8}" srcOrd="4" destOrd="0" parTransId="{D47AE48F-A7E5-4987-AB04-2C78472758F4}" sibTransId="{BACBFF1D-3396-465D-AF1A-91EAC3AB0E58}"/>
    <dgm:cxn modelId="{CF803B67-FB5D-4C52-AA55-E0835FE6C1EE}" type="presOf" srcId="{D6DC8557-B1D2-4083-8D74-2CB7EC11BB74}" destId="{B20FAB7A-7F75-4574-AF4F-4A33B38D1F82}" srcOrd="1" destOrd="0" presId="urn:microsoft.com/office/officeart/2005/8/layout/orgChart1"/>
    <dgm:cxn modelId="{3B151596-9CBD-462E-BF70-EB41409472E6}" srcId="{2DB6BB6A-AAF9-4E08-8B7C-946A609E6B63}" destId="{48285B20-BEB5-4A1A-B092-468F000A29D9}" srcOrd="2" destOrd="0" parTransId="{089C08DA-BFE9-45A5-A308-F13D674E3968}" sibTransId="{34673BC2-2D41-4363-9AC0-B0B7B3DA4CA7}"/>
    <dgm:cxn modelId="{33944DE6-0934-4846-A16B-23D91FC91AD3}" type="presOf" srcId="{48285B20-BEB5-4A1A-B092-468F000A29D9}" destId="{9D6F659F-F499-4FC2-9314-42E1ED469AF5}" srcOrd="0" destOrd="0" presId="urn:microsoft.com/office/officeart/2005/8/layout/orgChart1"/>
    <dgm:cxn modelId="{505D65AC-3011-4AED-A00C-7C89EADD5AAF}" srcId="{0343BB8B-7C16-483C-B7D8-7842FBA1C935}" destId="{D6DC8557-B1D2-4083-8D74-2CB7EC11BB74}" srcOrd="1" destOrd="0" parTransId="{E5FA54D4-9A0C-4BCB-B70C-1D48A89D19C2}" sibTransId="{03CB6E00-FA5F-4B55-B53E-5510F0145CF9}"/>
    <dgm:cxn modelId="{5B336AF4-7DB0-4DEF-AA85-54C0B964EF24}" type="presOf" srcId="{DE21311B-945E-4D12-8121-ACBB06EB20FA}" destId="{DC4C8CE5-E1D4-4EC2-9FFA-280A8442EBE0}" srcOrd="1" destOrd="0" presId="urn:microsoft.com/office/officeart/2005/8/layout/orgChart1"/>
    <dgm:cxn modelId="{888454F0-9447-499C-B7FB-25F196533860}" type="presOf" srcId="{9A84E6B7-ED73-462C-9848-6DE0F6D1AF00}" destId="{F6368867-4758-4A6B-8CDD-5279FD3F6C5C}" srcOrd="1" destOrd="0" presId="urn:microsoft.com/office/officeart/2005/8/layout/orgChart1"/>
    <dgm:cxn modelId="{E7E20617-EEAC-4CA5-AB9A-7E0489A94093}" srcId="{2DB6BB6A-AAF9-4E08-8B7C-946A609E6B63}" destId="{9A84E6B7-ED73-462C-9848-6DE0F6D1AF00}" srcOrd="0" destOrd="0" parTransId="{F9FBB805-C756-4582-97C3-C0E11743E2B3}" sibTransId="{88FBD02A-4392-4DCD-AE6F-5B1ED9E5C772}"/>
    <dgm:cxn modelId="{078CEBB2-5B2C-4C18-94FD-D9F2569157DA}" srcId="{0343BB8B-7C16-483C-B7D8-7842FBA1C935}" destId="{A96F3F0A-5C9E-4D6A-AE4F-127B31EA0007}" srcOrd="2" destOrd="0" parTransId="{3E26C0F3-4D8F-4453-BF07-26A9CA8E3DD7}" sibTransId="{30BE13C8-39FD-42F7-8D90-7DE6C82FBC99}"/>
    <dgm:cxn modelId="{3045AF01-87A4-4F12-9DD4-5CEE007E9087}" type="presOf" srcId="{C78E91AF-865C-46B9-A3F4-21463848DD02}" destId="{CC250DB5-5B26-4B12-AE99-13C7269767F7}" srcOrd="0" destOrd="0" presId="urn:microsoft.com/office/officeart/2005/8/layout/orgChart1"/>
    <dgm:cxn modelId="{35C3B0DA-8A9C-4E85-A3DC-800175968287}" type="presOf" srcId="{485526F5-7854-46CF-BC78-021B77399086}" destId="{40DA6631-E84E-452D-A198-279BA0919177}" srcOrd="0" destOrd="0" presId="urn:microsoft.com/office/officeart/2005/8/layout/orgChart1"/>
    <dgm:cxn modelId="{85C5BFB2-7B16-4FA3-83F0-C6647829FB8A}" type="presOf" srcId="{3E26C0F3-4D8F-4453-BF07-26A9CA8E3DD7}" destId="{803844BF-F336-4BF4-9C59-172EF8D499EE}" srcOrd="0" destOrd="0" presId="urn:microsoft.com/office/officeart/2005/8/layout/orgChart1"/>
    <dgm:cxn modelId="{5C86AF88-6DEA-450F-A9D1-B33FE5D6E3A8}" type="presParOf" srcId="{91774DB1-4739-475C-B9DE-DA24772F575A}" destId="{90AC6C8B-B4F0-4DFE-9B5A-2666C7F78D07}" srcOrd="0" destOrd="0" presId="urn:microsoft.com/office/officeart/2005/8/layout/orgChart1"/>
    <dgm:cxn modelId="{61DA1FD6-75E5-4207-8680-4F934A366C6E}" type="presParOf" srcId="{90AC6C8B-B4F0-4DFE-9B5A-2666C7F78D07}" destId="{84C1B703-52CE-4FD8-8446-FAA5C9DCD4A3}" srcOrd="0" destOrd="0" presId="urn:microsoft.com/office/officeart/2005/8/layout/orgChart1"/>
    <dgm:cxn modelId="{DD441858-A623-477A-A566-C044DB5636E3}" type="presParOf" srcId="{84C1B703-52CE-4FD8-8446-FAA5C9DCD4A3}" destId="{5209CC08-246B-440C-B84E-E0D67F81B7D8}" srcOrd="0" destOrd="0" presId="urn:microsoft.com/office/officeart/2005/8/layout/orgChart1"/>
    <dgm:cxn modelId="{74C39528-8E83-4CAB-A68B-883660529B6C}" type="presParOf" srcId="{84C1B703-52CE-4FD8-8446-FAA5C9DCD4A3}" destId="{33B47B80-0EA2-48B0-8E9C-D5E8CDB7E42F}" srcOrd="1" destOrd="0" presId="urn:microsoft.com/office/officeart/2005/8/layout/orgChart1"/>
    <dgm:cxn modelId="{520DE233-8AAA-4B8F-9A2E-A02B51FBC44F}" type="presParOf" srcId="{90AC6C8B-B4F0-4DFE-9B5A-2666C7F78D07}" destId="{ECB46E80-81BD-4EBF-AD6D-7CCE217D3A5E}" srcOrd="1" destOrd="0" presId="urn:microsoft.com/office/officeart/2005/8/layout/orgChart1"/>
    <dgm:cxn modelId="{3A74C32B-10EC-4A43-8456-1244260F5536}" type="presParOf" srcId="{ECB46E80-81BD-4EBF-AD6D-7CCE217D3A5E}" destId="{0E63447A-FE21-4098-B65F-F96955BA6AAA}" srcOrd="0" destOrd="0" presId="urn:microsoft.com/office/officeart/2005/8/layout/orgChart1"/>
    <dgm:cxn modelId="{18099C6A-1339-4017-B2B1-D9EAA6D1EA20}" type="presParOf" srcId="{ECB46E80-81BD-4EBF-AD6D-7CCE217D3A5E}" destId="{FE8AD477-22AB-4769-BB96-C50D1ED4C2D3}" srcOrd="1" destOrd="0" presId="urn:microsoft.com/office/officeart/2005/8/layout/orgChart1"/>
    <dgm:cxn modelId="{9FCAB6FF-55E1-4D44-B7DD-A835A7A9F1A2}" type="presParOf" srcId="{FE8AD477-22AB-4769-BB96-C50D1ED4C2D3}" destId="{74476135-A3F7-4ACC-8849-AB8243E9FC9E}" srcOrd="0" destOrd="0" presId="urn:microsoft.com/office/officeart/2005/8/layout/orgChart1"/>
    <dgm:cxn modelId="{37471DAF-847E-4AE8-9598-8F4DE695939B}" type="presParOf" srcId="{74476135-A3F7-4ACC-8849-AB8243E9FC9E}" destId="{28A8AD6E-8149-4A70-A64F-CD082A90811A}" srcOrd="0" destOrd="0" presId="urn:microsoft.com/office/officeart/2005/8/layout/orgChart1"/>
    <dgm:cxn modelId="{DED22912-2F0C-421B-B6C9-4A86F12A4094}" type="presParOf" srcId="{74476135-A3F7-4ACC-8849-AB8243E9FC9E}" destId="{F6368867-4758-4A6B-8CDD-5279FD3F6C5C}" srcOrd="1" destOrd="0" presId="urn:microsoft.com/office/officeart/2005/8/layout/orgChart1"/>
    <dgm:cxn modelId="{79F88EFB-EA7C-40AF-B493-41CBFAB2E692}" type="presParOf" srcId="{FE8AD477-22AB-4769-BB96-C50D1ED4C2D3}" destId="{470FDCAA-46D9-4F65-8F0D-36D37C04DD89}" srcOrd="1" destOrd="0" presId="urn:microsoft.com/office/officeart/2005/8/layout/orgChart1"/>
    <dgm:cxn modelId="{51CF70AC-1351-4DE5-A0DA-FC989EE6C5CE}" type="presParOf" srcId="{FE8AD477-22AB-4769-BB96-C50D1ED4C2D3}" destId="{9B166F84-7179-486B-994C-55BD3C82C3EF}" srcOrd="2" destOrd="0" presId="urn:microsoft.com/office/officeart/2005/8/layout/orgChart1"/>
    <dgm:cxn modelId="{1C105287-25AD-4DCD-8BB2-A9F621070110}" type="presParOf" srcId="{ECB46E80-81BD-4EBF-AD6D-7CCE217D3A5E}" destId="{794DE0DB-5243-412D-8555-0BCFCF2157C0}" srcOrd="2" destOrd="0" presId="urn:microsoft.com/office/officeart/2005/8/layout/orgChart1"/>
    <dgm:cxn modelId="{1C4E2483-0CD1-4A6F-AF00-B4A361FE8EDF}" type="presParOf" srcId="{ECB46E80-81BD-4EBF-AD6D-7CCE217D3A5E}" destId="{C2D1A065-BD0D-438C-883A-1BF8849CE298}" srcOrd="3" destOrd="0" presId="urn:microsoft.com/office/officeart/2005/8/layout/orgChart1"/>
    <dgm:cxn modelId="{05FAA4CD-ADD4-4314-81A4-F838A6E2ABBD}" type="presParOf" srcId="{C2D1A065-BD0D-438C-883A-1BF8849CE298}" destId="{5A819B6C-1103-4621-88FF-A1BCBE1C59C9}" srcOrd="0" destOrd="0" presId="urn:microsoft.com/office/officeart/2005/8/layout/orgChart1"/>
    <dgm:cxn modelId="{89696CA5-0349-4B0B-9B4B-3D6BB7E24E46}" type="presParOf" srcId="{5A819B6C-1103-4621-88FF-A1BCBE1C59C9}" destId="{F1657430-F0A7-4F0C-9D6A-E3DCC0371E98}" srcOrd="0" destOrd="0" presId="urn:microsoft.com/office/officeart/2005/8/layout/orgChart1"/>
    <dgm:cxn modelId="{1466338F-E5B5-4334-9B29-58A92F3D16AE}" type="presParOf" srcId="{5A819B6C-1103-4621-88FF-A1BCBE1C59C9}" destId="{477BB8E8-1362-48A7-8A91-7371B2641238}" srcOrd="1" destOrd="0" presId="urn:microsoft.com/office/officeart/2005/8/layout/orgChart1"/>
    <dgm:cxn modelId="{E6F7EAFD-8A15-46CF-945B-4C806C9C22FD}" type="presParOf" srcId="{C2D1A065-BD0D-438C-883A-1BF8849CE298}" destId="{2A0FF429-4342-4450-AFC7-FEB298E73AB5}" srcOrd="1" destOrd="0" presId="urn:microsoft.com/office/officeart/2005/8/layout/orgChart1"/>
    <dgm:cxn modelId="{B14C6EA0-D901-4BF8-9D50-2B8F5E540B34}" type="presParOf" srcId="{2A0FF429-4342-4450-AFC7-FEB298E73AB5}" destId="{1F1D2F79-809C-45C9-8A55-DCA66936A0E8}" srcOrd="0" destOrd="0" presId="urn:microsoft.com/office/officeart/2005/8/layout/orgChart1"/>
    <dgm:cxn modelId="{071A65E9-35D3-4B23-96DE-0C860A0A942C}" type="presParOf" srcId="{2A0FF429-4342-4450-AFC7-FEB298E73AB5}" destId="{67B2FCB5-250C-4333-AD61-9B7C91D4909F}" srcOrd="1" destOrd="0" presId="urn:microsoft.com/office/officeart/2005/8/layout/orgChart1"/>
    <dgm:cxn modelId="{0245E173-2FEE-4018-9332-3D96489DF7C8}" type="presParOf" srcId="{67B2FCB5-250C-4333-AD61-9B7C91D4909F}" destId="{FD423056-4D79-4139-84F1-D5D5AC8046A5}" srcOrd="0" destOrd="0" presId="urn:microsoft.com/office/officeart/2005/8/layout/orgChart1"/>
    <dgm:cxn modelId="{78FF4B0F-C546-4098-A5DF-D00F4E4F90F4}" type="presParOf" srcId="{FD423056-4D79-4139-84F1-D5D5AC8046A5}" destId="{40DA6631-E84E-452D-A198-279BA0919177}" srcOrd="0" destOrd="0" presId="urn:microsoft.com/office/officeart/2005/8/layout/orgChart1"/>
    <dgm:cxn modelId="{666E969A-71CD-40B2-94B6-60FD6CCCEF3E}" type="presParOf" srcId="{FD423056-4D79-4139-84F1-D5D5AC8046A5}" destId="{4C4C5EB5-AA0A-4284-82CC-F9FCB60D40B2}" srcOrd="1" destOrd="0" presId="urn:microsoft.com/office/officeart/2005/8/layout/orgChart1"/>
    <dgm:cxn modelId="{F1BA4DEA-1EAE-4F37-A164-C297E1618751}" type="presParOf" srcId="{67B2FCB5-250C-4333-AD61-9B7C91D4909F}" destId="{5AF98D04-B88A-47FB-B826-44E356868739}" srcOrd="1" destOrd="0" presId="urn:microsoft.com/office/officeart/2005/8/layout/orgChart1"/>
    <dgm:cxn modelId="{542DE2CC-F419-4553-AED6-A8E4D0F11767}" type="presParOf" srcId="{67B2FCB5-250C-4333-AD61-9B7C91D4909F}" destId="{1E015D33-18C7-4C62-9F29-72A1F3049B18}" srcOrd="2" destOrd="0" presId="urn:microsoft.com/office/officeart/2005/8/layout/orgChart1"/>
    <dgm:cxn modelId="{63406CD8-0FB6-4CA6-90F2-7F7608B3D2FE}" type="presParOf" srcId="{2A0FF429-4342-4450-AFC7-FEB298E73AB5}" destId="{D7CE7B4E-602D-4E4B-B484-C5EEC35BBE45}" srcOrd="2" destOrd="0" presId="urn:microsoft.com/office/officeart/2005/8/layout/orgChart1"/>
    <dgm:cxn modelId="{21CB0498-2C44-4202-8F72-F4A86205B950}" type="presParOf" srcId="{2A0FF429-4342-4450-AFC7-FEB298E73AB5}" destId="{74D6D520-B7B5-4B29-A9F1-01810E5982B1}" srcOrd="3" destOrd="0" presId="urn:microsoft.com/office/officeart/2005/8/layout/orgChart1"/>
    <dgm:cxn modelId="{00983498-619C-48C8-BA91-E8D7C3F1956C}" type="presParOf" srcId="{74D6D520-B7B5-4B29-A9F1-01810E5982B1}" destId="{C2503A93-0F63-4A5D-A66F-D848B5AB0850}" srcOrd="0" destOrd="0" presId="urn:microsoft.com/office/officeart/2005/8/layout/orgChart1"/>
    <dgm:cxn modelId="{A4DCA24A-434D-4DCD-8B7A-5D402E4661B3}" type="presParOf" srcId="{C2503A93-0F63-4A5D-A66F-D848B5AB0850}" destId="{0768F891-BD9A-4F30-A2DE-7E257AAD41AF}" srcOrd="0" destOrd="0" presId="urn:microsoft.com/office/officeart/2005/8/layout/orgChart1"/>
    <dgm:cxn modelId="{E6FA129E-4E95-4DFC-8127-72A1994CAF7C}" type="presParOf" srcId="{C2503A93-0F63-4A5D-A66F-D848B5AB0850}" destId="{B20FAB7A-7F75-4574-AF4F-4A33B38D1F82}" srcOrd="1" destOrd="0" presId="urn:microsoft.com/office/officeart/2005/8/layout/orgChart1"/>
    <dgm:cxn modelId="{9949346B-4FF1-429D-B32F-5396653F7FCB}" type="presParOf" srcId="{74D6D520-B7B5-4B29-A9F1-01810E5982B1}" destId="{BE2FAD79-4AFF-4CFB-B519-2EFFC3C0C5B3}" srcOrd="1" destOrd="0" presId="urn:microsoft.com/office/officeart/2005/8/layout/orgChart1"/>
    <dgm:cxn modelId="{B38F1B68-5E92-43FF-922C-C8384FB7EAAA}" type="presParOf" srcId="{74D6D520-B7B5-4B29-A9F1-01810E5982B1}" destId="{DC782210-DC80-4EB4-AA6D-345F28E22AFD}" srcOrd="2" destOrd="0" presId="urn:microsoft.com/office/officeart/2005/8/layout/orgChart1"/>
    <dgm:cxn modelId="{676CC02D-0B5B-4C22-8131-7102612F8DD0}" type="presParOf" srcId="{2A0FF429-4342-4450-AFC7-FEB298E73AB5}" destId="{803844BF-F336-4BF4-9C59-172EF8D499EE}" srcOrd="4" destOrd="0" presId="urn:microsoft.com/office/officeart/2005/8/layout/orgChart1"/>
    <dgm:cxn modelId="{D37FE34E-4824-4BE6-A1A4-52A3E86E559A}" type="presParOf" srcId="{2A0FF429-4342-4450-AFC7-FEB298E73AB5}" destId="{0B956638-2694-4219-8DA7-D5292FF78720}" srcOrd="5" destOrd="0" presId="urn:microsoft.com/office/officeart/2005/8/layout/orgChart1"/>
    <dgm:cxn modelId="{C314876F-3706-4D4D-90B7-5373A8F4A87E}" type="presParOf" srcId="{0B956638-2694-4219-8DA7-D5292FF78720}" destId="{AACAA1A4-0D68-44A7-A397-5B9246D5A80B}" srcOrd="0" destOrd="0" presId="urn:microsoft.com/office/officeart/2005/8/layout/orgChart1"/>
    <dgm:cxn modelId="{F0187120-B18C-4704-B58C-EBA5498E4CED}" type="presParOf" srcId="{AACAA1A4-0D68-44A7-A397-5B9246D5A80B}" destId="{1665B34D-7EC1-40C9-A6B3-736B91679681}" srcOrd="0" destOrd="0" presId="urn:microsoft.com/office/officeart/2005/8/layout/orgChart1"/>
    <dgm:cxn modelId="{95BE8571-4356-4186-827C-DCD87D3DE815}" type="presParOf" srcId="{AACAA1A4-0D68-44A7-A397-5B9246D5A80B}" destId="{E9DE969D-D6B6-49A1-920F-DAF8603105E5}" srcOrd="1" destOrd="0" presId="urn:microsoft.com/office/officeart/2005/8/layout/orgChart1"/>
    <dgm:cxn modelId="{F420C11A-C084-4E0E-9E0B-25489494D9DB}" type="presParOf" srcId="{0B956638-2694-4219-8DA7-D5292FF78720}" destId="{9287B865-4E21-4ED9-9599-890F3905ED8A}" srcOrd="1" destOrd="0" presId="urn:microsoft.com/office/officeart/2005/8/layout/orgChart1"/>
    <dgm:cxn modelId="{17281B7E-DDD0-4175-8B39-A831E9F3A9ED}" type="presParOf" srcId="{0B956638-2694-4219-8DA7-D5292FF78720}" destId="{E6FDF598-ED9D-4B87-B353-D23E40E25F88}" srcOrd="2" destOrd="0" presId="urn:microsoft.com/office/officeart/2005/8/layout/orgChart1"/>
    <dgm:cxn modelId="{2266F018-A317-47E8-BA7A-E53E2732CB51}" type="presParOf" srcId="{2A0FF429-4342-4450-AFC7-FEB298E73AB5}" destId="{CC250DB5-5B26-4B12-AE99-13C7269767F7}" srcOrd="6" destOrd="0" presId="urn:microsoft.com/office/officeart/2005/8/layout/orgChart1"/>
    <dgm:cxn modelId="{77B44F52-E1CD-424A-9D6A-53C24B33FAAD}" type="presParOf" srcId="{2A0FF429-4342-4450-AFC7-FEB298E73AB5}" destId="{BDB68FE7-B6F0-47BC-8827-9C6E43FB6CF5}" srcOrd="7" destOrd="0" presId="urn:microsoft.com/office/officeart/2005/8/layout/orgChart1"/>
    <dgm:cxn modelId="{4BB0B29C-6DAE-460F-B9A3-77CB6205BEAF}" type="presParOf" srcId="{BDB68FE7-B6F0-47BC-8827-9C6E43FB6CF5}" destId="{232BCC23-FE17-4730-963B-3FEDFB9F6656}" srcOrd="0" destOrd="0" presId="urn:microsoft.com/office/officeart/2005/8/layout/orgChart1"/>
    <dgm:cxn modelId="{6BD32E0B-80D7-4DFE-82BB-C37548C1F2AB}" type="presParOf" srcId="{232BCC23-FE17-4730-963B-3FEDFB9F6656}" destId="{DFF3F056-D52C-459C-8392-D15CF908574D}" srcOrd="0" destOrd="0" presId="urn:microsoft.com/office/officeart/2005/8/layout/orgChart1"/>
    <dgm:cxn modelId="{0153A02D-BF34-41C8-8418-C82E4A682C42}" type="presParOf" srcId="{232BCC23-FE17-4730-963B-3FEDFB9F6656}" destId="{DC4C8CE5-E1D4-4EC2-9FFA-280A8442EBE0}" srcOrd="1" destOrd="0" presId="urn:microsoft.com/office/officeart/2005/8/layout/orgChart1"/>
    <dgm:cxn modelId="{280A5F69-8101-4FE8-8A47-DE92A8F6AF61}" type="presParOf" srcId="{BDB68FE7-B6F0-47BC-8827-9C6E43FB6CF5}" destId="{31A52DA0-ACBA-48FE-8163-7A64788A047C}" srcOrd="1" destOrd="0" presId="urn:microsoft.com/office/officeart/2005/8/layout/orgChart1"/>
    <dgm:cxn modelId="{175C33E2-3870-475C-9476-0D9C6D7C9164}" type="presParOf" srcId="{BDB68FE7-B6F0-47BC-8827-9C6E43FB6CF5}" destId="{4EA1F125-6339-481F-AFC3-42E08C78C2EB}" srcOrd="2" destOrd="0" presId="urn:microsoft.com/office/officeart/2005/8/layout/orgChart1"/>
    <dgm:cxn modelId="{C73FABEB-3CDA-4753-AB06-607626287D8B}" type="presParOf" srcId="{C2D1A065-BD0D-438C-883A-1BF8849CE298}" destId="{EB94D60B-E1F5-4D65-8AFC-06B8C82858DB}" srcOrd="2" destOrd="0" presId="urn:microsoft.com/office/officeart/2005/8/layout/orgChart1"/>
    <dgm:cxn modelId="{E41F9D04-E3DB-485C-B62F-700DE45BACF7}" type="presParOf" srcId="{ECB46E80-81BD-4EBF-AD6D-7CCE217D3A5E}" destId="{845A3B25-31EB-4C93-80CD-666811B99EDC}" srcOrd="4" destOrd="0" presId="urn:microsoft.com/office/officeart/2005/8/layout/orgChart1"/>
    <dgm:cxn modelId="{90C0F5F6-5C87-4DE3-813B-5AB6D40CC517}" type="presParOf" srcId="{ECB46E80-81BD-4EBF-AD6D-7CCE217D3A5E}" destId="{F17C7C67-D79A-46C4-8C75-4794DCF84B84}" srcOrd="5" destOrd="0" presId="urn:microsoft.com/office/officeart/2005/8/layout/orgChart1"/>
    <dgm:cxn modelId="{6DD9643C-4C86-4217-993F-FBCB240508CC}" type="presParOf" srcId="{F17C7C67-D79A-46C4-8C75-4794DCF84B84}" destId="{12CA3701-88F2-4C20-BE8D-3587BE0B7224}" srcOrd="0" destOrd="0" presId="urn:microsoft.com/office/officeart/2005/8/layout/orgChart1"/>
    <dgm:cxn modelId="{AD15CF9F-BAB5-4471-91CF-4D2CD707D079}" type="presParOf" srcId="{12CA3701-88F2-4C20-BE8D-3587BE0B7224}" destId="{9D6F659F-F499-4FC2-9314-42E1ED469AF5}" srcOrd="0" destOrd="0" presId="urn:microsoft.com/office/officeart/2005/8/layout/orgChart1"/>
    <dgm:cxn modelId="{F97B3376-B4C4-4C8B-8967-4F7768DE2729}" type="presParOf" srcId="{12CA3701-88F2-4C20-BE8D-3587BE0B7224}" destId="{C1F60001-2536-4F5D-9C65-66CBA99C9311}" srcOrd="1" destOrd="0" presId="urn:microsoft.com/office/officeart/2005/8/layout/orgChart1"/>
    <dgm:cxn modelId="{D0B268B4-CD6C-4B2B-922D-0C09C46B238F}" type="presParOf" srcId="{F17C7C67-D79A-46C4-8C75-4794DCF84B84}" destId="{03DDD12F-A89B-4C92-96F8-199424E8ABA1}" srcOrd="1" destOrd="0" presId="urn:microsoft.com/office/officeart/2005/8/layout/orgChart1"/>
    <dgm:cxn modelId="{BA6EC5CF-4A53-4AE2-9F60-9F0E96C9A073}" type="presParOf" srcId="{F17C7C67-D79A-46C4-8C75-4794DCF84B84}" destId="{75F1EA09-08F4-4574-ADBC-CD5562B3CF4C}" srcOrd="2" destOrd="0" presId="urn:microsoft.com/office/officeart/2005/8/layout/orgChart1"/>
    <dgm:cxn modelId="{9052F894-4C34-4F92-BB8D-D3D9093FE783}" type="presParOf" srcId="{ECB46E80-81BD-4EBF-AD6D-7CCE217D3A5E}" destId="{2F1678D9-6ACB-4658-A3FC-1E6126B1CCA7}" srcOrd="6" destOrd="0" presId="urn:microsoft.com/office/officeart/2005/8/layout/orgChart1"/>
    <dgm:cxn modelId="{55FA5EB1-D61F-4891-97E0-87F975E6A8BB}" type="presParOf" srcId="{ECB46E80-81BD-4EBF-AD6D-7CCE217D3A5E}" destId="{56D60708-C1FE-4E95-A40A-0741B5312DDB}" srcOrd="7" destOrd="0" presId="urn:microsoft.com/office/officeart/2005/8/layout/orgChart1"/>
    <dgm:cxn modelId="{85DCA63F-1639-4ADE-900C-644F4F46F00E}" type="presParOf" srcId="{56D60708-C1FE-4E95-A40A-0741B5312DDB}" destId="{2593D993-A532-43A5-9720-CA0E69A3EDEB}" srcOrd="0" destOrd="0" presId="urn:microsoft.com/office/officeart/2005/8/layout/orgChart1"/>
    <dgm:cxn modelId="{3B13E14A-CE40-4272-8F04-C870A3B75E92}" type="presParOf" srcId="{2593D993-A532-43A5-9720-CA0E69A3EDEB}" destId="{CBB53999-E3AB-49FF-B80C-105138CBD28E}" srcOrd="0" destOrd="0" presId="urn:microsoft.com/office/officeart/2005/8/layout/orgChart1"/>
    <dgm:cxn modelId="{1985DE22-BC91-4475-946A-4B50E6FB5BC7}" type="presParOf" srcId="{2593D993-A532-43A5-9720-CA0E69A3EDEB}" destId="{D2C606F1-2B36-4217-A9A5-E0E31E0605F3}" srcOrd="1" destOrd="0" presId="urn:microsoft.com/office/officeart/2005/8/layout/orgChart1"/>
    <dgm:cxn modelId="{1E254990-79EA-44D4-8B94-FE1A7B630C33}" type="presParOf" srcId="{56D60708-C1FE-4E95-A40A-0741B5312DDB}" destId="{61F4B104-C70F-4AC8-A431-38A44CB0BE9D}" srcOrd="1" destOrd="0" presId="urn:microsoft.com/office/officeart/2005/8/layout/orgChart1"/>
    <dgm:cxn modelId="{D5C7BAF1-F0E1-4C6B-AA78-6C094E8773D3}" type="presParOf" srcId="{56D60708-C1FE-4E95-A40A-0741B5312DDB}" destId="{793533A0-EB6C-4403-87A9-DC7F6E86DEA3}" srcOrd="2" destOrd="0" presId="urn:microsoft.com/office/officeart/2005/8/layout/orgChart1"/>
    <dgm:cxn modelId="{72A3681E-FD54-46AF-B558-C19765AB54C0}" type="presParOf" srcId="{ECB46E80-81BD-4EBF-AD6D-7CCE217D3A5E}" destId="{CFD3B30E-3C8A-4620-9C6A-08CF378BEEBC}" srcOrd="8" destOrd="0" presId="urn:microsoft.com/office/officeart/2005/8/layout/orgChart1"/>
    <dgm:cxn modelId="{B4E6DEAC-19A7-4D36-9163-47CC71F8AA94}" type="presParOf" srcId="{ECB46E80-81BD-4EBF-AD6D-7CCE217D3A5E}" destId="{F8183F9E-A9A0-43D4-A4F7-2FB8BAD51789}" srcOrd="9" destOrd="0" presId="urn:microsoft.com/office/officeart/2005/8/layout/orgChart1"/>
    <dgm:cxn modelId="{87C5C699-A810-45EE-B38D-1A7A0541CCB7}" type="presParOf" srcId="{F8183F9E-A9A0-43D4-A4F7-2FB8BAD51789}" destId="{79DF35B4-2D0C-4B45-AF33-A64624C4A9CD}" srcOrd="0" destOrd="0" presId="urn:microsoft.com/office/officeart/2005/8/layout/orgChart1"/>
    <dgm:cxn modelId="{CDA311D9-9C60-4A49-9E8E-1C6462333382}" type="presParOf" srcId="{79DF35B4-2D0C-4B45-AF33-A64624C4A9CD}" destId="{3BE1E65C-B3CF-46CE-825A-A4ECC7335D51}" srcOrd="0" destOrd="0" presId="urn:microsoft.com/office/officeart/2005/8/layout/orgChart1"/>
    <dgm:cxn modelId="{EC0CC0FC-8B83-42D4-A0CC-C4C5EE8CC2F2}" type="presParOf" srcId="{79DF35B4-2D0C-4B45-AF33-A64624C4A9CD}" destId="{3B52AF49-28F1-4261-ACC6-8D690736566A}" srcOrd="1" destOrd="0" presId="urn:microsoft.com/office/officeart/2005/8/layout/orgChart1"/>
    <dgm:cxn modelId="{F2C755A2-58C7-4269-9B01-004292D2A92D}" type="presParOf" srcId="{F8183F9E-A9A0-43D4-A4F7-2FB8BAD51789}" destId="{744A29DC-0EEC-4307-B2EF-A1D9E24D17D7}" srcOrd="1" destOrd="0" presId="urn:microsoft.com/office/officeart/2005/8/layout/orgChart1"/>
    <dgm:cxn modelId="{F23812B3-7BE9-480C-813B-088FA8BF8E14}" type="presParOf" srcId="{F8183F9E-A9A0-43D4-A4F7-2FB8BAD51789}" destId="{D36A7849-1A3D-4503-ABC2-10E99F73B9DC}" srcOrd="2" destOrd="0" presId="urn:microsoft.com/office/officeart/2005/8/layout/orgChart1"/>
    <dgm:cxn modelId="{9759490C-1998-43B2-9B9C-424638F6000C}" type="presParOf" srcId="{90AC6C8B-B4F0-4DFE-9B5A-2666C7F78D07}" destId="{5ABCAF5E-98F7-4835-B919-799DF9AD72FC}" srcOrd="2" destOrd="0" presId="urn:microsoft.com/office/officeart/2005/8/layout/orgChart1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3191EB3-DDF1-4CAD-A5BB-56C0FD9B12F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87E19-5A4B-4007-8320-BC739085E78C}">
      <dgm:prSet phldrT="[Text]"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 Faculty</a:t>
          </a:r>
          <a:endParaRPr lang="en-US" dirty="0"/>
        </a:p>
      </dgm:t>
    </dgm:pt>
    <dgm:pt modelId="{45C13B9D-DEF1-49CF-AEFC-64CE474089ED}" type="parTrans" cxnId="{56EE05B1-0CBA-4BFC-A355-81FEAAE87D2A}">
      <dgm:prSet/>
      <dgm:spPr/>
      <dgm:t>
        <a:bodyPr/>
        <a:lstStyle/>
        <a:p>
          <a:endParaRPr lang="en-US"/>
        </a:p>
      </dgm:t>
    </dgm:pt>
    <dgm:pt modelId="{98F861A9-E223-41CD-ADE7-716081D0422D}" type="sibTrans" cxnId="{56EE05B1-0CBA-4BFC-A355-81FEAAE87D2A}">
      <dgm:prSet/>
      <dgm:spPr/>
      <dgm:t>
        <a:bodyPr/>
        <a:lstStyle/>
        <a:p>
          <a:endParaRPr lang="en-US"/>
        </a:p>
      </dgm:t>
    </dgm:pt>
    <dgm:pt modelId="{164EA658-7CDF-4BA9-802F-A5DB584FC85A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1.1 Select Course</a:t>
          </a:r>
          <a:endParaRPr lang="en-US" dirty="0"/>
        </a:p>
      </dgm:t>
    </dgm:pt>
    <dgm:pt modelId="{50B9B4BC-7216-42E0-824F-CA005CC6427A}" type="parTrans" cxnId="{B88252AD-80B3-4785-BF3F-3EFB01ECA8AE}">
      <dgm:prSet/>
      <dgm:spPr/>
      <dgm:t>
        <a:bodyPr/>
        <a:lstStyle/>
        <a:p>
          <a:endParaRPr lang="en-US"/>
        </a:p>
      </dgm:t>
    </dgm:pt>
    <dgm:pt modelId="{B273EF17-56C7-49D4-B7B5-1F5452DDA655}" type="sibTrans" cxnId="{B88252AD-80B3-4785-BF3F-3EFB01ECA8AE}">
      <dgm:prSet/>
      <dgm:spPr/>
      <dgm:t>
        <a:bodyPr/>
        <a:lstStyle/>
        <a:p>
          <a:endParaRPr lang="en-US"/>
        </a:p>
      </dgm:t>
    </dgm:pt>
    <dgm:pt modelId="{4370BA0F-1A45-4D4F-A1B1-48D25A80D340}">
      <dgm:prSet phldrT="[Text]"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1.2 Create Question bank</a:t>
          </a:r>
          <a:endParaRPr lang="en-US" dirty="0"/>
        </a:p>
      </dgm:t>
    </dgm:pt>
    <dgm:pt modelId="{56D8B27B-4846-42F5-8F7C-93EE8E54FA03}" type="parTrans" cxnId="{2FCB377C-E84E-4940-B606-F49F5DB5D24C}">
      <dgm:prSet/>
      <dgm:spPr/>
      <dgm:t>
        <a:bodyPr/>
        <a:lstStyle/>
        <a:p>
          <a:endParaRPr lang="en-US"/>
        </a:p>
      </dgm:t>
    </dgm:pt>
    <dgm:pt modelId="{90B11226-618F-4C0C-8A7B-E28FCC6CA0BC}" type="sibTrans" cxnId="{2FCB377C-E84E-4940-B606-F49F5DB5D24C}">
      <dgm:prSet/>
      <dgm:spPr/>
      <dgm:t>
        <a:bodyPr/>
        <a:lstStyle/>
        <a:p>
          <a:endParaRPr lang="en-US"/>
        </a:p>
      </dgm:t>
    </dgm:pt>
    <dgm:pt modelId="{CA44D575-CD1B-4522-81F9-1A8126B59A07}">
      <dgm:prSet phldrT="[Text]"/>
      <dgm:spPr>
        <a:solidFill>
          <a:schemeClr val="accent1">
            <a:lumMod val="50000"/>
          </a:schemeClr>
        </a:solidFill>
        <a:ln w="38100" cmpd="dbl"/>
      </dgm:spPr>
      <dgm:t>
        <a:bodyPr/>
        <a:lstStyle/>
        <a:p>
          <a:r>
            <a:rPr lang="en-US" dirty="0" smtClean="0"/>
            <a:t>1.3 Create Exam</a:t>
          </a:r>
          <a:endParaRPr lang="en-US" dirty="0"/>
        </a:p>
      </dgm:t>
    </dgm:pt>
    <dgm:pt modelId="{F7CECAA8-638F-4420-99F9-451FF2C0336C}" type="parTrans" cxnId="{DDB5A8CB-C9A5-4AAE-B072-8A97E04CB913}">
      <dgm:prSet/>
      <dgm:spPr/>
      <dgm:t>
        <a:bodyPr/>
        <a:lstStyle/>
        <a:p>
          <a:endParaRPr lang="en-US"/>
        </a:p>
      </dgm:t>
    </dgm:pt>
    <dgm:pt modelId="{DD6ED947-D128-4AD7-98F6-EDEDECFCCC0C}" type="sibTrans" cxnId="{DDB5A8CB-C9A5-4AAE-B072-8A97E04CB913}">
      <dgm:prSet/>
      <dgm:spPr/>
      <dgm:t>
        <a:bodyPr/>
        <a:lstStyle/>
        <a:p>
          <a:endParaRPr lang="en-US"/>
        </a:p>
      </dgm:t>
    </dgm:pt>
    <dgm:pt modelId="{8DC0CC74-B3F1-49BA-AC42-F0A848B77028}">
      <dgm:prSet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1.4 Modify Exam</a:t>
          </a:r>
          <a:endParaRPr lang="en-US" dirty="0"/>
        </a:p>
      </dgm:t>
    </dgm:pt>
    <dgm:pt modelId="{5A50EC4C-9191-4D30-A90E-20828A4C3F27}" type="parTrans" cxnId="{10601660-97C0-44DD-BA05-FEEAB1A53947}">
      <dgm:prSet/>
      <dgm:spPr/>
      <dgm:t>
        <a:bodyPr/>
        <a:lstStyle/>
        <a:p>
          <a:endParaRPr lang="en-US"/>
        </a:p>
      </dgm:t>
    </dgm:pt>
    <dgm:pt modelId="{445D37FB-CEE2-472D-88F5-EDA220769781}" type="sibTrans" cxnId="{10601660-97C0-44DD-BA05-FEEAB1A53947}">
      <dgm:prSet/>
      <dgm:spPr/>
      <dgm:t>
        <a:bodyPr/>
        <a:lstStyle/>
        <a:p>
          <a:endParaRPr lang="en-US"/>
        </a:p>
      </dgm:t>
    </dgm:pt>
    <dgm:pt modelId="{C96FF166-3C24-4A32-B1FC-EC0DB6EA92A5}">
      <dgm:prSet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1.5 View Reports</a:t>
          </a:r>
          <a:endParaRPr lang="en-US" dirty="0"/>
        </a:p>
      </dgm:t>
    </dgm:pt>
    <dgm:pt modelId="{F8113BC6-C769-4127-922B-C8969531A2FD}" type="parTrans" cxnId="{19A9B13E-D64E-4C9D-8D20-675738B0A8F6}">
      <dgm:prSet/>
      <dgm:spPr/>
      <dgm:t>
        <a:bodyPr/>
        <a:lstStyle/>
        <a:p>
          <a:endParaRPr lang="en-US"/>
        </a:p>
      </dgm:t>
    </dgm:pt>
    <dgm:pt modelId="{85FDE035-8C24-4E20-B11D-66059085A0D5}" type="sibTrans" cxnId="{19A9B13E-D64E-4C9D-8D20-675738B0A8F6}">
      <dgm:prSet/>
      <dgm:spPr/>
      <dgm:t>
        <a:bodyPr/>
        <a:lstStyle/>
        <a:p>
          <a:endParaRPr lang="en-US"/>
        </a:p>
      </dgm:t>
    </dgm:pt>
    <dgm:pt modelId="{7759D0BE-23D3-4326-BB4C-3A9315D6FF53}" type="pres">
      <dgm:prSet presAssocID="{B3191EB3-DDF1-4CAD-A5BB-56C0FD9B12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34C3654-3AFB-4949-A2D3-FC9FABEB4415}" type="pres">
      <dgm:prSet presAssocID="{DFA87E19-5A4B-4007-8320-BC739085E78C}" presName="hierRoot1" presStyleCnt="0">
        <dgm:presLayoutVars>
          <dgm:hierBranch val="init"/>
        </dgm:presLayoutVars>
      </dgm:prSet>
      <dgm:spPr/>
    </dgm:pt>
    <dgm:pt modelId="{EC7BB139-35BC-422C-B9BD-D5F87BAA2B9D}" type="pres">
      <dgm:prSet presAssocID="{DFA87E19-5A4B-4007-8320-BC739085E78C}" presName="rootComposite1" presStyleCnt="0"/>
      <dgm:spPr/>
    </dgm:pt>
    <dgm:pt modelId="{8496AC36-21EB-45D7-A537-0311ADEF30D2}" type="pres">
      <dgm:prSet presAssocID="{DFA87E19-5A4B-4007-8320-BC739085E78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AF1A86-9FAD-4507-BB08-4F33AE2696B8}" type="pres">
      <dgm:prSet presAssocID="{DFA87E19-5A4B-4007-8320-BC739085E78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099F973-A952-495C-B8CD-19E01871A123}" type="pres">
      <dgm:prSet presAssocID="{DFA87E19-5A4B-4007-8320-BC739085E78C}" presName="hierChild2" presStyleCnt="0"/>
      <dgm:spPr/>
    </dgm:pt>
    <dgm:pt modelId="{67793239-7F2F-495C-8200-E116377B6768}" type="pres">
      <dgm:prSet presAssocID="{50B9B4BC-7216-42E0-824F-CA005CC6427A}" presName="Name37" presStyleLbl="parChTrans1D2" presStyleIdx="0" presStyleCnt="5"/>
      <dgm:spPr/>
      <dgm:t>
        <a:bodyPr/>
        <a:lstStyle/>
        <a:p>
          <a:endParaRPr lang="en-US"/>
        </a:p>
      </dgm:t>
    </dgm:pt>
    <dgm:pt modelId="{05FF8596-6DB3-497C-BF3B-2A61B4AB3EF8}" type="pres">
      <dgm:prSet presAssocID="{164EA658-7CDF-4BA9-802F-A5DB584FC85A}" presName="hierRoot2" presStyleCnt="0">
        <dgm:presLayoutVars>
          <dgm:hierBranch val="init"/>
        </dgm:presLayoutVars>
      </dgm:prSet>
      <dgm:spPr/>
    </dgm:pt>
    <dgm:pt modelId="{4BAF3878-F688-4F6A-8D7A-F0A03DD44DFC}" type="pres">
      <dgm:prSet presAssocID="{164EA658-7CDF-4BA9-802F-A5DB584FC85A}" presName="rootComposite" presStyleCnt="0"/>
      <dgm:spPr/>
    </dgm:pt>
    <dgm:pt modelId="{8BF306E1-AC1E-4A0D-A06C-A292885ACDBF}" type="pres">
      <dgm:prSet presAssocID="{164EA658-7CDF-4BA9-802F-A5DB584FC85A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86B4D5-7D94-48E3-BABD-A854FF23FA0C}" type="pres">
      <dgm:prSet presAssocID="{164EA658-7CDF-4BA9-802F-A5DB584FC85A}" presName="rootConnector" presStyleLbl="node2" presStyleIdx="0" presStyleCnt="5"/>
      <dgm:spPr/>
      <dgm:t>
        <a:bodyPr/>
        <a:lstStyle/>
        <a:p>
          <a:endParaRPr lang="en-US"/>
        </a:p>
      </dgm:t>
    </dgm:pt>
    <dgm:pt modelId="{E3BF8155-EA48-4A30-B650-6AFEA89F40A7}" type="pres">
      <dgm:prSet presAssocID="{164EA658-7CDF-4BA9-802F-A5DB584FC85A}" presName="hierChild4" presStyleCnt="0"/>
      <dgm:spPr/>
    </dgm:pt>
    <dgm:pt modelId="{99822DEA-17DA-42CC-B39B-ADA2D32765CC}" type="pres">
      <dgm:prSet presAssocID="{164EA658-7CDF-4BA9-802F-A5DB584FC85A}" presName="hierChild5" presStyleCnt="0"/>
      <dgm:spPr/>
    </dgm:pt>
    <dgm:pt modelId="{5BAEAEFD-AE4C-4377-A0FE-1F07D5AE5812}" type="pres">
      <dgm:prSet presAssocID="{56D8B27B-4846-42F5-8F7C-93EE8E54FA03}" presName="Name37" presStyleLbl="parChTrans1D2" presStyleIdx="1" presStyleCnt="5"/>
      <dgm:spPr/>
      <dgm:t>
        <a:bodyPr/>
        <a:lstStyle/>
        <a:p>
          <a:endParaRPr lang="en-US"/>
        </a:p>
      </dgm:t>
    </dgm:pt>
    <dgm:pt modelId="{1FAE37DE-1915-4C18-8B2C-FD6F64FE14CC}" type="pres">
      <dgm:prSet presAssocID="{4370BA0F-1A45-4D4F-A1B1-48D25A80D340}" presName="hierRoot2" presStyleCnt="0">
        <dgm:presLayoutVars>
          <dgm:hierBranch val="init"/>
        </dgm:presLayoutVars>
      </dgm:prSet>
      <dgm:spPr/>
    </dgm:pt>
    <dgm:pt modelId="{8F6A91C9-9733-47DC-AA60-5E0615E6E01B}" type="pres">
      <dgm:prSet presAssocID="{4370BA0F-1A45-4D4F-A1B1-48D25A80D340}" presName="rootComposite" presStyleCnt="0"/>
      <dgm:spPr/>
    </dgm:pt>
    <dgm:pt modelId="{73523001-7914-4D61-842F-65D50EA03496}" type="pres">
      <dgm:prSet presAssocID="{4370BA0F-1A45-4D4F-A1B1-48D25A80D340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E6ED27-D4FB-44DC-BE14-9575EC810E14}" type="pres">
      <dgm:prSet presAssocID="{4370BA0F-1A45-4D4F-A1B1-48D25A80D340}" presName="rootConnector" presStyleLbl="node2" presStyleIdx="1" presStyleCnt="5"/>
      <dgm:spPr/>
      <dgm:t>
        <a:bodyPr/>
        <a:lstStyle/>
        <a:p>
          <a:endParaRPr lang="en-US"/>
        </a:p>
      </dgm:t>
    </dgm:pt>
    <dgm:pt modelId="{4C237854-D575-4D02-A0A6-72556ABE350C}" type="pres">
      <dgm:prSet presAssocID="{4370BA0F-1A45-4D4F-A1B1-48D25A80D340}" presName="hierChild4" presStyleCnt="0"/>
      <dgm:spPr/>
    </dgm:pt>
    <dgm:pt modelId="{9E469E8F-E802-42E4-96AE-2E2B345E0C2E}" type="pres">
      <dgm:prSet presAssocID="{4370BA0F-1A45-4D4F-A1B1-48D25A80D340}" presName="hierChild5" presStyleCnt="0"/>
      <dgm:spPr/>
    </dgm:pt>
    <dgm:pt modelId="{FFCE5949-EE8F-4100-8580-4CA33A04E7E6}" type="pres">
      <dgm:prSet presAssocID="{F7CECAA8-638F-4420-99F9-451FF2C0336C}" presName="Name37" presStyleLbl="parChTrans1D2" presStyleIdx="2" presStyleCnt="5"/>
      <dgm:spPr/>
      <dgm:t>
        <a:bodyPr/>
        <a:lstStyle/>
        <a:p>
          <a:endParaRPr lang="en-US"/>
        </a:p>
      </dgm:t>
    </dgm:pt>
    <dgm:pt modelId="{09EAD96C-9BDC-45CE-99BD-3FAF46157129}" type="pres">
      <dgm:prSet presAssocID="{CA44D575-CD1B-4522-81F9-1A8126B59A07}" presName="hierRoot2" presStyleCnt="0">
        <dgm:presLayoutVars>
          <dgm:hierBranch val="init"/>
        </dgm:presLayoutVars>
      </dgm:prSet>
      <dgm:spPr/>
    </dgm:pt>
    <dgm:pt modelId="{F92D9AF3-951B-4DD3-ABE1-9963D7619E5F}" type="pres">
      <dgm:prSet presAssocID="{CA44D575-CD1B-4522-81F9-1A8126B59A07}" presName="rootComposite" presStyleCnt="0"/>
      <dgm:spPr/>
    </dgm:pt>
    <dgm:pt modelId="{7F8C2015-A01D-46DA-AD29-7DB3B4F68368}" type="pres">
      <dgm:prSet presAssocID="{CA44D575-CD1B-4522-81F9-1A8126B59A07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BE0058-30CA-4A6F-87CE-17303459806C}" type="pres">
      <dgm:prSet presAssocID="{CA44D575-CD1B-4522-81F9-1A8126B59A07}" presName="rootConnector" presStyleLbl="node2" presStyleIdx="2" presStyleCnt="5"/>
      <dgm:spPr/>
      <dgm:t>
        <a:bodyPr/>
        <a:lstStyle/>
        <a:p>
          <a:endParaRPr lang="en-US"/>
        </a:p>
      </dgm:t>
    </dgm:pt>
    <dgm:pt modelId="{C923C8E2-7085-4189-894D-42E7CC74B8B9}" type="pres">
      <dgm:prSet presAssocID="{CA44D575-CD1B-4522-81F9-1A8126B59A07}" presName="hierChild4" presStyleCnt="0"/>
      <dgm:spPr/>
    </dgm:pt>
    <dgm:pt modelId="{BBA98EAE-3004-4AE2-8DD1-B3FC78FE1335}" type="pres">
      <dgm:prSet presAssocID="{CA44D575-CD1B-4522-81F9-1A8126B59A07}" presName="hierChild5" presStyleCnt="0"/>
      <dgm:spPr/>
    </dgm:pt>
    <dgm:pt modelId="{73FC86E4-57C6-4F3C-87DC-297473A58ABA}" type="pres">
      <dgm:prSet presAssocID="{5A50EC4C-9191-4D30-A90E-20828A4C3F27}" presName="Name37" presStyleLbl="parChTrans1D2" presStyleIdx="3" presStyleCnt="5"/>
      <dgm:spPr/>
      <dgm:t>
        <a:bodyPr/>
        <a:lstStyle/>
        <a:p>
          <a:endParaRPr lang="en-US"/>
        </a:p>
      </dgm:t>
    </dgm:pt>
    <dgm:pt modelId="{C791FC4E-FCF3-4976-B953-BCF11213EE80}" type="pres">
      <dgm:prSet presAssocID="{8DC0CC74-B3F1-49BA-AC42-F0A848B77028}" presName="hierRoot2" presStyleCnt="0">
        <dgm:presLayoutVars>
          <dgm:hierBranch val="init"/>
        </dgm:presLayoutVars>
      </dgm:prSet>
      <dgm:spPr/>
    </dgm:pt>
    <dgm:pt modelId="{7A36A2D7-B1E2-4F56-99BF-FE38BB6B65CA}" type="pres">
      <dgm:prSet presAssocID="{8DC0CC74-B3F1-49BA-AC42-F0A848B77028}" presName="rootComposite" presStyleCnt="0"/>
      <dgm:spPr/>
    </dgm:pt>
    <dgm:pt modelId="{4AEAB54B-2413-4F48-96F5-B2F8E75E1648}" type="pres">
      <dgm:prSet presAssocID="{8DC0CC74-B3F1-49BA-AC42-F0A848B77028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FD18AF-20FF-48F3-86F5-3C48C25B1B27}" type="pres">
      <dgm:prSet presAssocID="{8DC0CC74-B3F1-49BA-AC42-F0A848B77028}" presName="rootConnector" presStyleLbl="node2" presStyleIdx="3" presStyleCnt="5"/>
      <dgm:spPr/>
      <dgm:t>
        <a:bodyPr/>
        <a:lstStyle/>
        <a:p>
          <a:endParaRPr lang="en-US"/>
        </a:p>
      </dgm:t>
    </dgm:pt>
    <dgm:pt modelId="{86523EB8-77A8-436D-9E78-C5E755F6A363}" type="pres">
      <dgm:prSet presAssocID="{8DC0CC74-B3F1-49BA-AC42-F0A848B77028}" presName="hierChild4" presStyleCnt="0"/>
      <dgm:spPr/>
    </dgm:pt>
    <dgm:pt modelId="{227C2AC5-3EC4-40C6-B337-18A62781799D}" type="pres">
      <dgm:prSet presAssocID="{8DC0CC74-B3F1-49BA-AC42-F0A848B77028}" presName="hierChild5" presStyleCnt="0"/>
      <dgm:spPr/>
    </dgm:pt>
    <dgm:pt modelId="{5880C1D9-713E-4373-A96C-3826B55700EE}" type="pres">
      <dgm:prSet presAssocID="{F8113BC6-C769-4127-922B-C8969531A2FD}" presName="Name37" presStyleLbl="parChTrans1D2" presStyleIdx="4" presStyleCnt="5"/>
      <dgm:spPr/>
      <dgm:t>
        <a:bodyPr/>
        <a:lstStyle/>
        <a:p>
          <a:endParaRPr lang="en-US"/>
        </a:p>
      </dgm:t>
    </dgm:pt>
    <dgm:pt modelId="{1EE86904-669E-4BBC-BB3B-491D439D5056}" type="pres">
      <dgm:prSet presAssocID="{C96FF166-3C24-4A32-B1FC-EC0DB6EA92A5}" presName="hierRoot2" presStyleCnt="0">
        <dgm:presLayoutVars>
          <dgm:hierBranch val="init"/>
        </dgm:presLayoutVars>
      </dgm:prSet>
      <dgm:spPr/>
    </dgm:pt>
    <dgm:pt modelId="{E8EDFBCF-A326-4E32-BA4E-8BC45BF54940}" type="pres">
      <dgm:prSet presAssocID="{C96FF166-3C24-4A32-B1FC-EC0DB6EA92A5}" presName="rootComposite" presStyleCnt="0"/>
      <dgm:spPr/>
    </dgm:pt>
    <dgm:pt modelId="{DEE7F5FD-A300-47E5-AA0D-A8CB14AB37EB}" type="pres">
      <dgm:prSet presAssocID="{C96FF166-3C24-4A32-B1FC-EC0DB6EA92A5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147B86-19F1-495D-97D7-9EB50814D4B6}" type="pres">
      <dgm:prSet presAssocID="{C96FF166-3C24-4A32-B1FC-EC0DB6EA92A5}" presName="rootConnector" presStyleLbl="node2" presStyleIdx="4" presStyleCnt="5"/>
      <dgm:spPr/>
      <dgm:t>
        <a:bodyPr/>
        <a:lstStyle/>
        <a:p>
          <a:endParaRPr lang="en-US"/>
        </a:p>
      </dgm:t>
    </dgm:pt>
    <dgm:pt modelId="{5FF901FD-53FF-4106-84F3-0A203DE8324F}" type="pres">
      <dgm:prSet presAssocID="{C96FF166-3C24-4A32-B1FC-EC0DB6EA92A5}" presName="hierChild4" presStyleCnt="0"/>
      <dgm:spPr/>
    </dgm:pt>
    <dgm:pt modelId="{83A13EA2-4EE0-4BC2-8FC6-335647966C09}" type="pres">
      <dgm:prSet presAssocID="{C96FF166-3C24-4A32-B1FC-EC0DB6EA92A5}" presName="hierChild5" presStyleCnt="0"/>
      <dgm:spPr/>
    </dgm:pt>
    <dgm:pt modelId="{E9B97F53-C26E-4200-8192-009FCCC1B604}" type="pres">
      <dgm:prSet presAssocID="{DFA87E19-5A4B-4007-8320-BC739085E78C}" presName="hierChild3" presStyleCnt="0"/>
      <dgm:spPr/>
    </dgm:pt>
  </dgm:ptLst>
  <dgm:cxnLst>
    <dgm:cxn modelId="{2FCB377C-E84E-4940-B606-F49F5DB5D24C}" srcId="{DFA87E19-5A4B-4007-8320-BC739085E78C}" destId="{4370BA0F-1A45-4D4F-A1B1-48D25A80D340}" srcOrd="1" destOrd="0" parTransId="{56D8B27B-4846-42F5-8F7C-93EE8E54FA03}" sibTransId="{90B11226-618F-4C0C-8A7B-E28FCC6CA0BC}"/>
    <dgm:cxn modelId="{0BCA9EED-2D46-4052-A9C3-BF9444DB1B73}" type="presOf" srcId="{DFA87E19-5A4B-4007-8320-BC739085E78C}" destId="{8496AC36-21EB-45D7-A537-0311ADEF30D2}" srcOrd="0" destOrd="0" presId="urn:microsoft.com/office/officeart/2005/8/layout/orgChart1"/>
    <dgm:cxn modelId="{19A9B13E-D64E-4C9D-8D20-675738B0A8F6}" srcId="{DFA87E19-5A4B-4007-8320-BC739085E78C}" destId="{C96FF166-3C24-4A32-B1FC-EC0DB6EA92A5}" srcOrd="4" destOrd="0" parTransId="{F8113BC6-C769-4127-922B-C8969531A2FD}" sibTransId="{85FDE035-8C24-4E20-B11D-66059085A0D5}"/>
    <dgm:cxn modelId="{47F34E7F-2C1B-4BD4-93EF-086EC7D19FA6}" type="presOf" srcId="{B3191EB3-DDF1-4CAD-A5BB-56C0FD9B12F9}" destId="{7759D0BE-23D3-4326-BB4C-3A9315D6FF53}" srcOrd="0" destOrd="0" presId="urn:microsoft.com/office/officeart/2005/8/layout/orgChart1"/>
    <dgm:cxn modelId="{090F0101-9619-4154-9A89-979DE90A409A}" type="presOf" srcId="{164EA658-7CDF-4BA9-802F-A5DB584FC85A}" destId="{BD86B4D5-7D94-48E3-BABD-A854FF23FA0C}" srcOrd="1" destOrd="0" presId="urn:microsoft.com/office/officeart/2005/8/layout/orgChart1"/>
    <dgm:cxn modelId="{11705952-4A43-4EFE-B867-5160C65E4DF0}" type="presOf" srcId="{CA44D575-CD1B-4522-81F9-1A8126B59A07}" destId="{E3BE0058-30CA-4A6F-87CE-17303459806C}" srcOrd="1" destOrd="0" presId="urn:microsoft.com/office/officeart/2005/8/layout/orgChart1"/>
    <dgm:cxn modelId="{537B41B7-8D1B-491B-A45C-24B172B52BEC}" type="presOf" srcId="{F7CECAA8-638F-4420-99F9-451FF2C0336C}" destId="{FFCE5949-EE8F-4100-8580-4CA33A04E7E6}" srcOrd="0" destOrd="0" presId="urn:microsoft.com/office/officeart/2005/8/layout/orgChart1"/>
    <dgm:cxn modelId="{C5BB9D9C-1E42-4D56-993A-EA2BF8211C29}" type="presOf" srcId="{56D8B27B-4846-42F5-8F7C-93EE8E54FA03}" destId="{5BAEAEFD-AE4C-4377-A0FE-1F07D5AE5812}" srcOrd="0" destOrd="0" presId="urn:microsoft.com/office/officeart/2005/8/layout/orgChart1"/>
    <dgm:cxn modelId="{B88252AD-80B3-4785-BF3F-3EFB01ECA8AE}" srcId="{DFA87E19-5A4B-4007-8320-BC739085E78C}" destId="{164EA658-7CDF-4BA9-802F-A5DB584FC85A}" srcOrd="0" destOrd="0" parTransId="{50B9B4BC-7216-42E0-824F-CA005CC6427A}" sibTransId="{B273EF17-56C7-49D4-B7B5-1F5452DDA655}"/>
    <dgm:cxn modelId="{10601660-97C0-44DD-BA05-FEEAB1A53947}" srcId="{DFA87E19-5A4B-4007-8320-BC739085E78C}" destId="{8DC0CC74-B3F1-49BA-AC42-F0A848B77028}" srcOrd="3" destOrd="0" parTransId="{5A50EC4C-9191-4D30-A90E-20828A4C3F27}" sibTransId="{445D37FB-CEE2-472D-88F5-EDA220769781}"/>
    <dgm:cxn modelId="{6CF03DB5-35C2-48A8-8532-9298ED6E8B3F}" type="presOf" srcId="{DFA87E19-5A4B-4007-8320-BC739085E78C}" destId="{72AF1A86-9FAD-4507-BB08-4F33AE2696B8}" srcOrd="1" destOrd="0" presId="urn:microsoft.com/office/officeart/2005/8/layout/orgChart1"/>
    <dgm:cxn modelId="{06CC1744-0333-4DD8-88C7-108A5EC5266C}" type="presOf" srcId="{CA44D575-CD1B-4522-81F9-1A8126B59A07}" destId="{7F8C2015-A01D-46DA-AD29-7DB3B4F68368}" srcOrd="0" destOrd="0" presId="urn:microsoft.com/office/officeart/2005/8/layout/orgChart1"/>
    <dgm:cxn modelId="{D05B7EB6-9D4E-4D3D-8D69-7B544F456EF5}" type="presOf" srcId="{50B9B4BC-7216-42E0-824F-CA005CC6427A}" destId="{67793239-7F2F-495C-8200-E116377B6768}" srcOrd="0" destOrd="0" presId="urn:microsoft.com/office/officeart/2005/8/layout/orgChart1"/>
    <dgm:cxn modelId="{31C3CED2-43B7-40D5-AE87-3AB2E48E66D2}" type="presOf" srcId="{C96FF166-3C24-4A32-B1FC-EC0DB6EA92A5}" destId="{DEE7F5FD-A300-47E5-AA0D-A8CB14AB37EB}" srcOrd="0" destOrd="0" presId="urn:microsoft.com/office/officeart/2005/8/layout/orgChart1"/>
    <dgm:cxn modelId="{C835D359-A5BA-4F77-8DE5-648947BE306D}" type="presOf" srcId="{4370BA0F-1A45-4D4F-A1B1-48D25A80D340}" destId="{73523001-7914-4D61-842F-65D50EA03496}" srcOrd="0" destOrd="0" presId="urn:microsoft.com/office/officeart/2005/8/layout/orgChart1"/>
    <dgm:cxn modelId="{44696042-3EAD-46FD-B0E4-505F87048738}" type="presOf" srcId="{4370BA0F-1A45-4D4F-A1B1-48D25A80D340}" destId="{F5E6ED27-D4FB-44DC-BE14-9575EC810E14}" srcOrd="1" destOrd="0" presId="urn:microsoft.com/office/officeart/2005/8/layout/orgChart1"/>
    <dgm:cxn modelId="{ED4EC05A-0DD3-4B46-BF65-7A28F211ACD0}" type="presOf" srcId="{8DC0CC74-B3F1-49BA-AC42-F0A848B77028}" destId="{4AEAB54B-2413-4F48-96F5-B2F8E75E1648}" srcOrd="0" destOrd="0" presId="urn:microsoft.com/office/officeart/2005/8/layout/orgChart1"/>
    <dgm:cxn modelId="{56EE05B1-0CBA-4BFC-A355-81FEAAE87D2A}" srcId="{B3191EB3-DDF1-4CAD-A5BB-56C0FD9B12F9}" destId="{DFA87E19-5A4B-4007-8320-BC739085E78C}" srcOrd="0" destOrd="0" parTransId="{45C13B9D-DEF1-49CF-AEFC-64CE474089ED}" sibTransId="{98F861A9-E223-41CD-ADE7-716081D0422D}"/>
    <dgm:cxn modelId="{4B004D7B-1A4D-4049-ACC6-05D469E86D69}" type="presOf" srcId="{164EA658-7CDF-4BA9-802F-A5DB584FC85A}" destId="{8BF306E1-AC1E-4A0D-A06C-A292885ACDBF}" srcOrd="0" destOrd="0" presId="urn:microsoft.com/office/officeart/2005/8/layout/orgChart1"/>
    <dgm:cxn modelId="{1BB02DCC-A84D-4699-9542-092290CFD5E4}" type="presOf" srcId="{F8113BC6-C769-4127-922B-C8969531A2FD}" destId="{5880C1D9-713E-4373-A96C-3826B55700EE}" srcOrd="0" destOrd="0" presId="urn:microsoft.com/office/officeart/2005/8/layout/orgChart1"/>
    <dgm:cxn modelId="{F211ACD6-5854-4BC4-8CE7-9B3F3B135605}" type="presOf" srcId="{5A50EC4C-9191-4D30-A90E-20828A4C3F27}" destId="{73FC86E4-57C6-4F3C-87DC-297473A58ABA}" srcOrd="0" destOrd="0" presId="urn:microsoft.com/office/officeart/2005/8/layout/orgChart1"/>
    <dgm:cxn modelId="{DDB5A8CB-C9A5-4AAE-B072-8A97E04CB913}" srcId="{DFA87E19-5A4B-4007-8320-BC739085E78C}" destId="{CA44D575-CD1B-4522-81F9-1A8126B59A07}" srcOrd="2" destOrd="0" parTransId="{F7CECAA8-638F-4420-99F9-451FF2C0336C}" sibTransId="{DD6ED947-D128-4AD7-98F6-EDEDECFCCC0C}"/>
    <dgm:cxn modelId="{4591103C-8689-43FB-ADAE-D3DB6109C60E}" type="presOf" srcId="{C96FF166-3C24-4A32-B1FC-EC0DB6EA92A5}" destId="{17147B86-19F1-495D-97D7-9EB50814D4B6}" srcOrd="1" destOrd="0" presId="urn:microsoft.com/office/officeart/2005/8/layout/orgChart1"/>
    <dgm:cxn modelId="{C12B9D4A-C143-43F1-AD81-DCBD44D700EB}" type="presOf" srcId="{8DC0CC74-B3F1-49BA-AC42-F0A848B77028}" destId="{CFFD18AF-20FF-48F3-86F5-3C48C25B1B27}" srcOrd="1" destOrd="0" presId="urn:microsoft.com/office/officeart/2005/8/layout/orgChart1"/>
    <dgm:cxn modelId="{2049E818-22A7-4576-9D07-49C04327CA83}" type="presParOf" srcId="{7759D0BE-23D3-4326-BB4C-3A9315D6FF53}" destId="{734C3654-3AFB-4949-A2D3-FC9FABEB4415}" srcOrd="0" destOrd="0" presId="urn:microsoft.com/office/officeart/2005/8/layout/orgChart1"/>
    <dgm:cxn modelId="{B1D50D03-F1EF-47EE-B2BD-883353945098}" type="presParOf" srcId="{734C3654-3AFB-4949-A2D3-FC9FABEB4415}" destId="{EC7BB139-35BC-422C-B9BD-D5F87BAA2B9D}" srcOrd="0" destOrd="0" presId="urn:microsoft.com/office/officeart/2005/8/layout/orgChart1"/>
    <dgm:cxn modelId="{05C13103-8C17-4DD7-8AE0-FE999900B601}" type="presParOf" srcId="{EC7BB139-35BC-422C-B9BD-D5F87BAA2B9D}" destId="{8496AC36-21EB-45D7-A537-0311ADEF30D2}" srcOrd="0" destOrd="0" presId="urn:microsoft.com/office/officeart/2005/8/layout/orgChart1"/>
    <dgm:cxn modelId="{D17D2606-AB3F-4927-841D-5B3F736B951C}" type="presParOf" srcId="{EC7BB139-35BC-422C-B9BD-D5F87BAA2B9D}" destId="{72AF1A86-9FAD-4507-BB08-4F33AE2696B8}" srcOrd="1" destOrd="0" presId="urn:microsoft.com/office/officeart/2005/8/layout/orgChart1"/>
    <dgm:cxn modelId="{727F0ECB-CBF0-4A17-BBF6-B3DE886787B2}" type="presParOf" srcId="{734C3654-3AFB-4949-A2D3-FC9FABEB4415}" destId="{4099F973-A952-495C-B8CD-19E01871A123}" srcOrd="1" destOrd="0" presId="urn:microsoft.com/office/officeart/2005/8/layout/orgChart1"/>
    <dgm:cxn modelId="{71819CBE-02D0-49A1-968A-405B87B16E5B}" type="presParOf" srcId="{4099F973-A952-495C-B8CD-19E01871A123}" destId="{67793239-7F2F-495C-8200-E116377B6768}" srcOrd="0" destOrd="0" presId="urn:microsoft.com/office/officeart/2005/8/layout/orgChart1"/>
    <dgm:cxn modelId="{61BBD99F-D69D-44FA-A584-2C105ACAB247}" type="presParOf" srcId="{4099F973-A952-495C-B8CD-19E01871A123}" destId="{05FF8596-6DB3-497C-BF3B-2A61B4AB3EF8}" srcOrd="1" destOrd="0" presId="urn:microsoft.com/office/officeart/2005/8/layout/orgChart1"/>
    <dgm:cxn modelId="{607C942E-DA11-490B-9165-B5E7E77FAEEB}" type="presParOf" srcId="{05FF8596-6DB3-497C-BF3B-2A61B4AB3EF8}" destId="{4BAF3878-F688-4F6A-8D7A-F0A03DD44DFC}" srcOrd="0" destOrd="0" presId="urn:microsoft.com/office/officeart/2005/8/layout/orgChart1"/>
    <dgm:cxn modelId="{8DB2DB34-9A11-4931-8A3A-A1E0FA20AC16}" type="presParOf" srcId="{4BAF3878-F688-4F6A-8D7A-F0A03DD44DFC}" destId="{8BF306E1-AC1E-4A0D-A06C-A292885ACDBF}" srcOrd="0" destOrd="0" presId="urn:microsoft.com/office/officeart/2005/8/layout/orgChart1"/>
    <dgm:cxn modelId="{133F2F84-DB0F-4FD8-B4EE-9CC85A2E2489}" type="presParOf" srcId="{4BAF3878-F688-4F6A-8D7A-F0A03DD44DFC}" destId="{BD86B4D5-7D94-48E3-BABD-A854FF23FA0C}" srcOrd="1" destOrd="0" presId="urn:microsoft.com/office/officeart/2005/8/layout/orgChart1"/>
    <dgm:cxn modelId="{91863F24-2DEF-4E29-93A1-2EDC49337E37}" type="presParOf" srcId="{05FF8596-6DB3-497C-BF3B-2A61B4AB3EF8}" destId="{E3BF8155-EA48-4A30-B650-6AFEA89F40A7}" srcOrd="1" destOrd="0" presId="urn:microsoft.com/office/officeart/2005/8/layout/orgChart1"/>
    <dgm:cxn modelId="{A859EBFC-C7CE-4830-A938-D9D2DF5DAE22}" type="presParOf" srcId="{05FF8596-6DB3-497C-BF3B-2A61B4AB3EF8}" destId="{99822DEA-17DA-42CC-B39B-ADA2D32765CC}" srcOrd="2" destOrd="0" presId="urn:microsoft.com/office/officeart/2005/8/layout/orgChart1"/>
    <dgm:cxn modelId="{0E20CE38-854C-4F1C-87C8-F5012831EB1E}" type="presParOf" srcId="{4099F973-A952-495C-B8CD-19E01871A123}" destId="{5BAEAEFD-AE4C-4377-A0FE-1F07D5AE5812}" srcOrd="2" destOrd="0" presId="urn:microsoft.com/office/officeart/2005/8/layout/orgChart1"/>
    <dgm:cxn modelId="{0B9D5A6E-97D0-43BB-87E2-7296AB46C461}" type="presParOf" srcId="{4099F973-A952-495C-B8CD-19E01871A123}" destId="{1FAE37DE-1915-4C18-8B2C-FD6F64FE14CC}" srcOrd="3" destOrd="0" presId="urn:microsoft.com/office/officeart/2005/8/layout/orgChart1"/>
    <dgm:cxn modelId="{A38F5275-5572-42EF-BD9A-E55ADB88620E}" type="presParOf" srcId="{1FAE37DE-1915-4C18-8B2C-FD6F64FE14CC}" destId="{8F6A91C9-9733-47DC-AA60-5E0615E6E01B}" srcOrd="0" destOrd="0" presId="urn:microsoft.com/office/officeart/2005/8/layout/orgChart1"/>
    <dgm:cxn modelId="{D92F426A-5152-4CD2-8DAF-F3972A6DED01}" type="presParOf" srcId="{8F6A91C9-9733-47DC-AA60-5E0615E6E01B}" destId="{73523001-7914-4D61-842F-65D50EA03496}" srcOrd="0" destOrd="0" presId="urn:microsoft.com/office/officeart/2005/8/layout/orgChart1"/>
    <dgm:cxn modelId="{0EF973F0-4AAB-43A0-8C07-53BDD8A95707}" type="presParOf" srcId="{8F6A91C9-9733-47DC-AA60-5E0615E6E01B}" destId="{F5E6ED27-D4FB-44DC-BE14-9575EC810E14}" srcOrd="1" destOrd="0" presId="urn:microsoft.com/office/officeart/2005/8/layout/orgChart1"/>
    <dgm:cxn modelId="{8E22242A-7B19-443F-A48A-0CEFE2960E85}" type="presParOf" srcId="{1FAE37DE-1915-4C18-8B2C-FD6F64FE14CC}" destId="{4C237854-D575-4D02-A0A6-72556ABE350C}" srcOrd="1" destOrd="0" presId="urn:microsoft.com/office/officeart/2005/8/layout/orgChart1"/>
    <dgm:cxn modelId="{D93F003C-644D-4605-8B71-B11A23D1081B}" type="presParOf" srcId="{1FAE37DE-1915-4C18-8B2C-FD6F64FE14CC}" destId="{9E469E8F-E802-42E4-96AE-2E2B345E0C2E}" srcOrd="2" destOrd="0" presId="urn:microsoft.com/office/officeart/2005/8/layout/orgChart1"/>
    <dgm:cxn modelId="{D0909A5B-E8EF-4034-8519-515CEB7B6440}" type="presParOf" srcId="{4099F973-A952-495C-B8CD-19E01871A123}" destId="{FFCE5949-EE8F-4100-8580-4CA33A04E7E6}" srcOrd="4" destOrd="0" presId="urn:microsoft.com/office/officeart/2005/8/layout/orgChart1"/>
    <dgm:cxn modelId="{018A3C52-2B16-4EAC-8BF6-44A6117843F7}" type="presParOf" srcId="{4099F973-A952-495C-B8CD-19E01871A123}" destId="{09EAD96C-9BDC-45CE-99BD-3FAF46157129}" srcOrd="5" destOrd="0" presId="urn:microsoft.com/office/officeart/2005/8/layout/orgChart1"/>
    <dgm:cxn modelId="{54AB67B1-A594-4C3B-8441-816EEA3DB298}" type="presParOf" srcId="{09EAD96C-9BDC-45CE-99BD-3FAF46157129}" destId="{F92D9AF3-951B-4DD3-ABE1-9963D7619E5F}" srcOrd="0" destOrd="0" presId="urn:microsoft.com/office/officeart/2005/8/layout/orgChart1"/>
    <dgm:cxn modelId="{10A61884-DE7C-41C0-A395-526995F50D76}" type="presParOf" srcId="{F92D9AF3-951B-4DD3-ABE1-9963D7619E5F}" destId="{7F8C2015-A01D-46DA-AD29-7DB3B4F68368}" srcOrd="0" destOrd="0" presId="urn:microsoft.com/office/officeart/2005/8/layout/orgChart1"/>
    <dgm:cxn modelId="{94A95E78-5B03-42AA-B582-68F3931740AE}" type="presParOf" srcId="{F92D9AF3-951B-4DD3-ABE1-9963D7619E5F}" destId="{E3BE0058-30CA-4A6F-87CE-17303459806C}" srcOrd="1" destOrd="0" presId="urn:microsoft.com/office/officeart/2005/8/layout/orgChart1"/>
    <dgm:cxn modelId="{8B2DCC82-10CF-4DC2-81F3-28BCD74B0D6E}" type="presParOf" srcId="{09EAD96C-9BDC-45CE-99BD-3FAF46157129}" destId="{C923C8E2-7085-4189-894D-42E7CC74B8B9}" srcOrd="1" destOrd="0" presId="urn:microsoft.com/office/officeart/2005/8/layout/orgChart1"/>
    <dgm:cxn modelId="{6BFC4AD5-A1DE-4830-A498-78A75A36579B}" type="presParOf" srcId="{09EAD96C-9BDC-45CE-99BD-3FAF46157129}" destId="{BBA98EAE-3004-4AE2-8DD1-B3FC78FE1335}" srcOrd="2" destOrd="0" presId="urn:microsoft.com/office/officeart/2005/8/layout/orgChart1"/>
    <dgm:cxn modelId="{88C8336D-5C7A-4017-A86F-D5C0232217E5}" type="presParOf" srcId="{4099F973-A952-495C-B8CD-19E01871A123}" destId="{73FC86E4-57C6-4F3C-87DC-297473A58ABA}" srcOrd="6" destOrd="0" presId="urn:microsoft.com/office/officeart/2005/8/layout/orgChart1"/>
    <dgm:cxn modelId="{471CD3B9-6BF8-4426-BE01-B3ADB2131861}" type="presParOf" srcId="{4099F973-A952-495C-B8CD-19E01871A123}" destId="{C791FC4E-FCF3-4976-B953-BCF11213EE80}" srcOrd="7" destOrd="0" presId="urn:microsoft.com/office/officeart/2005/8/layout/orgChart1"/>
    <dgm:cxn modelId="{88F0D27F-24AF-4A16-BB60-5F49ED381E8D}" type="presParOf" srcId="{C791FC4E-FCF3-4976-B953-BCF11213EE80}" destId="{7A36A2D7-B1E2-4F56-99BF-FE38BB6B65CA}" srcOrd="0" destOrd="0" presId="urn:microsoft.com/office/officeart/2005/8/layout/orgChart1"/>
    <dgm:cxn modelId="{2E4D6A33-D406-42D8-9048-9FE2894ACFB5}" type="presParOf" srcId="{7A36A2D7-B1E2-4F56-99BF-FE38BB6B65CA}" destId="{4AEAB54B-2413-4F48-96F5-B2F8E75E1648}" srcOrd="0" destOrd="0" presId="urn:microsoft.com/office/officeart/2005/8/layout/orgChart1"/>
    <dgm:cxn modelId="{F05E5AAF-2909-4B65-8A65-B20C8DB268A3}" type="presParOf" srcId="{7A36A2D7-B1E2-4F56-99BF-FE38BB6B65CA}" destId="{CFFD18AF-20FF-48F3-86F5-3C48C25B1B27}" srcOrd="1" destOrd="0" presId="urn:microsoft.com/office/officeart/2005/8/layout/orgChart1"/>
    <dgm:cxn modelId="{C7A97AB4-2256-4B29-B663-7C89FA17D633}" type="presParOf" srcId="{C791FC4E-FCF3-4976-B953-BCF11213EE80}" destId="{86523EB8-77A8-436D-9E78-C5E755F6A363}" srcOrd="1" destOrd="0" presId="urn:microsoft.com/office/officeart/2005/8/layout/orgChart1"/>
    <dgm:cxn modelId="{60F878CD-CED7-433D-A501-829BC1374DB2}" type="presParOf" srcId="{C791FC4E-FCF3-4976-B953-BCF11213EE80}" destId="{227C2AC5-3EC4-40C6-B337-18A62781799D}" srcOrd="2" destOrd="0" presId="urn:microsoft.com/office/officeart/2005/8/layout/orgChart1"/>
    <dgm:cxn modelId="{55600559-540D-41FB-9440-ED254DCA2C45}" type="presParOf" srcId="{4099F973-A952-495C-B8CD-19E01871A123}" destId="{5880C1D9-713E-4373-A96C-3826B55700EE}" srcOrd="8" destOrd="0" presId="urn:microsoft.com/office/officeart/2005/8/layout/orgChart1"/>
    <dgm:cxn modelId="{620A51E7-D77B-4D9B-A422-65C571BC2CC3}" type="presParOf" srcId="{4099F973-A952-495C-B8CD-19E01871A123}" destId="{1EE86904-669E-4BBC-BB3B-491D439D5056}" srcOrd="9" destOrd="0" presId="urn:microsoft.com/office/officeart/2005/8/layout/orgChart1"/>
    <dgm:cxn modelId="{C2E9BD6A-CDA0-4EAA-BBF3-505594715344}" type="presParOf" srcId="{1EE86904-669E-4BBC-BB3B-491D439D5056}" destId="{E8EDFBCF-A326-4E32-BA4E-8BC45BF54940}" srcOrd="0" destOrd="0" presId="urn:microsoft.com/office/officeart/2005/8/layout/orgChart1"/>
    <dgm:cxn modelId="{7B8D90D2-6DFD-474A-BD93-8F81526AF1AE}" type="presParOf" srcId="{E8EDFBCF-A326-4E32-BA4E-8BC45BF54940}" destId="{DEE7F5FD-A300-47E5-AA0D-A8CB14AB37EB}" srcOrd="0" destOrd="0" presId="urn:microsoft.com/office/officeart/2005/8/layout/orgChart1"/>
    <dgm:cxn modelId="{242DD446-1B90-4C6A-8857-882A62A84E5C}" type="presParOf" srcId="{E8EDFBCF-A326-4E32-BA4E-8BC45BF54940}" destId="{17147B86-19F1-495D-97D7-9EB50814D4B6}" srcOrd="1" destOrd="0" presId="urn:microsoft.com/office/officeart/2005/8/layout/orgChart1"/>
    <dgm:cxn modelId="{BAAA1ADE-E900-436E-92E3-AF6E1797FFB7}" type="presParOf" srcId="{1EE86904-669E-4BBC-BB3B-491D439D5056}" destId="{5FF901FD-53FF-4106-84F3-0A203DE8324F}" srcOrd="1" destOrd="0" presId="urn:microsoft.com/office/officeart/2005/8/layout/orgChart1"/>
    <dgm:cxn modelId="{7383F372-5B57-4760-8D69-038EC1ED6030}" type="presParOf" srcId="{1EE86904-669E-4BBC-BB3B-491D439D5056}" destId="{83A13EA2-4EE0-4BC2-8FC6-335647966C09}" srcOrd="2" destOrd="0" presId="urn:microsoft.com/office/officeart/2005/8/layout/orgChart1"/>
    <dgm:cxn modelId="{33914243-B4C0-48F3-AEAC-95C545744D73}" type="presParOf" srcId="{734C3654-3AFB-4949-A2D3-FC9FABEB4415}" destId="{E9B97F53-C26E-4200-8192-009FCCC1B604}" srcOrd="2" destOrd="0" presId="urn:microsoft.com/office/officeart/2005/8/layout/orgChart1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0F5CF74-ECB8-4E8D-9275-79A0BB406BE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B6BB6A-AAF9-4E08-8B7C-946A609E6B63}">
      <dgm:prSet phldrT="[Text]"/>
      <dgm:spPr>
        <a:ln w="38100" cmpd="dbl"/>
      </dgm:spPr>
      <dgm:t>
        <a:bodyPr/>
        <a:lstStyle/>
        <a:p>
          <a:r>
            <a:rPr lang="en-US" dirty="0" smtClean="0"/>
            <a:t>1.4 Modify Exam</a:t>
          </a:r>
          <a:endParaRPr lang="en-US" dirty="0"/>
        </a:p>
      </dgm:t>
    </dgm:pt>
    <dgm:pt modelId="{0DF39095-1B36-48A0-B704-4788B037AF31}" type="parTrans" cxnId="{A88A571E-53CE-42BD-AB22-8C5434775472}">
      <dgm:prSet/>
      <dgm:spPr/>
      <dgm:t>
        <a:bodyPr/>
        <a:lstStyle/>
        <a:p>
          <a:endParaRPr lang="en-US"/>
        </a:p>
      </dgm:t>
    </dgm:pt>
    <dgm:pt modelId="{12901B73-0EC5-4484-8857-CDCC6C7A700D}" type="sibTrans" cxnId="{A88A571E-53CE-42BD-AB22-8C5434775472}">
      <dgm:prSet/>
      <dgm:spPr/>
      <dgm:t>
        <a:bodyPr/>
        <a:lstStyle/>
        <a:p>
          <a:endParaRPr lang="en-US"/>
        </a:p>
      </dgm:t>
    </dgm:pt>
    <dgm:pt modelId="{9A84E6B7-ED73-462C-9848-6DE0F6D1AF00}">
      <dgm:prSet/>
      <dgm:spPr/>
      <dgm:t>
        <a:bodyPr/>
        <a:lstStyle/>
        <a:p>
          <a:r>
            <a:rPr lang="en-US" dirty="0" smtClean="0"/>
            <a:t>1.4.1Modify  Label Exam</a:t>
          </a:r>
          <a:endParaRPr lang="en-US" dirty="0"/>
        </a:p>
      </dgm:t>
    </dgm:pt>
    <dgm:pt modelId="{F9FBB805-C756-4582-97C3-C0E11743E2B3}" type="parTrans" cxnId="{E7E20617-EEAC-4CA5-AB9A-7E0489A94093}">
      <dgm:prSet/>
      <dgm:spPr/>
      <dgm:t>
        <a:bodyPr/>
        <a:lstStyle/>
        <a:p>
          <a:endParaRPr lang="en-US"/>
        </a:p>
      </dgm:t>
    </dgm:pt>
    <dgm:pt modelId="{88FBD02A-4392-4DCD-AE6F-5B1ED9E5C772}" type="sibTrans" cxnId="{E7E20617-EEAC-4CA5-AB9A-7E0489A94093}">
      <dgm:prSet/>
      <dgm:spPr/>
      <dgm:t>
        <a:bodyPr/>
        <a:lstStyle/>
        <a:p>
          <a:endParaRPr lang="en-US"/>
        </a:p>
      </dgm:t>
    </dgm:pt>
    <dgm:pt modelId="{0343BB8B-7C16-483C-B7D8-7842FBA1C935}">
      <dgm:prSet/>
      <dgm:spPr>
        <a:ln w="38100" cmpd="dbl"/>
      </dgm:spPr>
      <dgm:t>
        <a:bodyPr/>
        <a:lstStyle/>
        <a:p>
          <a:r>
            <a:rPr lang="en-US" dirty="0" smtClean="0"/>
            <a:t>1.4.2 Modify Select Question type</a:t>
          </a:r>
          <a:endParaRPr lang="en-US" dirty="0"/>
        </a:p>
      </dgm:t>
    </dgm:pt>
    <dgm:pt modelId="{E784D0E2-2003-46D3-88BA-1B0E79FAA310}" type="parTrans" cxnId="{28D78714-1B52-4561-A9F4-95BB2A5F8364}">
      <dgm:prSet/>
      <dgm:spPr/>
      <dgm:t>
        <a:bodyPr/>
        <a:lstStyle/>
        <a:p>
          <a:endParaRPr lang="en-US"/>
        </a:p>
      </dgm:t>
    </dgm:pt>
    <dgm:pt modelId="{9F5C3533-4522-4E8C-8A0D-F560846EACB0}" type="sibTrans" cxnId="{28D78714-1B52-4561-A9F4-95BB2A5F8364}">
      <dgm:prSet/>
      <dgm:spPr/>
      <dgm:t>
        <a:bodyPr/>
        <a:lstStyle/>
        <a:p>
          <a:endParaRPr lang="en-US"/>
        </a:p>
      </dgm:t>
    </dgm:pt>
    <dgm:pt modelId="{48285B20-BEB5-4A1A-B092-468F000A29D9}">
      <dgm:prSet/>
      <dgm:spPr/>
      <dgm:t>
        <a:bodyPr/>
        <a:lstStyle/>
        <a:p>
          <a:r>
            <a:rPr lang="en-US" dirty="0" smtClean="0"/>
            <a:t>1.4.3 Modify No. of Questions</a:t>
          </a:r>
          <a:endParaRPr lang="en-US" dirty="0"/>
        </a:p>
      </dgm:t>
    </dgm:pt>
    <dgm:pt modelId="{089C08DA-BFE9-45A5-A308-F13D674E3968}" type="parTrans" cxnId="{3B151596-9CBD-462E-BF70-EB41409472E6}">
      <dgm:prSet/>
      <dgm:spPr/>
      <dgm:t>
        <a:bodyPr/>
        <a:lstStyle/>
        <a:p>
          <a:endParaRPr lang="en-US"/>
        </a:p>
      </dgm:t>
    </dgm:pt>
    <dgm:pt modelId="{34673BC2-2D41-4363-9AC0-B0B7B3DA4CA7}" type="sibTrans" cxnId="{3B151596-9CBD-462E-BF70-EB41409472E6}">
      <dgm:prSet/>
      <dgm:spPr/>
      <dgm:t>
        <a:bodyPr/>
        <a:lstStyle/>
        <a:p>
          <a:endParaRPr lang="en-US"/>
        </a:p>
      </dgm:t>
    </dgm:pt>
    <dgm:pt modelId="{B328B0C8-E9D7-4807-8AC2-F67BD02320B5}">
      <dgm:prSet/>
      <dgm:spPr/>
      <dgm:t>
        <a:bodyPr/>
        <a:lstStyle/>
        <a:p>
          <a:r>
            <a:rPr lang="en-US" dirty="0" smtClean="0"/>
            <a:t>1.4.4 Modify Exam Duration</a:t>
          </a:r>
          <a:endParaRPr lang="en-US" dirty="0"/>
        </a:p>
      </dgm:t>
    </dgm:pt>
    <dgm:pt modelId="{EFFF84F2-D2BE-4978-987C-E94B47720977}" type="parTrans" cxnId="{25DFB190-1115-4CF7-B1BE-5CA43DC9EE62}">
      <dgm:prSet/>
      <dgm:spPr/>
      <dgm:t>
        <a:bodyPr/>
        <a:lstStyle/>
        <a:p>
          <a:endParaRPr lang="en-US"/>
        </a:p>
      </dgm:t>
    </dgm:pt>
    <dgm:pt modelId="{15B8CFE3-F31F-4098-9E87-0F2995F3BE84}" type="sibTrans" cxnId="{25DFB190-1115-4CF7-B1BE-5CA43DC9EE62}">
      <dgm:prSet/>
      <dgm:spPr/>
      <dgm:t>
        <a:bodyPr/>
        <a:lstStyle/>
        <a:p>
          <a:endParaRPr lang="en-US"/>
        </a:p>
      </dgm:t>
    </dgm:pt>
    <dgm:pt modelId="{34534AC8-190B-4FEA-BCC8-56F4D2F1F2E8}">
      <dgm:prSet/>
      <dgm:spPr/>
      <dgm:t>
        <a:bodyPr/>
        <a:lstStyle/>
        <a:p>
          <a:r>
            <a:rPr lang="en-US" dirty="0" smtClean="0"/>
            <a:t>1.4.5 Modify Exam Schedule</a:t>
          </a:r>
          <a:endParaRPr lang="en-US" dirty="0"/>
        </a:p>
      </dgm:t>
    </dgm:pt>
    <dgm:pt modelId="{D47AE48F-A7E5-4987-AB04-2C78472758F4}" type="parTrans" cxnId="{5B16D406-AAD7-4F1D-BCDE-49F7F3F6726D}">
      <dgm:prSet/>
      <dgm:spPr/>
      <dgm:t>
        <a:bodyPr/>
        <a:lstStyle/>
        <a:p>
          <a:endParaRPr lang="en-US"/>
        </a:p>
      </dgm:t>
    </dgm:pt>
    <dgm:pt modelId="{BACBFF1D-3396-465D-AF1A-91EAC3AB0E58}" type="sibTrans" cxnId="{5B16D406-AAD7-4F1D-BCDE-49F7F3F6726D}">
      <dgm:prSet/>
      <dgm:spPr/>
      <dgm:t>
        <a:bodyPr/>
        <a:lstStyle/>
        <a:p>
          <a:endParaRPr lang="en-US"/>
        </a:p>
      </dgm:t>
    </dgm:pt>
    <dgm:pt modelId="{485526F5-7854-46CF-BC78-021B77399086}">
      <dgm:prSet/>
      <dgm:spPr/>
      <dgm:t>
        <a:bodyPr/>
        <a:lstStyle/>
        <a:p>
          <a:r>
            <a:rPr lang="en-US" dirty="0" smtClean="0"/>
            <a:t>1.4.2.1 Multiple Choice Questions</a:t>
          </a:r>
          <a:endParaRPr lang="en-US" dirty="0"/>
        </a:p>
      </dgm:t>
    </dgm:pt>
    <dgm:pt modelId="{7BACCF9F-77C1-408F-BCCF-6A9F2ECD2E31}" type="parTrans" cxnId="{0D6BD5DA-A929-410A-85A3-8F059502BF31}">
      <dgm:prSet/>
      <dgm:spPr/>
      <dgm:t>
        <a:bodyPr/>
        <a:lstStyle/>
        <a:p>
          <a:endParaRPr lang="en-US"/>
        </a:p>
      </dgm:t>
    </dgm:pt>
    <dgm:pt modelId="{9F53A5A6-5C09-45EE-B116-EB022773242B}" type="sibTrans" cxnId="{0D6BD5DA-A929-410A-85A3-8F059502BF31}">
      <dgm:prSet/>
      <dgm:spPr/>
      <dgm:t>
        <a:bodyPr/>
        <a:lstStyle/>
        <a:p>
          <a:endParaRPr lang="en-US"/>
        </a:p>
      </dgm:t>
    </dgm:pt>
    <dgm:pt modelId="{D6DC8557-B1D2-4083-8D74-2CB7EC11BB74}">
      <dgm:prSet/>
      <dgm:spPr/>
      <dgm:t>
        <a:bodyPr/>
        <a:lstStyle/>
        <a:p>
          <a:r>
            <a:rPr lang="en-US" dirty="0" smtClean="0"/>
            <a:t>1.4.2.2 Multiple answers</a:t>
          </a:r>
          <a:endParaRPr lang="en-US" dirty="0"/>
        </a:p>
      </dgm:t>
    </dgm:pt>
    <dgm:pt modelId="{E5FA54D4-9A0C-4BCB-B70C-1D48A89D19C2}" type="parTrans" cxnId="{505D65AC-3011-4AED-A00C-7C89EADD5AAF}">
      <dgm:prSet/>
      <dgm:spPr/>
      <dgm:t>
        <a:bodyPr/>
        <a:lstStyle/>
        <a:p>
          <a:endParaRPr lang="en-US"/>
        </a:p>
      </dgm:t>
    </dgm:pt>
    <dgm:pt modelId="{03CB6E00-FA5F-4B55-B53E-5510F0145CF9}" type="sibTrans" cxnId="{505D65AC-3011-4AED-A00C-7C89EADD5AAF}">
      <dgm:prSet/>
      <dgm:spPr/>
      <dgm:t>
        <a:bodyPr/>
        <a:lstStyle/>
        <a:p>
          <a:endParaRPr lang="en-US"/>
        </a:p>
      </dgm:t>
    </dgm:pt>
    <dgm:pt modelId="{A96F3F0A-5C9E-4D6A-AE4F-127B31EA0007}">
      <dgm:prSet/>
      <dgm:spPr/>
      <dgm:t>
        <a:bodyPr/>
        <a:lstStyle/>
        <a:p>
          <a:r>
            <a:rPr lang="en-US" dirty="0" smtClean="0"/>
            <a:t>1.4.2.3 True or False</a:t>
          </a:r>
          <a:endParaRPr lang="en-US" dirty="0"/>
        </a:p>
      </dgm:t>
    </dgm:pt>
    <dgm:pt modelId="{3E26C0F3-4D8F-4453-BF07-26A9CA8E3DD7}" type="parTrans" cxnId="{078CEBB2-5B2C-4C18-94FD-D9F2569157DA}">
      <dgm:prSet/>
      <dgm:spPr/>
      <dgm:t>
        <a:bodyPr/>
        <a:lstStyle/>
        <a:p>
          <a:endParaRPr lang="en-US"/>
        </a:p>
      </dgm:t>
    </dgm:pt>
    <dgm:pt modelId="{30BE13C8-39FD-42F7-8D90-7DE6C82FBC99}" type="sibTrans" cxnId="{078CEBB2-5B2C-4C18-94FD-D9F2569157DA}">
      <dgm:prSet/>
      <dgm:spPr/>
      <dgm:t>
        <a:bodyPr/>
        <a:lstStyle/>
        <a:p>
          <a:endParaRPr lang="en-US"/>
        </a:p>
      </dgm:t>
    </dgm:pt>
    <dgm:pt modelId="{DE21311B-945E-4D12-8121-ACBB06EB20FA}">
      <dgm:prSet/>
      <dgm:spPr/>
      <dgm:t>
        <a:bodyPr/>
        <a:lstStyle/>
        <a:p>
          <a:r>
            <a:rPr lang="en-US" dirty="0" smtClean="0"/>
            <a:t>1.4.2.4 Fill in the blanks</a:t>
          </a:r>
          <a:endParaRPr lang="en-US" dirty="0"/>
        </a:p>
      </dgm:t>
    </dgm:pt>
    <dgm:pt modelId="{C78E91AF-865C-46B9-A3F4-21463848DD02}" type="parTrans" cxnId="{09A7666A-E72D-41CC-ACB0-DEDA1366DC5B}">
      <dgm:prSet/>
      <dgm:spPr/>
      <dgm:t>
        <a:bodyPr/>
        <a:lstStyle/>
        <a:p>
          <a:endParaRPr lang="en-US"/>
        </a:p>
      </dgm:t>
    </dgm:pt>
    <dgm:pt modelId="{90FE8916-BA8A-4D56-AECA-4920E790E97B}" type="sibTrans" cxnId="{09A7666A-E72D-41CC-ACB0-DEDA1366DC5B}">
      <dgm:prSet/>
      <dgm:spPr/>
      <dgm:t>
        <a:bodyPr/>
        <a:lstStyle/>
        <a:p>
          <a:endParaRPr lang="en-US"/>
        </a:p>
      </dgm:t>
    </dgm:pt>
    <dgm:pt modelId="{91774DB1-4739-475C-B9DE-DA24772F575A}" type="pres">
      <dgm:prSet presAssocID="{20F5CF74-ECB8-4E8D-9275-79A0BB406B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0AC6C8B-B4F0-4DFE-9B5A-2666C7F78D07}" type="pres">
      <dgm:prSet presAssocID="{2DB6BB6A-AAF9-4E08-8B7C-946A609E6B63}" presName="hierRoot1" presStyleCnt="0">
        <dgm:presLayoutVars>
          <dgm:hierBranch val="init"/>
        </dgm:presLayoutVars>
      </dgm:prSet>
      <dgm:spPr/>
    </dgm:pt>
    <dgm:pt modelId="{84C1B703-52CE-4FD8-8446-FAA5C9DCD4A3}" type="pres">
      <dgm:prSet presAssocID="{2DB6BB6A-AAF9-4E08-8B7C-946A609E6B63}" presName="rootComposite1" presStyleCnt="0"/>
      <dgm:spPr/>
    </dgm:pt>
    <dgm:pt modelId="{5209CC08-246B-440C-B84E-E0D67F81B7D8}" type="pres">
      <dgm:prSet presAssocID="{2DB6BB6A-AAF9-4E08-8B7C-946A609E6B6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B47B80-0EA2-48B0-8E9C-D5E8CDB7E42F}" type="pres">
      <dgm:prSet presAssocID="{2DB6BB6A-AAF9-4E08-8B7C-946A609E6B6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CB46E80-81BD-4EBF-AD6D-7CCE217D3A5E}" type="pres">
      <dgm:prSet presAssocID="{2DB6BB6A-AAF9-4E08-8B7C-946A609E6B63}" presName="hierChild2" presStyleCnt="0"/>
      <dgm:spPr/>
    </dgm:pt>
    <dgm:pt modelId="{0E63447A-FE21-4098-B65F-F96955BA6AAA}" type="pres">
      <dgm:prSet presAssocID="{F9FBB805-C756-4582-97C3-C0E11743E2B3}" presName="Name37" presStyleLbl="parChTrans1D2" presStyleIdx="0" presStyleCnt="5"/>
      <dgm:spPr/>
      <dgm:t>
        <a:bodyPr/>
        <a:lstStyle/>
        <a:p>
          <a:endParaRPr lang="en-US"/>
        </a:p>
      </dgm:t>
    </dgm:pt>
    <dgm:pt modelId="{FE8AD477-22AB-4769-BB96-C50D1ED4C2D3}" type="pres">
      <dgm:prSet presAssocID="{9A84E6B7-ED73-462C-9848-6DE0F6D1AF00}" presName="hierRoot2" presStyleCnt="0">
        <dgm:presLayoutVars>
          <dgm:hierBranch val="init"/>
        </dgm:presLayoutVars>
      </dgm:prSet>
      <dgm:spPr/>
    </dgm:pt>
    <dgm:pt modelId="{74476135-A3F7-4ACC-8849-AB8243E9FC9E}" type="pres">
      <dgm:prSet presAssocID="{9A84E6B7-ED73-462C-9848-6DE0F6D1AF00}" presName="rootComposite" presStyleCnt="0"/>
      <dgm:spPr/>
    </dgm:pt>
    <dgm:pt modelId="{28A8AD6E-8149-4A70-A64F-CD082A90811A}" type="pres">
      <dgm:prSet presAssocID="{9A84E6B7-ED73-462C-9848-6DE0F6D1AF00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368867-4758-4A6B-8CDD-5279FD3F6C5C}" type="pres">
      <dgm:prSet presAssocID="{9A84E6B7-ED73-462C-9848-6DE0F6D1AF00}" presName="rootConnector" presStyleLbl="node2" presStyleIdx="0" presStyleCnt="5"/>
      <dgm:spPr/>
      <dgm:t>
        <a:bodyPr/>
        <a:lstStyle/>
        <a:p>
          <a:endParaRPr lang="en-US"/>
        </a:p>
      </dgm:t>
    </dgm:pt>
    <dgm:pt modelId="{470FDCAA-46D9-4F65-8F0D-36D37C04DD89}" type="pres">
      <dgm:prSet presAssocID="{9A84E6B7-ED73-462C-9848-6DE0F6D1AF00}" presName="hierChild4" presStyleCnt="0"/>
      <dgm:spPr/>
    </dgm:pt>
    <dgm:pt modelId="{9B166F84-7179-486B-994C-55BD3C82C3EF}" type="pres">
      <dgm:prSet presAssocID="{9A84E6B7-ED73-462C-9848-6DE0F6D1AF00}" presName="hierChild5" presStyleCnt="0"/>
      <dgm:spPr/>
    </dgm:pt>
    <dgm:pt modelId="{794DE0DB-5243-412D-8555-0BCFCF2157C0}" type="pres">
      <dgm:prSet presAssocID="{E784D0E2-2003-46D3-88BA-1B0E79FAA310}" presName="Name37" presStyleLbl="parChTrans1D2" presStyleIdx="1" presStyleCnt="5"/>
      <dgm:spPr/>
      <dgm:t>
        <a:bodyPr/>
        <a:lstStyle/>
        <a:p>
          <a:endParaRPr lang="en-US"/>
        </a:p>
      </dgm:t>
    </dgm:pt>
    <dgm:pt modelId="{C2D1A065-BD0D-438C-883A-1BF8849CE298}" type="pres">
      <dgm:prSet presAssocID="{0343BB8B-7C16-483C-B7D8-7842FBA1C935}" presName="hierRoot2" presStyleCnt="0">
        <dgm:presLayoutVars>
          <dgm:hierBranch val="init"/>
        </dgm:presLayoutVars>
      </dgm:prSet>
      <dgm:spPr/>
    </dgm:pt>
    <dgm:pt modelId="{5A819B6C-1103-4621-88FF-A1BCBE1C59C9}" type="pres">
      <dgm:prSet presAssocID="{0343BB8B-7C16-483C-B7D8-7842FBA1C935}" presName="rootComposite" presStyleCnt="0"/>
      <dgm:spPr/>
    </dgm:pt>
    <dgm:pt modelId="{F1657430-F0A7-4F0C-9D6A-E3DCC0371E98}" type="pres">
      <dgm:prSet presAssocID="{0343BB8B-7C16-483C-B7D8-7842FBA1C935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7BB8E8-1362-48A7-8A91-7371B2641238}" type="pres">
      <dgm:prSet presAssocID="{0343BB8B-7C16-483C-B7D8-7842FBA1C935}" presName="rootConnector" presStyleLbl="node2" presStyleIdx="1" presStyleCnt="5"/>
      <dgm:spPr/>
      <dgm:t>
        <a:bodyPr/>
        <a:lstStyle/>
        <a:p>
          <a:endParaRPr lang="en-US"/>
        </a:p>
      </dgm:t>
    </dgm:pt>
    <dgm:pt modelId="{2A0FF429-4342-4450-AFC7-FEB298E73AB5}" type="pres">
      <dgm:prSet presAssocID="{0343BB8B-7C16-483C-B7D8-7842FBA1C935}" presName="hierChild4" presStyleCnt="0"/>
      <dgm:spPr/>
    </dgm:pt>
    <dgm:pt modelId="{1F1D2F79-809C-45C9-8A55-DCA66936A0E8}" type="pres">
      <dgm:prSet presAssocID="{7BACCF9F-77C1-408F-BCCF-6A9F2ECD2E31}" presName="Name37" presStyleLbl="parChTrans1D3" presStyleIdx="0" presStyleCnt="4"/>
      <dgm:spPr/>
      <dgm:t>
        <a:bodyPr/>
        <a:lstStyle/>
        <a:p>
          <a:endParaRPr lang="en-US"/>
        </a:p>
      </dgm:t>
    </dgm:pt>
    <dgm:pt modelId="{67B2FCB5-250C-4333-AD61-9B7C91D4909F}" type="pres">
      <dgm:prSet presAssocID="{485526F5-7854-46CF-BC78-021B77399086}" presName="hierRoot2" presStyleCnt="0">
        <dgm:presLayoutVars>
          <dgm:hierBranch val="init"/>
        </dgm:presLayoutVars>
      </dgm:prSet>
      <dgm:spPr/>
    </dgm:pt>
    <dgm:pt modelId="{FD423056-4D79-4139-84F1-D5D5AC8046A5}" type="pres">
      <dgm:prSet presAssocID="{485526F5-7854-46CF-BC78-021B77399086}" presName="rootComposite" presStyleCnt="0"/>
      <dgm:spPr/>
    </dgm:pt>
    <dgm:pt modelId="{40DA6631-E84E-452D-A198-279BA0919177}" type="pres">
      <dgm:prSet presAssocID="{485526F5-7854-46CF-BC78-021B77399086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4C5EB5-AA0A-4284-82CC-F9FCB60D40B2}" type="pres">
      <dgm:prSet presAssocID="{485526F5-7854-46CF-BC78-021B77399086}" presName="rootConnector" presStyleLbl="node3" presStyleIdx="0" presStyleCnt="4"/>
      <dgm:spPr/>
      <dgm:t>
        <a:bodyPr/>
        <a:lstStyle/>
        <a:p>
          <a:endParaRPr lang="en-US"/>
        </a:p>
      </dgm:t>
    </dgm:pt>
    <dgm:pt modelId="{5AF98D04-B88A-47FB-B826-44E356868739}" type="pres">
      <dgm:prSet presAssocID="{485526F5-7854-46CF-BC78-021B77399086}" presName="hierChild4" presStyleCnt="0"/>
      <dgm:spPr/>
    </dgm:pt>
    <dgm:pt modelId="{1E015D33-18C7-4C62-9F29-72A1F3049B18}" type="pres">
      <dgm:prSet presAssocID="{485526F5-7854-46CF-BC78-021B77399086}" presName="hierChild5" presStyleCnt="0"/>
      <dgm:spPr/>
    </dgm:pt>
    <dgm:pt modelId="{D7CE7B4E-602D-4E4B-B484-C5EEC35BBE45}" type="pres">
      <dgm:prSet presAssocID="{E5FA54D4-9A0C-4BCB-B70C-1D48A89D19C2}" presName="Name37" presStyleLbl="parChTrans1D3" presStyleIdx="1" presStyleCnt="4"/>
      <dgm:spPr/>
      <dgm:t>
        <a:bodyPr/>
        <a:lstStyle/>
        <a:p>
          <a:endParaRPr lang="en-US"/>
        </a:p>
      </dgm:t>
    </dgm:pt>
    <dgm:pt modelId="{74D6D520-B7B5-4B29-A9F1-01810E5982B1}" type="pres">
      <dgm:prSet presAssocID="{D6DC8557-B1D2-4083-8D74-2CB7EC11BB74}" presName="hierRoot2" presStyleCnt="0">
        <dgm:presLayoutVars>
          <dgm:hierBranch val="init"/>
        </dgm:presLayoutVars>
      </dgm:prSet>
      <dgm:spPr/>
    </dgm:pt>
    <dgm:pt modelId="{C2503A93-0F63-4A5D-A66F-D848B5AB0850}" type="pres">
      <dgm:prSet presAssocID="{D6DC8557-B1D2-4083-8D74-2CB7EC11BB74}" presName="rootComposite" presStyleCnt="0"/>
      <dgm:spPr/>
    </dgm:pt>
    <dgm:pt modelId="{0768F891-BD9A-4F30-A2DE-7E257AAD41AF}" type="pres">
      <dgm:prSet presAssocID="{D6DC8557-B1D2-4083-8D74-2CB7EC11BB74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0FAB7A-7F75-4574-AF4F-4A33B38D1F82}" type="pres">
      <dgm:prSet presAssocID="{D6DC8557-B1D2-4083-8D74-2CB7EC11BB74}" presName="rootConnector" presStyleLbl="node3" presStyleIdx="1" presStyleCnt="4"/>
      <dgm:spPr/>
      <dgm:t>
        <a:bodyPr/>
        <a:lstStyle/>
        <a:p>
          <a:endParaRPr lang="en-US"/>
        </a:p>
      </dgm:t>
    </dgm:pt>
    <dgm:pt modelId="{BE2FAD79-4AFF-4CFB-B519-2EFFC3C0C5B3}" type="pres">
      <dgm:prSet presAssocID="{D6DC8557-B1D2-4083-8D74-2CB7EC11BB74}" presName="hierChild4" presStyleCnt="0"/>
      <dgm:spPr/>
    </dgm:pt>
    <dgm:pt modelId="{DC782210-DC80-4EB4-AA6D-345F28E22AFD}" type="pres">
      <dgm:prSet presAssocID="{D6DC8557-B1D2-4083-8D74-2CB7EC11BB74}" presName="hierChild5" presStyleCnt="0"/>
      <dgm:spPr/>
    </dgm:pt>
    <dgm:pt modelId="{803844BF-F336-4BF4-9C59-172EF8D499EE}" type="pres">
      <dgm:prSet presAssocID="{3E26C0F3-4D8F-4453-BF07-26A9CA8E3DD7}" presName="Name37" presStyleLbl="parChTrans1D3" presStyleIdx="2" presStyleCnt="4"/>
      <dgm:spPr/>
      <dgm:t>
        <a:bodyPr/>
        <a:lstStyle/>
        <a:p>
          <a:endParaRPr lang="en-US"/>
        </a:p>
      </dgm:t>
    </dgm:pt>
    <dgm:pt modelId="{0B956638-2694-4219-8DA7-D5292FF78720}" type="pres">
      <dgm:prSet presAssocID="{A96F3F0A-5C9E-4D6A-AE4F-127B31EA0007}" presName="hierRoot2" presStyleCnt="0">
        <dgm:presLayoutVars>
          <dgm:hierBranch val="init"/>
        </dgm:presLayoutVars>
      </dgm:prSet>
      <dgm:spPr/>
    </dgm:pt>
    <dgm:pt modelId="{AACAA1A4-0D68-44A7-A397-5B9246D5A80B}" type="pres">
      <dgm:prSet presAssocID="{A96F3F0A-5C9E-4D6A-AE4F-127B31EA0007}" presName="rootComposite" presStyleCnt="0"/>
      <dgm:spPr/>
    </dgm:pt>
    <dgm:pt modelId="{1665B34D-7EC1-40C9-A6B3-736B91679681}" type="pres">
      <dgm:prSet presAssocID="{A96F3F0A-5C9E-4D6A-AE4F-127B31EA0007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DE969D-D6B6-49A1-920F-DAF8603105E5}" type="pres">
      <dgm:prSet presAssocID="{A96F3F0A-5C9E-4D6A-AE4F-127B31EA0007}" presName="rootConnector" presStyleLbl="node3" presStyleIdx="2" presStyleCnt="4"/>
      <dgm:spPr/>
      <dgm:t>
        <a:bodyPr/>
        <a:lstStyle/>
        <a:p>
          <a:endParaRPr lang="en-US"/>
        </a:p>
      </dgm:t>
    </dgm:pt>
    <dgm:pt modelId="{9287B865-4E21-4ED9-9599-890F3905ED8A}" type="pres">
      <dgm:prSet presAssocID="{A96F3F0A-5C9E-4D6A-AE4F-127B31EA0007}" presName="hierChild4" presStyleCnt="0"/>
      <dgm:spPr/>
    </dgm:pt>
    <dgm:pt modelId="{E6FDF598-ED9D-4B87-B353-D23E40E25F88}" type="pres">
      <dgm:prSet presAssocID="{A96F3F0A-5C9E-4D6A-AE4F-127B31EA0007}" presName="hierChild5" presStyleCnt="0"/>
      <dgm:spPr/>
    </dgm:pt>
    <dgm:pt modelId="{CC250DB5-5B26-4B12-AE99-13C7269767F7}" type="pres">
      <dgm:prSet presAssocID="{C78E91AF-865C-46B9-A3F4-21463848DD02}" presName="Name37" presStyleLbl="parChTrans1D3" presStyleIdx="3" presStyleCnt="4"/>
      <dgm:spPr/>
      <dgm:t>
        <a:bodyPr/>
        <a:lstStyle/>
        <a:p>
          <a:endParaRPr lang="en-US"/>
        </a:p>
      </dgm:t>
    </dgm:pt>
    <dgm:pt modelId="{BDB68FE7-B6F0-47BC-8827-9C6E43FB6CF5}" type="pres">
      <dgm:prSet presAssocID="{DE21311B-945E-4D12-8121-ACBB06EB20FA}" presName="hierRoot2" presStyleCnt="0">
        <dgm:presLayoutVars>
          <dgm:hierBranch val="init"/>
        </dgm:presLayoutVars>
      </dgm:prSet>
      <dgm:spPr/>
    </dgm:pt>
    <dgm:pt modelId="{232BCC23-FE17-4730-963B-3FEDFB9F6656}" type="pres">
      <dgm:prSet presAssocID="{DE21311B-945E-4D12-8121-ACBB06EB20FA}" presName="rootComposite" presStyleCnt="0"/>
      <dgm:spPr/>
    </dgm:pt>
    <dgm:pt modelId="{DFF3F056-D52C-459C-8392-D15CF908574D}" type="pres">
      <dgm:prSet presAssocID="{DE21311B-945E-4D12-8121-ACBB06EB20FA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4C8CE5-E1D4-4EC2-9FFA-280A8442EBE0}" type="pres">
      <dgm:prSet presAssocID="{DE21311B-945E-4D12-8121-ACBB06EB20FA}" presName="rootConnector" presStyleLbl="node3" presStyleIdx="3" presStyleCnt="4"/>
      <dgm:spPr/>
      <dgm:t>
        <a:bodyPr/>
        <a:lstStyle/>
        <a:p>
          <a:endParaRPr lang="en-US"/>
        </a:p>
      </dgm:t>
    </dgm:pt>
    <dgm:pt modelId="{31A52DA0-ACBA-48FE-8163-7A64788A047C}" type="pres">
      <dgm:prSet presAssocID="{DE21311B-945E-4D12-8121-ACBB06EB20FA}" presName="hierChild4" presStyleCnt="0"/>
      <dgm:spPr/>
    </dgm:pt>
    <dgm:pt modelId="{4EA1F125-6339-481F-AFC3-42E08C78C2EB}" type="pres">
      <dgm:prSet presAssocID="{DE21311B-945E-4D12-8121-ACBB06EB20FA}" presName="hierChild5" presStyleCnt="0"/>
      <dgm:spPr/>
    </dgm:pt>
    <dgm:pt modelId="{EB94D60B-E1F5-4D65-8AFC-06B8C82858DB}" type="pres">
      <dgm:prSet presAssocID="{0343BB8B-7C16-483C-B7D8-7842FBA1C935}" presName="hierChild5" presStyleCnt="0"/>
      <dgm:spPr/>
    </dgm:pt>
    <dgm:pt modelId="{845A3B25-31EB-4C93-80CD-666811B99EDC}" type="pres">
      <dgm:prSet presAssocID="{089C08DA-BFE9-45A5-A308-F13D674E3968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17C7C67-D79A-46C4-8C75-4794DCF84B84}" type="pres">
      <dgm:prSet presAssocID="{48285B20-BEB5-4A1A-B092-468F000A29D9}" presName="hierRoot2" presStyleCnt="0">
        <dgm:presLayoutVars>
          <dgm:hierBranch val="init"/>
        </dgm:presLayoutVars>
      </dgm:prSet>
      <dgm:spPr/>
    </dgm:pt>
    <dgm:pt modelId="{12CA3701-88F2-4C20-BE8D-3587BE0B7224}" type="pres">
      <dgm:prSet presAssocID="{48285B20-BEB5-4A1A-B092-468F000A29D9}" presName="rootComposite" presStyleCnt="0"/>
      <dgm:spPr/>
    </dgm:pt>
    <dgm:pt modelId="{9D6F659F-F499-4FC2-9314-42E1ED469AF5}" type="pres">
      <dgm:prSet presAssocID="{48285B20-BEB5-4A1A-B092-468F000A29D9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F60001-2536-4F5D-9C65-66CBA99C9311}" type="pres">
      <dgm:prSet presAssocID="{48285B20-BEB5-4A1A-B092-468F000A29D9}" presName="rootConnector" presStyleLbl="node2" presStyleIdx="2" presStyleCnt="5"/>
      <dgm:spPr/>
      <dgm:t>
        <a:bodyPr/>
        <a:lstStyle/>
        <a:p>
          <a:endParaRPr lang="en-US"/>
        </a:p>
      </dgm:t>
    </dgm:pt>
    <dgm:pt modelId="{03DDD12F-A89B-4C92-96F8-199424E8ABA1}" type="pres">
      <dgm:prSet presAssocID="{48285B20-BEB5-4A1A-B092-468F000A29D9}" presName="hierChild4" presStyleCnt="0"/>
      <dgm:spPr/>
    </dgm:pt>
    <dgm:pt modelId="{75F1EA09-08F4-4574-ADBC-CD5562B3CF4C}" type="pres">
      <dgm:prSet presAssocID="{48285B20-BEB5-4A1A-B092-468F000A29D9}" presName="hierChild5" presStyleCnt="0"/>
      <dgm:spPr/>
    </dgm:pt>
    <dgm:pt modelId="{2F1678D9-6ACB-4658-A3FC-1E6126B1CCA7}" type="pres">
      <dgm:prSet presAssocID="{EFFF84F2-D2BE-4978-987C-E94B47720977}" presName="Name37" presStyleLbl="parChTrans1D2" presStyleIdx="3" presStyleCnt="5"/>
      <dgm:spPr/>
      <dgm:t>
        <a:bodyPr/>
        <a:lstStyle/>
        <a:p>
          <a:endParaRPr lang="en-US"/>
        </a:p>
      </dgm:t>
    </dgm:pt>
    <dgm:pt modelId="{56D60708-C1FE-4E95-A40A-0741B5312DDB}" type="pres">
      <dgm:prSet presAssocID="{B328B0C8-E9D7-4807-8AC2-F67BD02320B5}" presName="hierRoot2" presStyleCnt="0">
        <dgm:presLayoutVars>
          <dgm:hierBranch val="init"/>
        </dgm:presLayoutVars>
      </dgm:prSet>
      <dgm:spPr/>
    </dgm:pt>
    <dgm:pt modelId="{2593D993-A532-43A5-9720-CA0E69A3EDEB}" type="pres">
      <dgm:prSet presAssocID="{B328B0C8-E9D7-4807-8AC2-F67BD02320B5}" presName="rootComposite" presStyleCnt="0"/>
      <dgm:spPr/>
    </dgm:pt>
    <dgm:pt modelId="{CBB53999-E3AB-49FF-B80C-105138CBD28E}" type="pres">
      <dgm:prSet presAssocID="{B328B0C8-E9D7-4807-8AC2-F67BD02320B5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C606F1-2B36-4217-A9A5-E0E31E0605F3}" type="pres">
      <dgm:prSet presAssocID="{B328B0C8-E9D7-4807-8AC2-F67BD02320B5}" presName="rootConnector" presStyleLbl="node2" presStyleIdx="3" presStyleCnt="5"/>
      <dgm:spPr/>
      <dgm:t>
        <a:bodyPr/>
        <a:lstStyle/>
        <a:p>
          <a:endParaRPr lang="en-US"/>
        </a:p>
      </dgm:t>
    </dgm:pt>
    <dgm:pt modelId="{61F4B104-C70F-4AC8-A431-38A44CB0BE9D}" type="pres">
      <dgm:prSet presAssocID="{B328B0C8-E9D7-4807-8AC2-F67BD02320B5}" presName="hierChild4" presStyleCnt="0"/>
      <dgm:spPr/>
    </dgm:pt>
    <dgm:pt modelId="{793533A0-EB6C-4403-87A9-DC7F6E86DEA3}" type="pres">
      <dgm:prSet presAssocID="{B328B0C8-E9D7-4807-8AC2-F67BD02320B5}" presName="hierChild5" presStyleCnt="0"/>
      <dgm:spPr/>
    </dgm:pt>
    <dgm:pt modelId="{CFD3B30E-3C8A-4620-9C6A-08CF378BEEBC}" type="pres">
      <dgm:prSet presAssocID="{D47AE48F-A7E5-4987-AB04-2C78472758F4}" presName="Name37" presStyleLbl="parChTrans1D2" presStyleIdx="4" presStyleCnt="5"/>
      <dgm:spPr/>
      <dgm:t>
        <a:bodyPr/>
        <a:lstStyle/>
        <a:p>
          <a:endParaRPr lang="en-US"/>
        </a:p>
      </dgm:t>
    </dgm:pt>
    <dgm:pt modelId="{F8183F9E-A9A0-43D4-A4F7-2FB8BAD51789}" type="pres">
      <dgm:prSet presAssocID="{34534AC8-190B-4FEA-BCC8-56F4D2F1F2E8}" presName="hierRoot2" presStyleCnt="0">
        <dgm:presLayoutVars>
          <dgm:hierBranch val="init"/>
        </dgm:presLayoutVars>
      </dgm:prSet>
      <dgm:spPr/>
    </dgm:pt>
    <dgm:pt modelId="{79DF35B4-2D0C-4B45-AF33-A64624C4A9CD}" type="pres">
      <dgm:prSet presAssocID="{34534AC8-190B-4FEA-BCC8-56F4D2F1F2E8}" presName="rootComposite" presStyleCnt="0"/>
      <dgm:spPr/>
    </dgm:pt>
    <dgm:pt modelId="{3BE1E65C-B3CF-46CE-825A-A4ECC7335D51}" type="pres">
      <dgm:prSet presAssocID="{34534AC8-190B-4FEA-BCC8-56F4D2F1F2E8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52AF49-28F1-4261-ACC6-8D690736566A}" type="pres">
      <dgm:prSet presAssocID="{34534AC8-190B-4FEA-BCC8-56F4D2F1F2E8}" presName="rootConnector" presStyleLbl="node2" presStyleIdx="4" presStyleCnt="5"/>
      <dgm:spPr/>
      <dgm:t>
        <a:bodyPr/>
        <a:lstStyle/>
        <a:p>
          <a:endParaRPr lang="en-US"/>
        </a:p>
      </dgm:t>
    </dgm:pt>
    <dgm:pt modelId="{744A29DC-0EEC-4307-B2EF-A1D9E24D17D7}" type="pres">
      <dgm:prSet presAssocID="{34534AC8-190B-4FEA-BCC8-56F4D2F1F2E8}" presName="hierChild4" presStyleCnt="0"/>
      <dgm:spPr/>
    </dgm:pt>
    <dgm:pt modelId="{D36A7849-1A3D-4503-ABC2-10E99F73B9DC}" type="pres">
      <dgm:prSet presAssocID="{34534AC8-190B-4FEA-BCC8-56F4D2F1F2E8}" presName="hierChild5" presStyleCnt="0"/>
      <dgm:spPr/>
    </dgm:pt>
    <dgm:pt modelId="{5ABCAF5E-98F7-4835-B919-799DF9AD72FC}" type="pres">
      <dgm:prSet presAssocID="{2DB6BB6A-AAF9-4E08-8B7C-946A609E6B63}" presName="hierChild3" presStyleCnt="0"/>
      <dgm:spPr/>
    </dgm:pt>
  </dgm:ptLst>
  <dgm:cxnLst>
    <dgm:cxn modelId="{94210C3C-AC31-4982-9115-ECB7A87D28FB}" type="presOf" srcId="{485526F5-7854-46CF-BC78-021B77399086}" destId="{40DA6631-E84E-452D-A198-279BA0919177}" srcOrd="0" destOrd="0" presId="urn:microsoft.com/office/officeart/2005/8/layout/orgChart1"/>
    <dgm:cxn modelId="{52F00223-22CD-4868-A9A8-E549F87C0E62}" type="presOf" srcId="{C78E91AF-865C-46B9-A3F4-21463848DD02}" destId="{CC250DB5-5B26-4B12-AE99-13C7269767F7}" srcOrd="0" destOrd="0" presId="urn:microsoft.com/office/officeart/2005/8/layout/orgChart1"/>
    <dgm:cxn modelId="{94A6B2DB-182A-4EE4-B69F-E534014A3A60}" type="presOf" srcId="{9A84E6B7-ED73-462C-9848-6DE0F6D1AF00}" destId="{28A8AD6E-8149-4A70-A64F-CD082A90811A}" srcOrd="0" destOrd="0" presId="urn:microsoft.com/office/officeart/2005/8/layout/orgChart1"/>
    <dgm:cxn modelId="{03C07287-719D-4510-BEE5-6916FF67A8FC}" type="presOf" srcId="{3E26C0F3-4D8F-4453-BF07-26A9CA8E3DD7}" destId="{803844BF-F336-4BF4-9C59-172EF8D499EE}" srcOrd="0" destOrd="0" presId="urn:microsoft.com/office/officeart/2005/8/layout/orgChart1"/>
    <dgm:cxn modelId="{FC350D2E-0B3C-4F74-B23A-92BDFC489E2E}" type="presOf" srcId="{34534AC8-190B-4FEA-BCC8-56F4D2F1F2E8}" destId="{3BE1E65C-B3CF-46CE-825A-A4ECC7335D51}" srcOrd="0" destOrd="0" presId="urn:microsoft.com/office/officeart/2005/8/layout/orgChart1"/>
    <dgm:cxn modelId="{C00D6C74-2FF5-43B9-8869-A5101B572679}" type="presOf" srcId="{A96F3F0A-5C9E-4D6A-AE4F-127B31EA0007}" destId="{1665B34D-7EC1-40C9-A6B3-736B91679681}" srcOrd="0" destOrd="0" presId="urn:microsoft.com/office/officeart/2005/8/layout/orgChart1"/>
    <dgm:cxn modelId="{A0BFD0DE-F976-4462-B953-38E7EC8DD0DF}" type="presOf" srcId="{089C08DA-BFE9-45A5-A308-F13D674E3968}" destId="{845A3B25-31EB-4C93-80CD-666811B99EDC}" srcOrd="0" destOrd="0" presId="urn:microsoft.com/office/officeart/2005/8/layout/orgChart1"/>
    <dgm:cxn modelId="{57F9C756-6017-4BD3-AE75-52773880CDDF}" type="presOf" srcId="{A96F3F0A-5C9E-4D6A-AE4F-127B31EA0007}" destId="{E9DE969D-D6B6-49A1-920F-DAF8603105E5}" srcOrd="1" destOrd="0" presId="urn:microsoft.com/office/officeart/2005/8/layout/orgChart1"/>
    <dgm:cxn modelId="{18368DDC-7883-496B-A38C-B1CAD0509340}" type="presOf" srcId="{20F5CF74-ECB8-4E8D-9275-79A0BB406BED}" destId="{91774DB1-4739-475C-B9DE-DA24772F575A}" srcOrd="0" destOrd="0" presId="urn:microsoft.com/office/officeart/2005/8/layout/orgChart1"/>
    <dgm:cxn modelId="{B41804FF-724C-4EA4-9EBE-CAE08FC553F9}" type="presOf" srcId="{2DB6BB6A-AAF9-4E08-8B7C-946A609E6B63}" destId="{5209CC08-246B-440C-B84E-E0D67F81B7D8}" srcOrd="0" destOrd="0" presId="urn:microsoft.com/office/officeart/2005/8/layout/orgChart1"/>
    <dgm:cxn modelId="{A99BFD54-12B9-4146-8203-D9A5EC5300F1}" type="presOf" srcId="{0343BB8B-7C16-483C-B7D8-7842FBA1C935}" destId="{477BB8E8-1362-48A7-8A91-7371B2641238}" srcOrd="1" destOrd="0" presId="urn:microsoft.com/office/officeart/2005/8/layout/orgChart1"/>
    <dgm:cxn modelId="{6983CB23-2CEA-4A7D-B34F-0234619959C7}" type="presOf" srcId="{D47AE48F-A7E5-4987-AB04-2C78472758F4}" destId="{CFD3B30E-3C8A-4620-9C6A-08CF378BEEBC}" srcOrd="0" destOrd="0" presId="urn:microsoft.com/office/officeart/2005/8/layout/orgChart1"/>
    <dgm:cxn modelId="{0D6BD5DA-A929-410A-85A3-8F059502BF31}" srcId="{0343BB8B-7C16-483C-B7D8-7842FBA1C935}" destId="{485526F5-7854-46CF-BC78-021B77399086}" srcOrd="0" destOrd="0" parTransId="{7BACCF9F-77C1-408F-BCCF-6A9F2ECD2E31}" sibTransId="{9F53A5A6-5C09-45EE-B116-EB022773242B}"/>
    <dgm:cxn modelId="{09A7666A-E72D-41CC-ACB0-DEDA1366DC5B}" srcId="{0343BB8B-7C16-483C-B7D8-7842FBA1C935}" destId="{DE21311B-945E-4D12-8121-ACBB06EB20FA}" srcOrd="3" destOrd="0" parTransId="{C78E91AF-865C-46B9-A3F4-21463848DD02}" sibTransId="{90FE8916-BA8A-4D56-AECA-4920E790E97B}"/>
    <dgm:cxn modelId="{25DFB190-1115-4CF7-B1BE-5CA43DC9EE62}" srcId="{2DB6BB6A-AAF9-4E08-8B7C-946A609E6B63}" destId="{B328B0C8-E9D7-4807-8AC2-F67BD02320B5}" srcOrd="3" destOrd="0" parTransId="{EFFF84F2-D2BE-4978-987C-E94B47720977}" sibTransId="{15B8CFE3-F31F-4098-9E87-0F2995F3BE84}"/>
    <dgm:cxn modelId="{A5063BEA-2324-4602-B111-26CF7453B3B8}" type="presOf" srcId="{DE21311B-945E-4D12-8121-ACBB06EB20FA}" destId="{DC4C8CE5-E1D4-4EC2-9FFA-280A8442EBE0}" srcOrd="1" destOrd="0" presId="urn:microsoft.com/office/officeart/2005/8/layout/orgChart1"/>
    <dgm:cxn modelId="{96741087-8D69-4A2F-A42A-4177C5582732}" type="presOf" srcId="{7BACCF9F-77C1-408F-BCCF-6A9F2ECD2E31}" destId="{1F1D2F79-809C-45C9-8A55-DCA66936A0E8}" srcOrd="0" destOrd="0" presId="urn:microsoft.com/office/officeart/2005/8/layout/orgChart1"/>
    <dgm:cxn modelId="{84D12088-5B4F-4D3E-BD5A-BDD63CE63461}" type="presOf" srcId="{B328B0C8-E9D7-4807-8AC2-F67BD02320B5}" destId="{CBB53999-E3AB-49FF-B80C-105138CBD28E}" srcOrd="0" destOrd="0" presId="urn:microsoft.com/office/officeart/2005/8/layout/orgChart1"/>
    <dgm:cxn modelId="{433044D6-5134-41D6-B7AE-41E633FEC59A}" type="presOf" srcId="{D6DC8557-B1D2-4083-8D74-2CB7EC11BB74}" destId="{0768F891-BD9A-4F30-A2DE-7E257AAD41AF}" srcOrd="0" destOrd="0" presId="urn:microsoft.com/office/officeart/2005/8/layout/orgChart1"/>
    <dgm:cxn modelId="{C6D8FD9D-1242-4E4C-96BA-1160B46F7E74}" type="presOf" srcId="{D6DC8557-B1D2-4083-8D74-2CB7EC11BB74}" destId="{B20FAB7A-7F75-4574-AF4F-4A33B38D1F82}" srcOrd="1" destOrd="0" presId="urn:microsoft.com/office/officeart/2005/8/layout/orgChart1"/>
    <dgm:cxn modelId="{A88A571E-53CE-42BD-AB22-8C5434775472}" srcId="{20F5CF74-ECB8-4E8D-9275-79A0BB406BED}" destId="{2DB6BB6A-AAF9-4E08-8B7C-946A609E6B63}" srcOrd="0" destOrd="0" parTransId="{0DF39095-1B36-48A0-B704-4788B037AF31}" sibTransId="{12901B73-0EC5-4484-8857-CDCC6C7A700D}"/>
    <dgm:cxn modelId="{28D78714-1B52-4561-A9F4-95BB2A5F8364}" srcId="{2DB6BB6A-AAF9-4E08-8B7C-946A609E6B63}" destId="{0343BB8B-7C16-483C-B7D8-7842FBA1C935}" srcOrd="1" destOrd="0" parTransId="{E784D0E2-2003-46D3-88BA-1B0E79FAA310}" sibTransId="{9F5C3533-4522-4E8C-8A0D-F560846EACB0}"/>
    <dgm:cxn modelId="{A630F8DF-689C-41EE-A88B-E78CF8FF6504}" type="presOf" srcId="{48285B20-BEB5-4A1A-B092-468F000A29D9}" destId="{C1F60001-2536-4F5D-9C65-66CBA99C9311}" srcOrd="1" destOrd="0" presId="urn:microsoft.com/office/officeart/2005/8/layout/orgChart1"/>
    <dgm:cxn modelId="{D17AAFEF-F08B-42F7-9F93-DB59FD67C399}" type="presOf" srcId="{48285B20-BEB5-4A1A-B092-468F000A29D9}" destId="{9D6F659F-F499-4FC2-9314-42E1ED469AF5}" srcOrd="0" destOrd="0" presId="urn:microsoft.com/office/officeart/2005/8/layout/orgChart1"/>
    <dgm:cxn modelId="{EFF15DCA-CC19-4F85-8623-D70242D2946A}" type="presOf" srcId="{485526F5-7854-46CF-BC78-021B77399086}" destId="{4C4C5EB5-AA0A-4284-82CC-F9FCB60D40B2}" srcOrd="1" destOrd="0" presId="urn:microsoft.com/office/officeart/2005/8/layout/orgChart1"/>
    <dgm:cxn modelId="{7C3A2740-BB17-4912-8B93-DC89084591C6}" type="presOf" srcId="{E784D0E2-2003-46D3-88BA-1B0E79FAA310}" destId="{794DE0DB-5243-412D-8555-0BCFCF2157C0}" srcOrd="0" destOrd="0" presId="urn:microsoft.com/office/officeart/2005/8/layout/orgChart1"/>
    <dgm:cxn modelId="{8DEF8B14-1512-46DF-A99D-631DAA57A985}" type="presOf" srcId="{0343BB8B-7C16-483C-B7D8-7842FBA1C935}" destId="{F1657430-F0A7-4F0C-9D6A-E3DCC0371E98}" srcOrd="0" destOrd="0" presId="urn:microsoft.com/office/officeart/2005/8/layout/orgChart1"/>
    <dgm:cxn modelId="{59A43A0C-0C42-4831-B41B-CDFEE126A645}" type="presOf" srcId="{DE21311B-945E-4D12-8121-ACBB06EB20FA}" destId="{DFF3F056-D52C-459C-8392-D15CF908574D}" srcOrd="0" destOrd="0" presId="urn:microsoft.com/office/officeart/2005/8/layout/orgChart1"/>
    <dgm:cxn modelId="{621952C6-B02A-487A-9D48-51DC6991BC0A}" type="presOf" srcId="{2DB6BB6A-AAF9-4E08-8B7C-946A609E6B63}" destId="{33B47B80-0EA2-48B0-8E9C-D5E8CDB7E42F}" srcOrd="1" destOrd="0" presId="urn:microsoft.com/office/officeart/2005/8/layout/orgChart1"/>
    <dgm:cxn modelId="{5B16D406-AAD7-4F1D-BCDE-49F7F3F6726D}" srcId="{2DB6BB6A-AAF9-4E08-8B7C-946A609E6B63}" destId="{34534AC8-190B-4FEA-BCC8-56F4D2F1F2E8}" srcOrd="4" destOrd="0" parTransId="{D47AE48F-A7E5-4987-AB04-2C78472758F4}" sibTransId="{BACBFF1D-3396-465D-AF1A-91EAC3AB0E58}"/>
    <dgm:cxn modelId="{646521E9-99C4-4D45-8CC8-1E42AF28F51F}" type="presOf" srcId="{B328B0C8-E9D7-4807-8AC2-F67BD02320B5}" destId="{D2C606F1-2B36-4217-A9A5-E0E31E0605F3}" srcOrd="1" destOrd="0" presId="urn:microsoft.com/office/officeart/2005/8/layout/orgChart1"/>
    <dgm:cxn modelId="{55FF6E5C-AEC8-439E-BBF8-63BA89AEEE56}" type="presOf" srcId="{F9FBB805-C756-4582-97C3-C0E11743E2B3}" destId="{0E63447A-FE21-4098-B65F-F96955BA6AAA}" srcOrd="0" destOrd="0" presId="urn:microsoft.com/office/officeart/2005/8/layout/orgChart1"/>
    <dgm:cxn modelId="{4F6EAD57-CB33-4789-A11B-8DFD9EA3D0BF}" type="presOf" srcId="{E5FA54D4-9A0C-4BCB-B70C-1D48A89D19C2}" destId="{D7CE7B4E-602D-4E4B-B484-C5EEC35BBE45}" srcOrd="0" destOrd="0" presId="urn:microsoft.com/office/officeart/2005/8/layout/orgChart1"/>
    <dgm:cxn modelId="{3B151596-9CBD-462E-BF70-EB41409472E6}" srcId="{2DB6BB6A-AAF9-4E08-8B7C-946A609E6B63}" destId="{48285B20-BEB5-4A1A-B092-468F000A29D9}" srcOrd="2" destOrd="0" parTransId="{089C08DA-BFE9-45A5-A308-F13D674E3968}" sibTransId="{34673BC2-2D41-4363-9AC0-B0B7B3DA4CA7}"/>
    <dgm:cxn modelId="{B62A408D-FC82-4F04-B8E1-5BE69590DE4E}" type="presOf" srcId="{EFFF84F2-D2BE-4978-987C-E94B47720977}" destId="{2F1678D9-6ACB-4658-A3FC-1E6126B1CCA7}" srcOrd="0" destOrd="0" presId="urn:microsoft.com/office/officeart/2005/8/layout/orgChart1"/>
    <dgm:cxn modelId="{505D65AC-3011-4AED-A00C-7C89EADD5AAF}" srcId="{0343BB8B-7C16-483C-B7D8-7842FBA1C935}" destId="{D6DC8557-B1D2-4083-8D74-2CB7EC11BB74}" srcOrd="1" destOrd="0" parTransId="{E5FA54D4-9A0C-4BCB-B70C-1D48A89D19C2}" sibTransId="{03CB6E00-FA5F-4B55-B53E-5510F0145CF9}"/>
    <dgm:cxn modelId="{565AD3AC-1325-4FA2-9B36-A0D0397E5473}" type="presOf" srcId="{34534AC8-190B-4FEA-BCC8-56F4D2F1F2E8}" destId="{3B52AF49-28F1-4261-ACC6-8D690736566A}" srcOrd="1" destOrd="0" presId="urn:microsoft.com/office/officeart/2005/8/layout/orgChart1"/>
    <dgm:cxn modelId="{8F7F3211-3856-4D38-AFFA-29153CF2967E}" type="presOf" srcId="{9A84E6B7-ED73-462C-9848-6DE0F6D1AF00}" destId="{F6368867-4758-4A6B-8CDD-5279FD3F6C5C}" srcOrd="1" destOrd="0" presId="urn:microsoft.com/office/officeart/2005/8/layout/orgChart1"/>
    <dgm:cxn modelId="{E7E20617-EEAC-4CA5-AB9A-7E0489A94093}" srcId="{2DB6BB6A-AAF9-4E08-8B7C-946A609E6B63}" destId="{9A84E6B7-ED73-462C-9848-6DE0F6D1AF00}" srcOrd="0" destOrd="0" parTransId="{F9FBB805-C756-4582-97C3-C0E11743E2B3}" sibTransId="{88FBD02A-4392-4DCD-AE6F-5B1ED9E5C772}"/>
    <dgm:cxn modelId="{078CEBB2-5B2C-4C18-94FD-D9F2569157DA}" srcId="{0343BB8B-7C16-483C-B7D8-7842FBA1C935}" destId="{A96F3F0A-5C9E-4D6A-AE4F-127B31EA0007}" srcOrd="2" destOrd="0" parTransId="{3E26C0F3-4D8F-4453-BF07-26A9CA8E3DD7}" sibTransId="{30BE13C8-39FD-42F7-8D90-7DE6C82FBC99}"/>
    <dgm:cxn modelId="{66038E3D-2AF6-43E2-82AC-7FBC1228DBE1}" type="presParOf" srcId="{91774DB1-4739-475C-B9DE-DA24772F575A}" destId="{90AC6C8B-B4F0-4DFE-9B5A-2666C7F78D07}" srcOrd="0" destOrd="0" presId="urn:microsoft.com/office/officeart/2005/8/layout/orgChart1"/>
    <dgm:cxn modelId="{EC0A51D4-4D67-4409-9A09-8C94D0C0D89D}" type="presParOf" srcId="{90AC6C8B-B4F0-4DFE-9B5A-2666C7F78D07}" destId="{84C1B703-52CE-4FD8-8446-FAA5C9DCD4A3}" srcOrd="0" destOrd="0" presId="urn:microsoft.com/office/officeart/2005/8/layout/orgChart1"/>
    <dgm:cxn modelId="{423CBFBF-0D0D-4014-AA6D-583C2E858480}" type="presParOf" srcId="{84C1B703-52CE-4FD8-8446-FAA5C9DCD4A3}" destId="{5209CC08-246B-440C-B84E-E0D67F81B7D8}" srcOrd="0" destOrd="0" presId="urn:microsoft.com/office/officeart/2005/8/layout/orgChart1"/>
    <dgm:cxn modelId="{050703F6-385E-4363-ACA1-8FF7AD543D10}" type="presParOf" srcId="{84C1B703-52CE-4FD8-8446-FAA5C9DCD4A3}" destId="{33B47B80-0EA2-48B0-8E9C-D5E8CDB7E42F}" srcOrd="1" destOrd="0" presId="urn:microsoft.com/office/officeart/2005/8/layout/orgChart1"/>
    <dgm:cxn modelId="{1D0E3F70-88E3-4172-8AA5-9A8F068EB06F}" type="presParOf" srcId="{90AC6C8B-B4F0-4DFE-9B5A-2666C7F78D07}" destId="{ECB46E80-81BD-4EBF-AD6D-7CCE217D3A5E}" srcOrd="1" destOrd="0" presId="urn:microsoft.com/office/officeart/2005/8/layout/orgChart1"/>
    <dgm:cxn modelId="{4B90900F-9925-4598-9826-88AECA79B717}" type="presParOf" srcId="{ECB46E80-81BD-4EBF-AD6D-7CCE217D3A5E}" destId="{0E63447A-FE21-4098-B65F-F96955BA6AAA}" srcOrd="0" destOrd="0" presId="urn:microsoft.com/office/officeart/2005/8/layout/orgChart1"/>
    <dgm:cxn modelId="{7A582C16-721F-48C0-A19B-318CB670B25E}" type="presParOf" srcId="{ECB46E80-81BD-4EBF-AD6D-7CCE217D3A5E}" destId="{FE8AD477-22AB-4769-BB96-C50D1ED4C2D3}" srcOrd="1" destOrd="0" presId="urn:microsoft.com/office/officeart/2005/8/layout/orgChart1"/>
    <dgm:cxn modelId="{16D0A441-6C69-45ED-9BDE-FFB3506461EA}" type="presParOf" srcId="{FE8AD477-22AB-4769-BB96-C50D1ED4C2D3}" destId="{74476135-A3F7-4ACC-8849-AB8243E9FC9E}" srcOrd="0" destOrd="0" presId="urn:microsoft.com/office/officeart/2005/8/layout/orgChart1"/>
    <dgm:cxn modelId="{82313376-A272-4011-ADC7-06B41D1836BF}" type="presParOf" srcId="{74476135-A3F7-4ACC-8849-AB8243E9FC9E}" destId="{28A8AD6E-8149-4A70-A64F-CD082A90811A}" srcOrd="0" destOrd="0" presId="urn:microsoft.com/office/officeart/2005/8/layout/orgChart1"/>
    <dgm:cxn modelId="{A9A97B02-5554-4792-95B6-EDB1241EB56F}" type="presParOf" srcId="{74476135-A3F7-4ACC-8849-AB8243E9FC9E}" destId="{F6368867-4758-4A6B-8CDD-5279FD3F6C5C}" srcOrd="1" destOrd="0" presId="urn:microsoft.com/office/officeart/2005/8/layout/orgChart1"/>
    <dgm:cxn modelId="{2B732BDB-650F-4124-9890-14A1128B9808}" type="presParOf" srcId="{FE8AD477-22AB-4769-BB96-C50D1ED4C2D3}" destId="{470FDCAA-46D9-4F65-8F0D-36D37C04DD89}" srcOrd="1" destOrd="0" presId="urn:microsoft.com/office/officeart/2005/8/layout/orgChart1"/>
    <dgm:cxn modelId="{B568635F-6213-4833-93E7-5597F396BD1F}" type="presParOf" srcId="{FE8AD477-22AB-4769-BB96-C50D1ED4C2D3}" destId="{9B166F84-7179-486B-994C-55BD3C82C3EF}" srcOrd="2" destOrd="0" presId="urn:microsoft.com/office/officeart/2005/8/layout/orgChart1"/>
    <dgm:cxn modelId="{055158C0-4F14-4CE3-8A2E-66B1449EB4B5}" type="presParOf" srcId="{ECB46E80-81BD-4EBF-AD6D-7CCE217D3A5E}" destId="{794DE0DB-5243-412D-8555-0BCFCF2157C0}" srcOrd="2" destOrd="0" presId="urn:microsoft.com/office/officeart/2005/8/layout/orgChart1"/>
    <dgm:cxn modelId="{75CC1223-99BA-4E86-8976-A0D54AAE1447}" type="presParOf" srcId="{ECB46E80-81BD-4EBF-AD6D-7CCE217D3A5E}" destId="{C2D1A065-BD0D-438C-883A-1BF8849CE298}" srcOrd="3" destOrd="0" presId="urn:microsoft.com/office/officeart/2005/8/layout/orgChart1"/>
    <dgm:cxn modelId="{C3A21BA3-1683-4FFE-BDC3-B742E057739B}" type="presParOf" srcId="{C2D1A065-BD0D-438C-883A-1BF8849CE298}" destId="{5A819B6C-1103-4621-88FF-A1BCBE1C59C9}" srcOrd="0" destOrd="0" presId="urn:microsoft.com/office/officeart/2005/8/layout/orgChart1"/>
    <dgm:cxn modelId="{7EB0BD47-7B44-43DF-8694-D9C9615141F6}" type="presParOf" srcId="{5A819B6C-1103-4621-88FF-A1BCBE1C59C9}" destId="{F1657430-F0A7-4F0C-9D6A-E3DCC0371E98}" srcOrd="0" destOrd="0" presId="urn:microsoft.com/office/officeart/2005/8/layout/orgChart1"/>
    <dgm:cxn modelId="{1D1A2330-64CE-4650-9093-E24B39A7FC70}" type="presParOf" srcId="{5A819B6C-1103-4621-88FF-A1BCBE1C59C9}" destId="{477BB8E8-1362-48A7-8A91-7371B2641238}" srcOrd="1" destOrd="0" presId="urn:microsoft.com/office/officeart/2005/8/layout/orgChart1"/>
    <dgm:cxn modelId="{866FDDF6-695B-43F5-A27F-87C03CB9C80A}" type="presParOf" srcId="{C2D1A065-BD0D-438C-883A-1BF8849CE298}" destId="{2A0FF429-4342-4450-AFC7-FEB298E73AB5}" srcOrd="1" destOrd="0" presId="urn:microsoft.com/office/officeart/2005/8/layout/orgChart1"/>
    <dgm:cxn modelId="{4EE444D0-3E5A-4BF5-BC7C-33EC16D5EEAC}" type="presParOf" srcId="{2A0FF429-4342-4450-AFC7-FEB298E73AB5}" destId="{1F1D2F79-809C-45C9-8A55-DCA66936A0E8}" srcOrd="0" destOrd="0" presId="urn:microsoft.com/office/officeart/2005/8/layout/orgChart1"/>
    <dgm:cxn modelId="{B9CDA07E-0E79-411E-8802-C040676107C9}" type="presParOf" srcId="{2A0FF429-4342-4450-AFC7-FEB298E73AB5}" destId="{67B2FCB5-250C-4333-AD61-9B7C91D4909F}" srcOrd="1" destOrd="0" presId="urn:microsoft.com/office/officeart/2005/8/layout/orgChart1"/>
    <dgm:cxn modelId="{1FEA33E2-EFB7-4940-AE47-7CC649ABA503}" type="presParOf" srcId="{67B2FCB5-250C-4333-AD61-9B7C91D4909F}" destId="{FD423056-4D79-4139-84F1-D5D5AC8046A5}" srcOrd="0" destOrd="0" presId="urn:microsoft.com/office/officeart/2005/8/layout/orgChart1"/>
    <dgm:cxn modelId="{B024E14C-8483-4C9F-97B9-700B1DDC25A6}" type="presParOf" srcId="{FD423056-4D79-4139-84F1-D5D5AC8046A5}" destId="{40DA6631-E84E-452D-A198-279BA0919177}" srcOrd="0" destOrd="0" presId="urn:microsoft.com/office/officeart/2005/8/layout/orgChart1"/>
    <dgm:cxn modelId="{19993FDA-5F95-49AE-B822-766232360C73}" type="presParOf" srcId="{FD423056-4D79-4139-84F1-D5D5AC8046A5}" destId="{4C4C5EB5-AA0A-4284-82CC-F9FCB60D40B2}" srcOrd="1" destOrd="0" presId="urn:microsoft.com/office/officeart/2005/8/layout/orgChart1"/>
    <dgm:cxn modelId="{D32A0305-92EA-4CF3-A907-123C28C6F957}" type="presParOf" srcId="{67B2FCB5-250C-4333-AD61-9B7C91D4909F}" destId="{5AF98D04-B88A-47FB-B826-44E356868739}" srcOrd="1" destOrd="0" presId="urn:microsoft.com/office/officeart/2005/8/layout/orgChart1"/>
    <dgm:cxn modelId="{8A45E6CC-C7C1-4629-9539-3909FD67009B}" type="presParOf" srcId="{67B2FCB5-250C-4333-AD61-9B7C91D4909F}" destId="{1E015D33-18C7-4C62-9F29-72A1F3049B18}" srcOrd="2" destOrd="0" presId="urn:microsoft.com/office/officeart/2005/8/layout/orgChart1"/>
    <dgm:cxn modelId="{BA6EE31C-54EB-4E8B-A43A-C3762AD705D7}" type="presParOf" srcId="{2A0FF429-4342-4450-AFC7-FEB298E73AB5}" destId="{D7CE7B4E-602D-4E4B-B484-C5EEC35BBE45}" srcOrd="2" destOrd="0" presId="urn:microsoft.com/office/officeart/2005/8/layout/orgChart1"/>
    <dgm:cxn modelId="{69B019C7-52A1-412E-B68D-0FD1F71BC2E4}" type="presParOf" srcId="{2A0FF429-4342-4450-AFC7-FEB298E73AB5}" destId="{74D6D520-B7B5-4B29-A9F1-01810E5982B1}" srcOrd="3" destOrd="0" presId="urn:microsoft.com/office/officeart/2005/8/layout/orgChart1"/>
    <dgm:cxn modelId="{B4E6B13E-42B7-4EC6-B1A5-A607BEFDF7EE}" type="presParOf" srcId="{74D6D520-B7B5-4B29-A9F1-01810E5982B1}" destId="{C2503A93-0F63-4A5D-A66F-D848B5AB0850}" srcOrd="0" destOrd="0" presId="urn:microsoft.com/office/officeart/2005/8/layout/orgChart1"/>
    <dgm:cxn modelId="{832F4A31-FADA-43D0-A1D3-16C1914F67C2}" type="presParOf" srcId="{C2503A93-0F63-4A5D-A66F-D848B5AB0850}" destId="{0768F891-BD9A-4F30-A2DE-7E257AAD41AF}" srcOrd="0" destOrd="0" presId="urn:microsoft.com/office/officeart/2005/8/layout/orgChart1"/>
    <dgm:cxn modelId="{A0120155-120A-4B21-9F75-3E3CD0BC96A9}" type="presParOf" srcId="{C2503A93-0F63-4A5D-A66F-D848B5AB0850}" destId="{B20FAB7A-7F75-4574-AF4F-4A33B38D1F82}" srcOrd="1" destOrd="0" presId="urn:microsoft.com/office/officeart/2005/8/layout/orgChart1"/>
    <dgm:cxn modelId="{9CCD1A65-2F77-4866-A2CC-1A5E8079CE73}" type="presParOf" srcId="{74D6D520-B7B5-4B29-A9F1-01810E5982B1}" destId="{BE2FAD79-4AFF-4CFB-B519-2EFFC3C0C5B3}" srcOrd="1" destOrd="0" presId="urn:microsoft.com/office/officeart/2005/8/layout/orgChart1"/>
    <dgm:cxn modelId="{DE886C78-CF01-449D-9A7F-EE56E9D8F1BF}" type="presParOf" srcId="{74D6D520-B7B5-4B29-A9F1-01810E5982B1}" destId="{DC782210-DC80-4EB4-AA6D-345F28E22AFD}" srcOrd="2" destOrd="0" presId="urn:microsoft.com/office/officeart/2005/8/layout/orgChart1"/>
    <dgm:cxn modelId="{F10D1851-9F2D-4208-8512-1EB5B7BB2785}" type="presParOf" srcId="{2A0FF429-4342-4450-AFC7-FEB298E73AB5}" destId="{803844BF-F336-4BF4-9C59-172EF8D499EE}" srcOrd="4" destOrd="0" presId="urn:microsoft.com/office/officeart/2005/8/layout/orgChart1"/>
    <dgm:cxn modelId="{9C461C90-9F2C-4AA2-88D0-3359EDAB8EC3}" type="presParOf" srcId="{2A0FF429-4342-4450-AFC7-FEB298E73AB5}" destId="{0B956638-2694-4219-8DA7-D5292FF78720}" srcOrd="5" destOrd="0" presId="urn:microsoft.com/office/officeart/2005/8/layout/orgChart1"/>
    <dgm:cxn modelId="{3CE6334E-ADB8-4A47-958A-4151AAFCC6DA}" type="presParOf" srcId="{0B956638-2694-4219-8DA7-D5292FF78720}" destId="{AACAA1A4-0D68-44A7-A397-5B9246D5A80B}" srcOrd="0" destOrd="0" presId="urn:microsoft.com/office/officeart/2005/8/layout/orgChart1"/>
    <dgm:cxn modelId="{942004A4-A626-4F48-9B00-96C657073D18}" type="presParOf" srcId="{AACAA1A4-0D68-44A7-A397-5B9246D5A80B}" destId="{1665B34D-7EC1-40C9-A6B3-736B91679681}" srcOrd="0" destOrd="0" presId="urn:microsoft.com/office/officeart/2005/8/layout/orgChart1"/>
    <dgm:cxn modelId="{ED2E034C-AF8D-43C9-A94F-522F0422F3CB}" type="presParOf" srcId="{AACAA1A4-0D68-44A7-A397-5B9246D5A80B}" destId="{E9DE969D-D6B6-49A1-920F-DAF8603105E5}" srcOrd="1" destOrd="0" presId="urn:microsoft.com/office/officeart/2005/8/layout/orgChart1"/>
    <dgm:cxn modelId="{13E8EA5B-3694-4588-90DC-43C7140DB302}" type="presParOf" srcId="{0B956638-2694-4219-8DA7-D5292FF78720}" destId="{9287B865-4E21-4ED9-9599-890F3905ED8A}" srcOrd="1" destOrd="0" presId="urn:microsoft.com/office/officeart/2005/8/layout/orgChart1"/>
    <dgm:cxn modelId="{ADCC6437-1004-46CB-9CAE-992EF669A2DE}" type="presParOf" srcId="{0B956638-2694-4219-8DA7-D5292FF78720}" destId="{E6FDF598-ED9D-4B87-B353-D23E40E25F88}" srcOrd="2" destOrd="0" presId="urn:microsoft.com/office/officeart/2005/8/layout/orgChart1"/>
    <dgm:cxn modelId="{FB0AF1E8-6777-4A82-8669-ADC46EE4AB83}" type="presParOf" srcId="{2A0FF429-4342-4450-AFC7-FEB298E73AB5}" destId="{CC250DB5-5B26-4B12-AE99-13C7269767F7}" srcOrd="6" destOrd="0" presId="urn:microsoft.com/office/officeart/2005/8/layout/orgChart1"/>
    <dgm:cxn modelId="{39653239-414E-4841-A61C-D5806022E286}" type="presParOf" srcId="{2A0FF429-4342-4450-AFC7-FEB298E73AB5}" destId="{BDB68FE7-B6F0-47BC-8827-9C6E43FB6CF5}" srcOrd="7" destOrd="0" presId="urn:microsoft.com/office/officeart/2005/8/layout/orgChart1"/>
    <dgm:cxn modelId="{1783A98D-64D1-4840-991A-B2506C1B3E93}" type="presParOf" srcId="{BDB68FE7-B6F0-47BC-8827-9C6E43FB6CF5}" destId="{232BCC23-FE17-4730-963B-3FEDFB9F6656}" srcOrd="0" destOrd="0" presId="urn:microsoft.com/office/officeart/2005/8/layout/orgChart1"/>
    <dgm:cxn modelId="{1F842563-8F04-4301-95FB-C73472751427}" type="presParOf" srcId="{232BCC23-FE17-4730-963B-3FEDFB9F6656}" destId="{DFF3F056-D52C-459C-8392-D15CF908574D}" srcOrd="0" destOrd="0" presId="urn:microsoft.com/office/officeart/2005/8/layout/orgChart1"/>
    <dgm:cxn modelId="{1CCD1146-CFE8-45F8-8C32-79637AE8B959}" type="presParOf" srcId="{232BCC23-FE17-4730-963B-3FEDFB9F6656}" destId="{DC4C8CE5-E1D4-4EC2-9FFA-280A8442EBE0}" srcOrd="1" destOrd="0" presId="urn:microsoft.com/office/officeart/2005/8/layout/orgChart1"/>
    <dgm:cxn modelId="{61827A25-A5FE-4793-8E41-206C315A5A0D}" type="presParOf" srcId="{BDB68FE7-B6F0-47BC-8827-9C6E43FB6CF5}" destId="{31A52DA0-ACBA-48FE-8163-7A64788A047C}" srcOrd="1" destOrd="0" presId="urn:microsoft.com/office/officeart/2005/8/layout/orgChart1"/>
    <dgm:cxn modelId="{6417DCE2-76EB-457E-8880-E270DB199BF2}" type="presParOf" srcId="{BDB68FE7-B6F0-47BC-8827-9C6E43FB6CF5}" destId="{4EA1F125-6339-481F-AFC3-42E08C78C2EB}" srcOrd="2" destOrd="0" presId="urn:microsoft.com/office/officeart/2005/8/layout/orgChart1"/>
    <dgm:cxn modelId="{D1614635-0814-4514-938B-1892700BC6FF}" type="presParOf" srcId="{C2D1A065-BD0D-438C-883A-1BF8849CE298}" destId="{EB94D60B-E1F5-4D65-8AFC-06B8C82858DB}" srcOrd="2" destOrd="0" presId="urn:microsoft.com/office/officeart/2005/8/layout/orgChart1"/>
    <dgm:cxn modelId="{621B1747-0B70-451C-A027-889D685EE2CB}" type="presParOf" srcId="{ECB46E80-81BD-4EBF-AD6D-7CCE217D3A5E}" destId="{845A3B25-31EB-4C93-80CD-666811B99EDC}" srcOrd="4" destOrd="0" presId="urn:microsoft.com/office/officeart/2005/8/layout/orgChart1"/>
    <dgm:cxn modelId="{AEDEF743-1BA0-43C1-9724-06184066AA99}" type="presParOf" srcId="{ECB46E80-81BD-4EBF-AD6D-7CCE217D3A5E}" destId="{F17C7C67-D79A-46C4-8C75-4794DCF84B84}" srcOrd="5" destOrd="0" presId="urn:microsoft.com/office/officeart/2005/8/layout/orgChart1"/>
    <dgm:cxn modelId="{9E9E81DC-3FF6-4151-9F30-C79EA9A7F572}" type="presParOf" srcId="{F17C7C67-D79A-46C4-8C75-4794DCF84B84}" destId="{12CA3701-88F2-4C20-BE8D-3587BE0B7224}" srcOrd="0" destOrd="0" presId="urn:microsoft.com/office/officeart/2005/8/layout/orgChart1"/>
    <dgm:cxn modelId="{45BAEDCA-2862-4D81-984A-E31D201CC490}" type="presParOf" srcId="{12CA3701-88F2-4C20-BE8D-3587BE0B7224}" destId="{9D6F659F-F499-4FC2-9314-42E1ED469AF5}" srcOrd="0" destOrd="0" presId="urn:microsoft.com/office/officeart/2005/8/layout/orgChart1"/>
    <dgm:cxn modelId="{3D1A69A8-4BFA-4C68-856F-A3B594658533}" type="presParOf" srcId="{12CA3701-88F2-4C20-BE8D-3587BE0B7224}" destId="{C1F60001-2536-4F5D-9C65-66CBA99C9311}" srcOrd="1" destOrd="0" presId="urn:microsoft.com/office/officeart/2005/8/layout/orgChart1"/>
    <dgm:cxn modelId="{CEE169BE-C461-44F3-9DE0-2C44C7D89148}" type="presParOf" srcId="{F17C7C67-D79A-46C4-8C75-4794DCF84B84}" destId="{03DDD12F-A89B-4C92-96F8-199424E8ABA1}" srcOrd="1" destOrd="0" presId="urn:microsoft.com/office/officeart/2005/8/layout/orgChart1"/>
    <dgm:cxn modelId="{D8C39C4A-55B1-4169-A6DC-8333C1AF4912}" type="presParOf" srcId="{F17C7C67-D79A-46C4-8C75-4794DCF84B84}" destId="{75F1EA09-08F4-4574-ADBC-CD5562B3CF4C}" srcOrd="2" destOrd="0" presId="urn:microsoft.com/office/officeart/2005/8/layout/orgChart1"/>
    <dgm:cxn modelId="{C75ACA02-DD73-47E3-AA92-C4944C7222A7}" type="presParOf" srcId="{ECB46E80-81BD-4EBF-AD6D-7CCE217D3A5E}" destId="{2F1678D9-6ACB-4658-A3FC-1E6126B1CCA7}" srcOrd="6" destOrd="0" presId="urn:microsoft.com/office/officeart/2005/8/layout/orgChart1"/>
    <dgm:cxn modelId="{5F7F4822-48CC-4291-8166-20E997A49E54}" type="presParOf" srcId="{ECB46E80-81BD-4EBF-AD6D-7CCE217D3A5E}" destId="{56D60708-C1FE-4E95-A40A-0741B5312DDB}" srcOrd="7" destOrd="0" presId="urn:microsoft.com/office/officeart/2005/8/layout/orgChart1"/>
    <dgm:cxn modelId="{D7910B63-696E-4992-8899-88D2B0DE12AB}" type="presParOf" srcId="{56D60708-C1FE-4E95-A40A-0741B5312DDB}" destId="{2593D993-A532-43A5-9720-CA0E69A3EDEB}" srcOrd="0" destOrd="0" presId="urn:microsoft.com/office/officeart/2005/8/layout/orgChart1"/>
    <dgm:cxn modelId="{8F7E5C79-EBC3-4387-BA56-ABE80B55D8B7}" type="presParOf" srcId="{2593D993-A532-43A5-9720-CA0E69A3EDEB}" destId="{CBB53999-E3AB-49FF-B80C-105138CBD28E}" srcOrd="0" destOrd="0" presId="urn:microsoft.com/office/officeart/2005/8/layout/orgChart1"/>
    <dgm:cxn modelId="{105E0BEE-BB2B-4D5B-BA72-E065426322B5}" type="presParOf" srcId="{2593D993-A532-43A5-9720-CA0E69A3EDEB}" destId="{D2C606F1-2B36-4217-A9A5-E0E31E0605F3}" srcOrd="1" destOrd="0" presId="urn:microsoft.com/office/officeart/2005/8/layout/orgChart1"/>
    <dgm:cxn modelId="{8A014CC6-EDC1-417C-BF35-02ED1A90F052}" type="presParOf" srcId="{56D60708-C1FE-4E95-A40A-0741B5312DDB}" destId="{61F4B104-C70F-4AC8-A431-38A44CB0BE9D}" srcOrd="1" destOrd="0" presId="urn:microsoft.com/office/officeart/2005/8/layout/orgChart1"/>
    <dgm:cxn modelId="{123D183A-D761-4126-859E-CFFAF689A282}" type="presParOf" srcId="{56D60708-C1FE-4E95-A40A-0741B5312DDB}" destId="{793533A0-EB6C-4403-87A9-DC7F6E86DEA3}" srcOrd="2" destOrd="0" presId="urn:microsoft.com/office/officeart/2005/8/layout/orgChart1"/>
    <dgm:cxn modelId="{867112E6-CEAF-4C22-AF4F-7999635FB63F}" type="presParOf" srcId="{ECB46E80-81BD-4EBF-AD6D-7CCE217D3A5E}" destId="{CFD3B30E-3C8A-4620-9C6A-08CF378BEEBC}" srcOrd="8" destOrd="0" presId="urn:microsoft.com/office/officeart/2005/8/layout/orgChart1"/>
    <dgm:cxn modelId="{E341E4AA-3E06-4E9B-BEF3-09B6F17755EB}" type="presParOf" srcId="{ECB46E80-81BD-4EBF-AD6D-7CCE217D3A5E}" destId="{F8183F9E-A9A0-43D4-A4F7-2FB8BAD51789}" srcOrd="9" destOrd="0" presId="urn:microsoft.com/office/officeart/2005/8/layout/orgChart1"/>
    <dgm:cxn modelId="{E3879171-8F8A-4140-AD74-1805A76DF358}" type="presParOf" srcId="{F8183F9E-A9A0-43D4-A4F7-2FB8BAD51789}" destId="{79DF35B4-2D0C-4B45-AF33-A64624C4A9CD}" srcOrd="0" destOrd="0" presId="urn:microsoft.com/office/officeart/2005/8/layout/orgChart1"/>
    <dgm:cxn modelId="{638CB1D3-DE57-46AE-9568-2E6E1420351E}" type="presParOf" srcId="{79DF35B4-2D0C-4B45-AF33-A64624C4A9CD}" destId="{3BE1E65C-B3CF-46CE-825A-A4ECC7335D51}" srcOrd="0" destOrd="0" presId="urn:microsoft.com/office/officeart/2005/8/layout/orgChart1"/>
    <dgm:cxn modelId="{E6F04E71-EB4A-4902-8AD4-73B6A8A3358B}" type="presParOf" srcId="{79DF35B4-2D0C-4B45-AF33-A64624C4A9CD}" destId="{3B52AF49-28F1-4261-ACC6-8D690736566A}" srcOrd="1" destOrd="0" presId="urn:microsoft.com/office/officeart/2005/8/layout/orgChart1"/>
    <dgm:cxn modelId="{4E6C0A86-A7C9-4283-8747-5D708998F158}" type="presParOf" srcId="{F8183F9E-A9A0-43D4-A4F7-2FB8BAD51789}" destId="{744A29DC-0EEC-4307-B2EF-A1D9E24D17D7}" srcOrd="1" destOrd="0" presId="urn:microsoft.com/office/officeart/2005/8/layout/orgChart1"/>
    <dgm:cxn modelId="{4D3FFC90-E247-4081-9A9D-4441A008A107}" type="presParOf" srcId="{F8183F9E-A9A0-43D4-A4F7-2FB8BAD51789}" destId="{D36A7849-1A3D-4503-ABC2-10E99F73B9DC}" srcOrd="2" destOrd="0" presId="urn:microsoft.com/office/officeart/2005/8/layout/orgChart1"/>
    <dgm:cxn modelId="{E0847028-7A8B-4FBE-A469-B38AEDB34DD6}" type="presParOf" srcId="{90AC6C8B-B4F0-4DFE-9B5A-2666C7F78D07}" destId="{5ABCAF5E-98F7-4835-B919-799DF9AD72FC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5744D-4092-4FE0-9C4C-64A22FF2D9AE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10A40-6CC1-40CE-9105-426174176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10A40-6CC1-40CE-9105-426174176D6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EF75-B67A-4F7E-818E-8BEF9A27A21E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EF75-B67A-4F7E-818E-8BEF9A27A21E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EF75-B67A-4F7E-818E-8BEF9A27A21E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6046226-1DE2-4230-A58C-ACFBF1E5539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C7763FD-030B-4F0E-8F01-CA20BB36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6226-1DE2-4230-A58C-ACFBF1E5539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63FD-030B-4F0E-8F01-CA20BB36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6046226-1DE2-4230-A58C-ACFBF1E5539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C7763FD-030B-4F0E-8F01-CA20BB36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6226-1DE2-4230-A58C-ACFBF1E5539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63FD-030B-4F0E-8F01-CA20BB36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6226-1DE2-4230-A58C-ACFBF1E5539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63FD-030B-4F0E-8F01-CA20BB36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6226-1DE2-4230-A58C-ACFBF1E5539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63FD-030B-4F0E-8F01-CA20BB36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6226-1DE2-4230-A58C-ACFBF1E5539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63FD-030B-4F0E-8F01-CA20BB36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6226-1DE2-4230-A58C-ACFBF1E5539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63FD-030B-4F0E-8F01-CA20BB36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EF75-B67A-4F7E-818E-8BEF9A27A21E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6226-1DE2-4230-A58C-ACFBF1E5539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63FD-030B-4F0E-8F01-CA20BB36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6226-1DE2-4230-A58C-ACFBF1E5539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63FD-030B-4F0E-8F01-CA20BB361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6226-1DE2-4230-A58C-ACFBF1E5539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63FD-030B-4F0E-8F01-CA20BB36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EF75-B67A-4F7E-818E-8BEF9A27A21E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EF75-B67A-4F7E-818E-8BEF9A27A21E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EF75-B67A-4F7E-818E-8BEF9A27A21E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EF75-B67A-4F7E-818E-8BEF9A27A21E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EF75-B67A-4F7E-818E-8BEF9A27A21E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EF75-B67A-4F7E-818E-8BEF9A27A21E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EF75-B67A-4F7E-818E-8BEF9A27A21E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EEF75-B67A-4F7E-818E-8BEF9A27A21E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046226-1DE2-4230-A58C-ACFBF1E5539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C7763FD-030B-4F0E-8F01-CA20BB36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diagramLayout" Target="../diagrams/layout3.xml"/><Relationship Id="rId7" Type="http://schemas.openxmlformats.org/officeDocument/2006/relationships/diagramLayout" Target="../diagrams/layout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Colors" Target="../diagrams/colors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diagramLayout" Target="../diagrams/layout5.xml"/><Relationship Id="rId7" Type="http://schemas.openxmlformats.org/officeDocument/2006/relationships/diagramLayout" Target="../diagrams/layout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diagramColors" Target="../diagrams/colors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diagramLayout" Target="../diagrams/layout7.xml"/><Relationship Id="rId7" Type="http://schemas.openxmlformats.org/officeDocument/2006/relationships/diagramLayout" Target="../diagrams/layout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8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diagramColors" Target="../diagrams/colors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3" Type="http://schemas.openxmlformats.org/officeDocument/2006/relationships/diagramLayout" Target="../diagrams/layout9.xml"/><Relationship Id="rId7" Type="http://schemas.openxmlformats.org/officeDocument/2006/relationships/diagramLayout" Target="../diagrams/layout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0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diagramColors" Target="../diagrams/colors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2.xml"/><Relationship Id="rId3" Type="http://schemas.openxmlformats.org/officeDocument/2006/relationships/diagramLayout" Target="../diagrams/layout11.xml"/><Relationship Id="rId7" Type="http://schemas.openxmlformats.org/officeDocument/2006/relationships/diagramLayout" Target="../diagrams/layout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diagramColors" Target="../diagrams/colors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4.xml"/><Relationship Id="rId13" Type="http://schemas.openxmlformats.org/officeDocument/2006/relationships/diagramColors" Target="../diagrams/colors15.xml"/><Relationship Id="rId3" Type="http://schemas.openxmlformats.org/officeDocument/2006/relationships/diagramLayout" Target="../diagrams/layout13.xml"/><Relationship Id="rId7" Type="http://schemas.openxmlformats.org/officeDocument/2006/relationships/diagramLayout" Target="../diagrams/layout14.xml"/><Relationship Id="rId12" Type="http://schemas.openxmlformats.org/officeDocument/2006/relationships/diagramQuickStyle" Target="../diagrams/quickStyle15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4.xml"/><Relationship Id="rId11" Type="http://schemas.openxmlformats.org/officeDocument/2006/relationships/diagramLayout" Target="../diagrams/layout15.xml"/><Relationship Id="rId5" Type="http://schemas.openxmlformats.org/officeDocument/2006/relationships/diagramColors" Target="../diagrams/colors13.xml"/><Relationship Id="rId10" Type="http://schemas.openxmlformats.org/officeDocument/2006/relationships/diagramData" Target="../diagrams/data15.xml"/><Relationship Id="rId4" Type="http://schemas.openxmlformats.org/officeDocument/2006/relationships/diagramQuickStyle" Target="../diagrams/quickStyle13.xml"/><Relationship Id="rId9" Type="http://schemas.openxmlformats.org/officeDocument/2006/relationships/diagramColors" Target="../diagrams/colors1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7.xml"/><Relationship Id="rId3" Type="http://schemas.openxmlformats.org/officeDocument/2006/relationships/diagramLayout" Target="../diagrams/layout16.xml"/><Relationship Id="rId7" Type="http://schemas.openxmlformats.org/officeDocument/2006/relationships/diagramLayout" Target="../diagrams/layout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7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Relationship Id="rId9" Type="http://schemas.openxmlformats.org/officeDocument/2006/relationships/diagramColors" Target="../diagrams/colors1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9.xml"/><Relationship Id="rId3" Type="http://schemas.openxmlformats.org/officeDocument/2006/relationships/diagramLayout" Target="../diagrams/layout18.xml"/><Relationship Id="rId7" Type="http://schemas.openxmlformats.org/officeDocument/2006/relationships/diagramLayout" Target="../diagrams/layout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9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Relationship Id="rId9" Type="http://schemas.openxmlformats.org/officeDocument/2006/relationships/diagramColors" Target="../diagrams/colors1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1.xml"/><Relationship Id="rId3" Type="http://schemas.openxmlformats.org/officeDocument/2006/relationships/diagramLayout" Target="../diagrams/layout20.xml"/><Relationship Id="rId7" Type="http://schemas.openxmlformats.org/officeDocument/2006/relationships/diagramLayout" Target="../diagrams/layout21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1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Relationship Id="rId9" Type="http://schemas.openxmlformats.org/officeDocument/2006/relationships/diagramColors" Target="../diagrams/colors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r>
              <a:rPr lang="en-US" dirty="0" smtClean="0"/>
              <a:t>Online Examination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524000"/>
            <a:ext cx="6934200" cy="1752600"/>
          </a:xfrm>
        </p:spPr>
        <p:txBody>
          <a:bodyPr/>
          <a:lstStyle/>
          <a:p>
            <a:r>
              <a:rPr lang="en-US" dirty="0" smtClean="0"/>
              <a:t>SWEN 6837.02 </a:t>
            </a:r>
          </a:p>
          <a:p>
            <a:r>
              <a:rPr lang="en-US" dirty="0" smtClean="0"/>
              <a:t>Software Engineering Capstone Project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0" y="3657600"/>
            <a:ext cx="5943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1600" b="1" dirty="0" smtClean="0">
                <a:latin typeface="+mj-lt"/>
                <a:ea typeface="+mj-ea"/>
                <a:cs typeface="+mj-cs"/>
              </a:rPr>
              <a:t>              		 Team 5 (SPRING 2017)</a:t>
            </a:r>
            <a:endParaRPr lang="en-US" sz="1600" b="1" dirty="0"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en-US" sz="1600" b="1" dirty="0" smtClean="0">
                <a:latin typeface="+mj-lt"/>
                <a:ea typeface="+mj-ea"/>
                <a:cs typeface="+mj-cs"/>
              </a:rPr>
              <a:t>		 	 KARTHIK PALAKURTHI	</a:t>
            </a:r>
          </a:p>
          <a:p>
            <a:pPr lvl="0" algn="ctr">
              <a:spcBef>
                <a:spcPct val="0"/>
              </a:spcBef>
            </a:pPr>
            <a:r>
              <a:rPr lang="en-US" sz="1600" b="1" dirty="0" smtClean="0">
                <a:latin typeface="+mj-lt"/>
                <a:ea typeface="+mj-ea"/>
                <a:cs typeface="+mj-cs"/>
              </a:rPr>
              <a:t>	            SAI </a:t>
            </a:r>
            <a:r>
              <a:rPr lang="en-US" sz="1600" b="1" dirty="0">
                <a:latin typeface="+mj-lt"/>
                <a:ea typeface="+mj-ea"/>
                <a:cs typeface="+mj-cs"/>
              </a:rPr>
              <a:t>KIRAN </a:t>
            </a:r>
            <a:r>
              <a:rPr lang="en-US" sz="1600" b="1" dirty="0" smtClean="0">
                <a:latin typeface="+mj-lt"/>
                <a:ea typeface="+mj-ea"/>
                <a:cs typeface="+mj-cs"/>
              </a:rPr>
              <a:t>IPPILI</a:t>
            </a:r>
          </a:p>
          <a:p>
            <a:pPr lvl="0" algn="ctr">
              <a:spcBef>
                <a:spcPct val="0"/>
              </a:spcBef>
            </a:pPr>
            <a:r>
              <a:rPr lang="en-US" sz="1600" b="1" dirty="0" smtClean="0">
                <a:latin typeface="+mj-lt"/>
                <a:ea typeface="+mj-ea"/>
                <a:cs typeface="+mj-cs"/>
              </a:rPr>
              <a:t>                        	             CHANDRA </a:t>
            </a:r>
            <a:r>
              <a:rPr lang="en-US" sz="1600" b="1" dirty="0">
                <a:latin typeface="+mj-lt"/>
                <a:ea typeface="+mj-ea"/>
                <a:cs typeface="+mj-cs"/>
              </a:rPr>
              <a:t>MOULI </a:t>
            </a:r>
            <a:r>
              <a:rPr lang="en-US" sz="1600" b="1" dirty="0" smtClean="0">
                <a:latin typeface="+mj-lt"/>
                <a:ea typeface="+mj-ea"/>
                <a:cs typeface="+mj-cs"/>
              </a:rPr>
              <a:t>ADDANKI</a:t>
            </a:r>
          </a:p>
          <a:p>
            <a:pPr lvl="0" algn="ctr">
              <a:spcBef>
                <a:spcPct val="0"/>
              </a:spcBef>
            </a:pPr>
            <a:r>
              <a:rPr lang="en-US" sz="1600" b="1" dirty="0" smtClean="0">
                <a:latin typeface="+mj-lt"/>
                <a:ea typeface="+mj-ea"/>
                <a:cs typeface="+mj-cs"/>
              </a:rPr>
              <a:t>	     		RAMPRASAD SHANKARRAMAN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3600" y="5105400"/>
            <a:ext cx="3726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Dr. Michael J. Findler</a:t>
            </a:r>
            <a:endParaRPr lang="en-US" sz="3200" b="1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-457200" y="5257800"/>
            <a:ext cx="42672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5334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		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   </a:t>
            </a:r>
            <a:r>
              <a:rPr lang="en-US" b="1" dirty="0" smtClean="0">
                <a:solidFill>
                  <a:srgbClr val="1F497D"/>
                </a:solidFill>
                <a:latin typeface="Bookman Old Style"/>
                <a:ea typeface="+mj-ea"/>
                <a:cs typeface="+mj-cs"/>
              </a:rPr>
              <a:t>SYNTHESIZED USE CASE REMINDER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Bookman Old Style"/>
              <a:ea typeface="+mj-ea"/>
              <a:cs typeface="+mj-cs"/>
            </a:endParaRPr>
          </a:p>
        </p:txBody>
      </p:sp>
      <p:pic>
        <p:nvPicPr>
          <p:cNvPr id="5" name="Picture 4" descr="UC_Reminder_Overvi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338262"/>
            <a:ext cx="5238750" cy="4181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5334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		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   </a:t>
            </a:r>
            <a:r>
              <a:rPr lang="en-US" b="1" dirty="0" smtClean="0">
                <a:solidFill>
                  <a:srgbClr val="1F497D"/>
                </a:solidFill>
                <a:latin typeface="Bookman Old Style"/>
                <a:ea typeface="+mj-ea"/>
                <a:cs typeface="+mj-cs"/>
              </a:rPr>
              <a:t>SYNTHESIZED USE CASE FACULTY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Bookman Old Style"/>
              <a:ea typeface="+mj-ea"/>
              <a:cs typeface="+mj-cs"/>
            </a:endParaRPr>
          </a:p>
        </p:txBody>
      </p:sp>
      <p:pic>
        <p:nvPicPr>
          <p:cNvPr id="5" name="Picture 4" descr="UC_Faculty_Overview_n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685800"/>
            <a:ext cx="5578522" cy="61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5334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		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   </a:t>
            </a:r>
            <a:r>
              <a:rPr lang="en-US" b="1" dirty="0" smtClean="0">
                <a:solidFill>
                  <a:srgbClr val="1F497D"/>
                </a:solidFill>
                <a:latin typeface="Bookman Old Style"/>
                <a:ea typeface="+mj-ea"/>
                <a:cs typeface="+mj-cs"/>
              </a:rPr>
              <a:t>SYNTHESIZED USE CASE ADMIN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Bookman Old Style"/>
              <a:ea typeface="+mj-ea"/>
              <a:cs typeface="+mj-cs"/>
            </a:endParaRPr>
          </a:p>
        </p:txBody>
      </p:sp>
      <p:pic>
        <p:nvPicPr>
          <p:cNvPr id="5" name="Picture 4" descr="UC_Admin_Overvi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1238250"/>
            <a:ext cx="4657725" cy="438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_Faculty_CreateEx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697" y="609600"/>
            <a:ext cx="5650606" cy="62484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2400" y="152400"/>
            <a:ext cx="8229600" cy="533400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		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  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USE CASE FOR FACULTY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CREATE EXAM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Bookman Old Style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Project Description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 Case Scenarios &amp; Synthesized Use cases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/>
                </a:solidFill>
              </a:rPr>
              <a:t>Class Diagram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Task Analysis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Sequence Diagrams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Activity Diagrams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Summary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sz="2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4876800" cy="411162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solidFill>
                  <a:schemeClr val="tx2"/>
                </a:solidFill>
                <a:latin typeface="Bookman Old Style" pitchFamily="18" charset="0"/>
              </a:rPr>
              <a:t>Class Diagram – Online Examination</a:t>
            </a:r>
            <a:endParaRPr lang="en-US" sz="200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pic>
        <p:nvPicPr>
          <p:cNvPr id="4" name="Content Placeholder 3" descr="ClassDiagram_withmethods_OnlineExamina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09600"/>
            <a:ext cx="9144000" cy="6248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Project Description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 Case Scenarios &amp; Synthesized Use cases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Class Diagram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/>
                </a:solidFill>
              </a:rPr>
              <a:t>Task Analysis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Sequence Diagrams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Activity Diagrams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Summary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sz="2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0" y="1036637"/>
          <a:ext cx="9144000" cy="5821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1752600" y="849868"/>
            <a:ext cx="5782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Bookman Old Style" pitchFamily="18" charset="0"/>
              </a:rPr>
              <a:t>Task Analysis Hierarchy – Online Examination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Task Analysis High Level</a:t>
            </a:r>
            <a:b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</a:b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				– Online Examination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57200" y="1752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1 Faculty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</a:endParaRPr>
          </a:p>
        </p:txBody>
      </p:sp>
      <p:graphicFrame>
        <p:nvGraphicFramePr>
          <p:cNvPr id="21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1" name="Content Placeholder 3"/>
          <p:cNvGraphicFramePr>
            <a:graphicFrameLocks/>
          </p:cNvGraphicFramePr>
          <p:nvPr/>
        </p:nvGraphicFramePr>
        <p:xfrm>
          <a:off x="6248400" y="0"/>
          <a:ext cx="2895600" cy="102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Introduction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Project Description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Use Case Scenarios and Synthesized Use cases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Class Diagram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Task Analysis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Sequence Diagrams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Activity Diagrams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Summary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1.2 Create Question Bank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</a:endParaRPr>
          </a:p>
        </p:txBody>
      </p:sp>
      <p:graphicFrame>
        <p:nvGraphicFramePr>
          <p:cNvPr id="54" name="Content Placeholder 5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Content Placeholder 7"/>
          <p:cNvGraphicFramePr>
            <a:graphicFrameLocks/>
          </p:cNvGraphicFramePr>
          <p:nvPr/>
        </p:nvGraphicFramePr>
        <p:xfrm>
          <a:off x="6248400" y="0"/>
          <a:ext cx="2895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1.3 Create Exam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</a:endParaRPr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Content Placeholder 7"/>
          <p:cNvGraphicFramePr>
            <a:graphicFrameLocks/>
          </p:cNvGraphicFramePr>
          <p:nvPr/>
        </p:nvGraphicFramePr>
        <p:xfrm>
          <a:off x="6248400" y="0"/>
          <a:ext cx="2895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9"/>
          <p:cNvGraphicFramePr>
            <a:graphicFrameLocks/>
          </p:cNvGraphicFramePr>
          <p:nvPr/>
        </p:nvGraphicFramePr>
        <p:xfrm>
          <a:off x="609600" y="1752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1.4 Modify Exam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</a:endParaRPr>
          </a:p>
        </p:txBody>
      </p:sp>
      <p:graphicFrame>
        <p:nvGraphicFramePr>
          <p:cNvPr id="21" name="Content Placeholder 7"/>
          <p:cNvGraphicFramePr>
            <a:graphicFrameLocks/>
          </p:cNvGraphicFramePr>
          <p:nvPr/>
        </p:nvGraphicFramePr>
        <p:xfrm>
          <a:off x="6248400" y="0"/>
          <a:ext cx="2895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1.5 View Reports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</a:endParaRPr>
          </a:p>
        </p:txBody>
      </p:sp>
      <p:graphicFrame>
        <p:nvGraphicFramePr>
          <p:cNvPr id="20" name="Content Placeholder 5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Content Placeholder 7"/>
          <p:cNvGraphicFramePr>
            <a:graphicFrameLocks/>
          </p:cNvGraphicFramePr>
          <p:nvPr/>
        </p:nvGraphicFramePr>
        <p:xfrm>
          <a:off x="6248400" y="0"/>
          <a:ext cx="2895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2 Student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</p:nvPr>
        </p:nvGraphicFramePr>
        <p:xfrm>
          <a:off x="639763" y="1600200"/>
          <a:ext cx="8504237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6248400" y="0"/>
          <a:ext cx="2895600" cy="102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2.2 Take Exam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6096000" y="0"/>
          <a:ext cx="30480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  <a:ea typeface="+mj-ea"/>
                <a:cs typeface="+mj-cs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 Admin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248400" y="0"/>
          <a:ext cx="2895600" cy="102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4 Send Reminders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</a:endParaRPr>
          </a:p>
        </p:txBody>
      </p:sp>
      <p:graphicFrame>
        <p:nvGraphicFramePr>
          <p:cNvPr id="16" name="Content Placeholder 3"/>
          <p:cNvGraphicFramePr>
            <a:graphicFrameLocks/>
          </p:cNvGraphicFramePr>
          <p:nvPr/>
        </p:nvGraphicFramePr>
        <p:xfrm>
          <a:off x="6248400" y="0"/>
          <a:ext cx="2895600" cy="102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Specification : Create Exam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1200" b="1" dirty="0" smtClean="0"/>
              <a:t>What is the goal of the task?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The goal of the task is to create an exam on the website for a particular course.</a:t>
            </a:r>
          </a:p>
          <a:p>
            <a:endParaRPr lang="en-US" sz="1200" dirty="0" smtClean="0"/>
          </a:p>
          <a:p>
            <a:pPr lvl="0"/>
            <a:r>
              <a:rPr lang="en-US" sz="1200" b="1" dirty="0" smtClean="0"/>
              <a:t>What subtasks define this task?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The following are the subtasks:</a:t>
            </a:r>
          </a:p>
          <a:p>
            <a:pPr lvl="0">
              <a:buNone/>
            </a:pPr>
            <a:r>
              <a:rPr lang="en-US" sz="1200" dirty="0" smtClean="0"/>
              <a:t>Label exam, Select question type, Set number of questions, Set exam </a:t>
            </a:r>
            <a:r>
              <a:rPr lang="en-US" sz="1200" dirty="0" err="1" smtClean="0"/>
              <a:t>duration,Set</a:t>
            </a:r>
            <a:r>
              <a:rPr lang="en-US" sz="1200" dirty="0" smtClean="0"/>
              <a:t> exam schedule</a:t>
            </a:r>
          </a:p>
          <a:p>
            <a:pPr lvl="0">
              <a:buNone/>
            </a:pPr>
            <a:endParaRPr lang="en-US" sz="1200" dirty="0" smtClean="0"/>
          </a:p>
          <a:p>
            <a:pPr lvl="0"/>
            <a:r>
              <a:rPr lang="en-US" sz="1200" dirty="0" smtClean="0"/>
              <a:t> </a:t>
            </a:r>
            <a:r>
              <a:rPr lang="en-US" sz="1200" b="1" dirty="0" smtClean="0"/>
              <a:t>Is this task a sub unit of larger task?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No</a:t>
            </a:r>
          </a:p>
          <a:p>
            <a:endParaRPr lang="en-US" sz="1200" dirty="0" smtClean="0"/>
          </a:p>
          <a:p>
            <a:pPr lvl="0"/>
            <a:r>
              <a:rPr lang="en-US" sz="1200" b="1" dirty="0" smtClean="0"/>
              <a:t>What non interface functions does this task require?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None</a:t>
            </a:r>
          </a:p>
          <a:p>
            <a:pPr>
              <a:buNone/>
            </a:pPr>
            <a:r>
              <a:rPr lang="en-US" sz="1200" dirty="0" smtClean="0"/>
              <a:t> </a:t>
            </a:r>
          </a:p>
          <a:p>
            <a:pPr lvl="0"/>
            <a:r>
              <a:rPr lang="en-US" sz="1200" b="1" dirty="0" smtClean="0"/>
              <a:t>What kind of inputs or actions does this task require from the user?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The faculty after logging in to the website, selecting the course and uploading the question bank will create an exam.</a:t>
            </a:r>
          </a:p>
          <a:p>
            <a:pPr>
              <a:buNone/>
            </a:pPr>
            <a:r>
              <a:rPr lang="en-US" sz="1200" dirty="0" smtClean="0"/>
              <a:t> </a:t>
            </a:r>
            <a:r>
              <a:rPr lang="en-US" sz="1200" b="1" dirty="0" smtClean="0"/>
              <a:t> </a:t>
            </a:r>
            <a:endParaRPr lang="en-US" sz="1200" dirty="0" smtClean="0"/>
          </a:p>
          <a:p>
            <a:pPr lvl="0"/>
            <a:r>
              <a:rPr lang="en-US" sz="1200" b="1" dirty="0" smtClean="0"/>
              <a:t>What kind of outputs/results are expected by performing this task?</a:t>
            </a:r>
            <a:endParaRPr lang="en-US" sz="1100" dirty="0" smtClean="0"/>
          </a:p>
          <a:p>
            <a:pPr>
              <a:buNone/>
            </a:pPr>
            <a:r>
              <a:rPr lang="en-US" sz="1200" dirty="0" smtClean="0"/>
              <a:t>Create an exam is a larger task and several other sub tasks needs to be completed before the exam is created on the website.</a:t>
            </a:r>
          </a:p>
          <a:p>
            <a:pPr>
              <a:buNone/>
            </a:pPr>
            <a:endParaRPr lang="en-US" sz="1200" dirty="0" smtClean="0"/>
          </a:p>
          <a:p>
            <a:pPr lvl="0"/>
            <a:r>
              <a:rPr lang="en-US" sz="1200" b="1" dirty="0" smtClean="0"/>
              <a:t>What automatic actions does this expect from the system?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None</a:t>
            </a:r>
            <a:endParaRPr lang="en-US" sz="1200" b="1" dirty="0" smtClean="0"/>
          </a:p>
          <a:p>
            <a:pPr>
              <a:buNone/>
            </a:pPr>
            <a:endParaRPr lang="en-US" sz="1100" dirty="0" smtClean="0"/>
          </a:p>
          <a:p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100" b="1" dirty="0" smtClean="0"/>
              <a:t>What special Characteristics of the task should we record?</a:t>
            </a: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None </a:t>
            </a:r>
          </a:p>
          <a:p>
            <a:pPr lvl="0"/>
            <a:r>
              <a:rPr lang="en-US" sz="1100" b="1" dirty="0" smtClean="0"/>
              <a:t>In this sub tree, is there a task that must come before this one?</a:t>
            </a: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No </a:t>
            </a:r>
          </a:p>
          <a:p>
            <a:pPr lvl="0"/>
            <a:r>
              <a:rPr lang="en-US" sz="1100" b="1" dirty="0" smtClean="0"/>
              <a:t>In this sub tree, is there a task for which this one is required to be immediately preceding? Is there any specific sequence in which the task must be performed?</a:t>
            </a: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No </a:t>
            </a:r>
          </a:p>
          <a:p>
            <a:pPr lvl="0"/>
            <a:r>
              <a:rPr lang="en-US" sz="1100" b="1" dirty="0" smtClean="0"/>
              <a:t>Which if any primary, classes/ entities are involved in this subtask?</a:t>
            </a: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Database </a:t>
            </a:r>
          </a:p>
          <a:p>
            <a:pPr lvl="0"/>
            <a:r>
              <a:rPr lang="en-US" sz="1100" b="1" dirty="0" smtClean="0"/>
              <a:t>How can this task fail (or end in non-completion)?</a:t>
            </a: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NA </a:t>
            </a:r>
          </a:p>
          <a:p>
            <a:pPr lvl="0"/>
            <a:r>
              <a:rPr lang="en-US" sz="1100" b="1" dirty="0" smtClean="0"/>
              <a:t>How frequently is this task performed?</a:t>
            </a: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The task is performed before an exam is scheduled for the students.</a:t>
            </a:r>
          </a:p>
          <a:p>
            <a:pPr>
              <a:buNone/>
            </a:pPr>
            <a:r>
              <a:rPr lang="en-US" sz="1100" dirty="0" smtClean="0"/>
              <a:t> </a:t>
            </a:r>
          </a:p>
          <a:p>
            <a:pPr lvl="0"/>
            <a:r>
              <a:rPr lang="en-US" sz="1100" b="1" dirty="0" smtClean="0"/>
              <a:t>How open is this task especially in terms of its sequence and inputs?</a:t>
            </a: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This task is performed when an exam needs to be scheduled for the students who are registered for a course and based on the course’s schedule the faculty creates the exam whenever necessary.</a:t>
            </a:r>
          </a:p>
          <a:p>
            <a:pPr>
              <a:buNone/>
            </a:pPr>
            <a:r>
              <a:rPr lang="en-US" sz="1100" dirty="0" smtClean="0"/>
              <a:t> </a:t>
            </a:r>
          </a:p>
          <a:p>
            <a:pPr lvl="0"/>
            <a:r>
              <a:rPr lang="en-US" sz="1100" b="1" dirty="0" smtClean="0"/>
              <a:t>What if any, are the specific usability expectations (e.g. Ease of Use) for this task and do we anticipate determining if we have satisfied the user expectations?</a:t>
            </a: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None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Introduction</a:t>
            </a:r>
          </a:p>
          <a:p>
            <a:endParaRPr lang="en-US" sz="2400" b="1" dirty="0" smtClean="0">
              <a:solidFill>
                <a:schemeClr val="tx2"/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Project Description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 Case Scenarios and Synthesized Use cases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Class Diagram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Task Analysis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Sequence Diagrams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Activity Diagrams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Summary</a:t>
            </a:r>
          </a:p>
          <a:p>
            <a:endParaRPr lang="en-US" sz="2400" b="1" dirty="0" smtClean="0">
              <a:solidFill>
                <a:schemeClr val="tx2"/>
              </a:solidFill>
            </a:endParaRPr>
          </a:p>
          <a:p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Project Description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 Case Scenarios &amp; Synthesized Use cases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Class Diagram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Task Analysis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/>
                </a:solidFill>
              </a:rPr>
              <a:t>Sequence Diagrams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Activity Diagrams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Summary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sz="2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2"/>
                </a:solidFill>
                <a:latin typeface="Bookman Old Style" pitchFamily="18" charset="0"/>
              </a:rPr>
              <a:t>Sequence Diagram – Faculty Create Question Bank</a:t>
            </a:r>
            <a:endParaRPr lang="en-US" sz="240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pic>
        <p:nvPicPr>
          <p:cNvPr id="5" name="Picture 4" descr="1 Create Question b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618" y="533400"/>
            <a:ext cx="5490764" cy="632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2"/>
                </a:solidFill>
                <a:latin typeface="Bookman Old Style" pitchFamily="18" charset="0"/>
              </a:rPr>
              <a:t>          Sequence Diagram – Student Take Exam</a:t>
            </a:r>
            <a:endParaRPr lang="en-US" sz="240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pic>
        <p:nvPicPr>
          <p:cNvPr id="4" name="Picture 3" descr="4 Take Ex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44" y="533400"/>
            <a:ext cx="5948112" cy="632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Project Description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 Case Scenarios &amp; Synthesized Use cases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Class Diagram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Task Analysis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Sequence Diagrams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/>
                </a:solidFill>
              </a:rPr>
              <a:t>Activity Diagrams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Summary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sz="2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2"/>
                </a:solidFill>
                <a:latin typeface="Bookman Old Style" pitchFamily="18" charset="0"/>
              </a:rPr>
              <a:t>Activity Diagram – Student Create Question Bank</a:t>
            </a:r>
            <a:endParaRPr lang="en-US" sz="240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pic>
        <p:nvPicPr>
          <p:cNvPr id="6" name="Picture 5" descr="create question b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457200"/>
            <a:ext cx="4924425" cy="6338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2"/>
                </a:solidFill>
                <a:latin typeface="Bookman Old Style" pitchFamily="18" charset="0"/>
              </a:rPr>
              <a:t>Activity Diagram – Student Take Exam</a:t>
            </a:r>
            <a:endParaRPr lang="en-US" sz="240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pic>
        <p:nvPicPr>
          <p:cNvPr id="4" name="Picture 3" descr="take ex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1133475"/>
            <a:ext cx="3143250" cy="4591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Project Description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 Case Scenarios &amp; Synthesized Use cases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Class Diagram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Task Analysis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Sequence Diagrams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Activity Diagrams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/>
                </a:solidFill>
              </a:rPr>
              <a:t>Summary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sz="2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This web application provides facility to conduct online examination worldwide. 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It saves time as it allows number of students to take exam at a time and displays the results as the test complete. Results are automatically generated by the server. 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Administrator is provided with privileges of managing all faculty user accounts.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Faculty have a privilege to create, modify and delete the test and its particular questions. 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Student can register, login and give the test with his specific id, and can see the result immediately.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000" dirty="0" smtClean="0">
              <a:solidFill>
                <a:schemeClr val="tx2"/>
              </a:solidFill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>
                <a:solidFill>
                  <a:schemeClr val="tx2"/>
                </a:solidFill>
                <a:ea typeface="Calibri"/>
                <a:cs typeface="Times New Roman"/>
              </a:rPr>
              <a:t>This project is about online examination, which is evolved in order to              suppress the paper examination which has many disadvantages, </a:t>
            </a: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 smtClean="0">
                <a:solidFill>
                  <a:schemeClr val="tx2"/>
                </a:solidFill>
                <a:ea typeface="Calibri"/>
                <a:cs typeface="Times New Roman"/>
              </a:rPr>
              <a:t>    like:</a:t>
            </a:r>
            <a:br>
              <a:rPr lang="en-US" sz="2000" dirty="0" smtClean="0">
                <a:solidFill>
                  <a:schemeClr val="tx2"/>
                </a:solidFill>
                <a:ea typeface="Calibri"/>
                <a:cs typeface="Times New Roman"/>
              </a:rPr>
            </a:br>
            <a:endParaRPr lang="en-US" sz="2000" dirty="0" smtClean="0">
              <a:solidFill>
                <a:schemeClr val="tx2"/>
              </a:solidFill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>
                <a:solidFill>
                  <a:schemeClr val="tx2"/>
                </a:solidFill>
                <a:ea typeface="Calibri"/>
                <a:cs typeface="Times New Roman"/>
              </a:rPr>
              <a:t>Hard retrieval and reviewing of data</a:t>
            </a: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>
                <a:solidFill>
                  <a:schemeClr val="tx2"/>
                </a:solidFill>
                <a:ea typeface="Calibri"/>
                <a:cs typeface="Times New Roman"/>
              </a:rPr>
              <a:t>No long storage</a:t>
            </a: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>
                <a:solidFill>
                  <a:schemeClr val="tx2"/>
                </a:solidFill>
                <a:ea typeface="Calibri"/>
                <a:cs typeface="Times New Roman"/>
              </a:rPr>
              <a:t>No backups</a:t>
            </a: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>
                <a:solidFill>
                  <a:schemeClr val="tx2"/>
                </a:solidFill>
                <a:ea typeface="Calibri"/>
                <a:cs typeface="Times New Roman"/>
              </a:rPr>
              <a:t>Filtering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/>
                </a:solidFill>
              </a:rPr>
              <a:t>Project Description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 Case Scenarios and Synthesized Use cases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Class Diagram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Task Analysis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Sequence Diagrams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Activity Diagrams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Summary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sz="2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project is a web based application. </a:t>
            </a:r>
          </a:p>
          <a:p>
            <a:endParaRPr lang="en-US" sz="2400" dirty="0" smtClean="0"/>
          </a:p>
          <a:p>
            <a:r>
              <a:rPr lang="en-US" sz="2400" dirty="0" smtClean="0"/>
              <a:t> Project has 4 main actors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    </a:t>
            </a:r>
            <a:r>
              <a:rPr lang="en-US" sz="2400" dirty="0" smtClean="0"/>
              <a:t>a) Student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b) Faculty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c)  Admin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d) Reminder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Project Description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/>
                </a:solidFill>
              </a:rPr>
              <a:t>Use Case Scenarios &amp; Synthesized Use cases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Class Diagram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Task Analysis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Sequence Diagrams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Activity Diagrams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Summary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sz="2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5334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		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   </a:t>
            </a:r>
            <a:r>
              <a:rPr lang="en-US" b="1" dirty="0" smtClean="0">
                <a:solidFill>
                  <a:srgbClr val="1F497D"/>
                </a:solidFill>
                <a:latin typeface="Bookman Old Style"/>
                <a:ea typeface="+mj-ea"/>
                <a:cs typeface="+mj-cs"/>
              </a:rPr>
              <a:t>SYNTHESIZED USE CASE STUDENT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Bookman Old Style"/>
              <a:ea typeface="+mj-ea"/>
              <a:cs typeface="+mj-cs"/>
            </a:endParaRPr>
          </a:p>
        </p:txBody>
      </p:sp>
      <p:pic>
        <p:nvPicPr>
          <p:cNvPr id="4" name="Picture 3" descr="UC_Student_Overvi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1385887"/>
            <a:ext cx="4019550" cy="4086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5334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b="1" dirty="0" smtClean="0">
                <a:solidFill>
                  <a:srgbClr val="1F497D"/>
                </a:solidFill>
                <a:latin typeface="Bookman Old Style"/>
                <a:ea typeface="+mj-ea"/>
                <a:cs typeface="+mj-cs"/>
              </a:rPr>
              <a:t>		USE CASE FOR </a:t>
            </a:r>
            <a:r>
              <a:rPr lang="en-US" b="1" smtClean="0">
                <a:solidFill>
                  <a:srgbClr val="1F497D"/>
                </a:solidFill>
                <a:latin typeface="Bookman Old Style"/>
                <a:ea typeface="+mj-ea"/>
                <a:cs typeface="+mj-cs"/>
              </a:rPr>
              <a:t>STUDENT </a:t>
            </a:r>
            <a:r>
              <a:rPr lang="en-US" b="1" smtClean="0">
                <a:solidFill>
                  <a:srgbClr val="1F497D"/>
                </a:solidFill>
                <a:latin typeface="Bookman Old Style"/>
                <a:ea typeface="+mj-ea"/>
                <a:cs typeface="+mj-cs"/>
              </a:rPr>
              <a:t>TAKE EXAM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Bookman Old Style"/>
              <a:ea typeface="+mj-ea"/>
              <a:cs typeface="+mj-cs"/>
            </a:endParaRPr>
          </a:p>
        </p:txBody>
      </p:sp>
      <p:pic>
        <p:nvPicPr>
          <p:cNvPr id="5" name="Picture 4" descr="UC_Student_WriteEx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033462"/>
            <a:ext cx="4686300" cy="4791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835</TotalTime>
  <Words>940</Words>
  <Application>Microsoft Office PowerPoint</Application>
  <PresentationFormat>On-screen Show (4:3)</PresentationFormat>
  <Paragraphs>390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Origin</vt:lpstr>
      <vt:lpstr>Online Examination</vt:lpstr>
      <vt:lpstr>Agenda</vt:lpstr>
      <vt:lpstr>Slide 3</vt:lpstr>
      <vt:lpstr>Introduction</vt:lpstr>
      <vt:lpstr>Slide 5</vt:lpstr>
      <vt:lpstr>Project Description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Class Diagram – Online Examination</vt:lpstr>
      <vt:lpstr>Slide 16</vt:lpstr>
      <vt:lpstr>Slide 17</vt:lpstr>
      <vt:lpstr>Task Analysis High Level     – Online Examination</vt:lpstr>
      <vt:lpstr>1 Faculty</vt:lpstr>
      <vt:lpstr>1.2 Create Question Bank</vt:lpstr>
      <vt:lpstr>1.3 Create Exam</vt:lpstr>
      <vt:lpstr>1.4 Modify Exam</vt:lpstr>
      <vt:lpstr>1.5 View Reports</vt:lpstr>
      <vt:lpstr>2 Student</vt:lpstr>
      <vt:lpstr>2.2 Take Exam</vt:lpstr>
      <vt:lpstr>Slide 26</vt:lpstr>
      <vt:lpstr>4 Send Reminders</vt:lpstr>
      <vt:lpstr>Specification : Create Exam</vt:lpstr>
      <vt:lpstr>Slide 29</vt:lpstr>
      <vt:lpstr>Slide 30</vt:lpstr>
      <vt:lpstr>Sequence Diagram – Faculty Create Question Bank</vt:lpstr>
      <vt:lpstr>          Sequence Diagram – Student Take Exam</vt:lpstr>
      <vt:lpstr>Slide 33</vt:lpstr>
      <vt:lpstr>Activity Diagram – Student Create Question Bank</vt:lpstr>
      <vt:lpstr>Activity Diagram – Student Take Exam</vt:lpstr>
      <vt:lpstr>Slide 36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183</cp:revision>
  <dcterms:created xsi:type="dcterms:W3CDTF">2017-02-21T03:46:22Z</dcterms:created>
  <dcterms:modified xsi:type="dcterms:W3CDTF">2017-03-07T11:25:33Z</dcterms:modified>
</cp:coreProperties>
</file>