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4" r:id="rId3"/>
    <p:sldId id="261" r:id="rId4"/>
    <p:sldId id="270" r:id="rId5"/>
    <p:sldId id="269" r:id="rId6"/>
  </p:sldIdLst>
  <p:sldSz cx="9144000" cy="5143500" type="screen16x9"/>
  <p:notesSz cx="6858000" cy="9144000"/>
  <p:embeddedFontLst>
    <p:embeddedFont>
      <p:font typeface="Roboto Mono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CFA6A4-9566-4B48-B52A-6C05A96A0337}">
  <a:tblStyle styleId="{28CFA6A4-9566-4B48-B52A-6C05A96A03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/>
    <p:restoredTop sz="94733"/>
  </p:normalViewPr>
  <p:slideViewPr>
    <p:cSldViewPr snapToGrid="0">
      <p:cViewPr varScale="1">
        <p:scale>
          <a:sx n="156" d="100"/>
          <a:sy n="156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aa7b68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aa7b68d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a9b6aa8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a9b6aa8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91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aa7b68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aa7b68d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69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 setting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Recitations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Monologue for approx. 15 minutes.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Everyone is muted, please raise hand in the participant section of the meeting.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Video would help but it is not necessary.</a:t>
            </a:r>
          </a:p>
          <a:p>
            <a:r>
              <a:rPr lang="en-U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Piazza</a:t>
            </a:r>
          </a:p>
          <a:p>
            <a:r>
              <a:rPr lang="en-U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Office Hours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10 minutes slot per meeting.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30 minutes cap per student per week.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Can book it with any TA/CA/Instructor.</a:t>
            </a:r>
          </a:p>
          <a:p>
            <a:endParaRPr lang="en-US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1"/>
            <a:endParaRPr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844D48-3327-D24D-9963-5E9311D9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61730"/>
            <a:ext cx="7300685" cy="5020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77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Attendance Password: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project2lib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78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 out rooms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Multiple discussion rooms – randomly assigned.</a:t>
            </a:r>
            <a:br>
              <a:rPr lang="en-U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lang="en-US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DO NOT SHARE SCREEN – while we trust </a:t>
            </a:r>
            <a:r>
              <a:rPr lang="en-US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y’all</a:t>
            </a:r>
            <a:r>
              <a:rPr lang="en-U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, someone could pick up the code shared and this will raise a flag for honor code.</a:t>
            </a:r>
            <a:br>
              <a:rPr lang="en-U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lang="en-US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For all such code-based issues please book a OH slot with TA/CA/Instructor.</a:t>
            </a:r>
            <a:br>
              <a:rPr lang="en-U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lang="en-US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I will be rotating around rooms to address any common questions.</a:t>
            </a:r>
          </a:p>
          <a:p>
            <a:pPr lvl="1"/>
            <a:endParaRPr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5244273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137</Words>
  <Application>Microsoft Macintosh PowerPoint</Application>
  <PresentationFormat>On-screen Show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Roboto Mono</vt:lpstr>
      <vt:lpstr>Simple Light</vt:lpstr>
      <vt:lpstr>Project 2</vt:lpstr>
      <vt:lpstr>Online setting</vt:lpstr>
      <vt:lpstr>PowerPoint Presentation</vt:lpstr>
      <vt:lpstr>Attendance Password: project2lib</vt:lpstr>
      <vt:lpstr>Break out rooms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7</dc:title>
  <cp:lastModifiedBy>Karthik Palavalli</cp:lastModifiedBy>
  <cp:revision>38</cp:revision>
  <dcterms:modified xsi:type="dcterms:W3CDTF">2020-03-17T05:24:22Z</dcterms:modified>
</cp:coreProperties>
</file>