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66" r:id="rId4"/>
    <p:sldId id="267" r:id="rId5"/>
    <p:sldId id="265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 type="screen16x9"/>
  <p:notesSz cx="6858000" cy="9144000"/>
  <p:embeddedFontLst>
    <p:embeddedFont>
      <p:font typeface="Roboto Mon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hBz0GlOiDWjRM7+ow33/VLOcPK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108E35-775D-4320-9F0C-E9DE3ED1E61B}">
  <a:tblStyle styleId="{65108E35-775D-4320-9F0C-E9DE3ED1E61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36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47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42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58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51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Recitation 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985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substr()</a:t>
            </a: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Generate substring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string </a:t>
            </a:r>
            <a:r>
              <a:rPr lang="en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me</a:t>
            </a:r>
            <a:r>
              <a:rPr lang="en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'HUMAN'</a:t>
            </a: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// returns length SUB string, which is ‘MA’.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me.substr</a:t>
            </a:r>
            <a:r>
              <a:rPr lang="en" dirty="0"/>
              <a:t>(2, 2);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2250" y="104762"/>
            <a:ext cx="3705201" cy="49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Reminder</a:t>
            </a:r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Homework 4 is due Saturday 6:00 PM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for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for (initialize, condition, update). Execute the steps as long as the condition is true.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811349" y="1691350"/>
            <a:ext cx="5231641" cy="23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-US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0; </a:t>
            </a:r>
            <a:r>
              <a:rPr lang="en-US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&lt; 10; </a:t>
            </a:r>
            <a:r>
              <a:rPr lang="en-US" sz="1800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++</a:t>
            </a:r>
            <a:r>
              <a:rPr lang="en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statement1</a:t>
            </a:r>
            <a:r>
              <a:rPr lang="en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0" i="0" u="none" strike="noStrike" cap="none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25844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while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While condition is true, keep doing repeatedly until condition is false.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811350" y="1691350"/>
            <a:ext cx="3275620" cy="170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statement1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14097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do-while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Executes the statements and checks if it needs to repeat at the end.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811350" y="1691350"/>
            <a:ext cx="3275620" cy="170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SzPts val="1800"/>
            </a:pPr>
            <a:r>
              <a:rPr lang="en-US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do </a:t>
            </a:r>
            <a:r>
              <a:rPr lang="en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statement1</a:t>
            </a:r>
            <a:r>
              <a:rPr lang="en" sz="18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} while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18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 b="0" i="0" u="none" strike="noStrike" cap="none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89271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Debugger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powerful tool to identify the bugs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step-by-step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Watch the value of variables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96527"/>
            <a:ext cx="9144000" cy="2401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39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string literal can be defined using double quotes.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Strings represent a sequence of characters.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the character at a particular index in a string using square brackets.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character in a string is located at index </a:t>
            </a:r>
            <a:r>
              <a:rPr lang="en" b="1"/>
              <a:t>0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graphicFrame>
        <p:nvGraphicFramePr>
          <p:cNvPr id="62" name="Google Shape;62;p2"/>
          <p:cNvGraphicFramePr/>
          <p:nvPr/>
        </p:nvGraphicFramePr>
        <p:xfrm>
          <a:off x="930850" y="3190650"/>
          <a:ext cx="5703750" cy="792420"/>
        </p:xfrm>
        <a:graphic>
          <a:graphicData uri="http://schemas.openxmlformats.org/drawingml/2006/table">
            <a:tbl>
              <a:tblPr>
                <a:noFill/>
                <a:tableStyleId>{65108E35-775D-4320-9F0C-E9DE3ED1E61B}</a:tableStyleId>
              </a:tblPr>
              <a:tblGrid>
                <a:gridCol w="43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H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,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w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!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Google Shape;63;p2"/>
          <p:cNvSpPr txBox="1"/>
          <p:nvPr/>
        </p:nvSpPr>
        <p:spPr>
          <a:xfrm>
            <a:off x="1007950" y="1652525"/>
            <a:ext cx="40107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world!"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Finally, I can speak through code!!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099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question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"How I feel when there is no coffee?"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string 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answer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'DEPRESSO :('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Useful string functions</a:t>
            </a:r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length()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substr()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find()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split()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“c++ string”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length()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Returns length of a string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string 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answer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'DEPRESSO :('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returns length of answer, which is 11.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answer.length()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300</Words>
  <Application>Microsoft Macintosh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 Mono</vt:lpstr>
      <vt:lpstr>Simple Light</vt:lpstr>
      <vt:lpstr>Loops</vt:lpstr>
      <vt:lpstr>for</vt:lpstr>
      <vt:lpstr>while</vt:lpstr>
      <vt:lpstr>do-while</vt:lpstr>
      <vt:lpstr>Debugger</vt:lpstr>
      <vt:lpstr>Strings</vt:lpstr>
      <vt:lpstr>Finally, I can speak through code!!</vt:lpstr>
      <vt:lpstr>Useful string functions</vt:lpstr>
      <vt:lpstr>length()</vt:lpstr>
      <vt:lpstr>substr()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cp:lastModifiedBy>Karthik Palavalli</cp:lastModifiedBy>
  <cp:revision>7</cp:revision>
  <dcterms:modified xsi:type="dcterms:W3CDTF">2020-02-11T05:50:26Z</dcterms:modified>
</cp:coreProperties>
</file>