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73" r:id="rId3"/>
    <p:sldId id="264" r:id="rId4"/>
    <p:sldId id="270" r:id="rId5"/>
    <p:sldId id="268" r:id="rId6"/>
    <p:sldId id="271" r:id="rId7"/>
    <p:sldId id="272" r:id="rId8"/>
    <p:sldId id="269" r:id="rId9"/>
    <p:sldId id="265" r:id="rId10"/>
    <p:sldId id="262" r:id="rId11"/>
  </p:sldIdLst>
  <p:sldSz cx="9144000" cy="5143500" type="screen16x9"/>
  <p:notesSz cx="6858000" cy="9144000"/>
  <p:embeddedFontLst>
    <p:embeddedFont>
      <p:font typeface="Roboto Mon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Bz0GlOiDWjRM7+ow33/VLOcP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08E35-775D-4320-9F0C-E9DE3ED1E61B}">
  <a:tblStyle styleId="{65108E35-775D-4320-9F0C-E9DE3ED1E6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22"/>
  </p:normalViewPr>
  <p:slideViewPr>
    <p:cSldViewPr snapToGrid="0">
      <p:cViewPr varScale="1">
        <p:scale>
          <a:sx n="191" d="100"/>
          <a:sy n="191" d="100"/>
        </p:scale>
        <p:origin x="2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3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05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47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4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65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80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0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01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51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Functions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Recitation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85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Announcements</a:t>
            </a:r>
            <a:endParaRPr dirty="0"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Project 1 is due Saturday 6:00 PM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Sign-up for interview grading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Office hours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Regular 3 hours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1:1 meetings 1 hour – need to book through the scheduler</a:t>
            </a:r>
          </a:p>
          <a:p>
            <a:r>
              <a:rPr lang="en-US" dirty="0"/>
              <a:t>Out Of Town from Thursday onwards – please expect delayed replies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Mid Term FCQ’s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9883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Function Declaration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Signature of the function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1059288" y="1639751"/>
            <a:ext cx="7025424" cy="244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returnType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0" i="0" u="none" strike="noStrike" cap="none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functionName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800" b="0" i="0" u="none" strike="noStrike" cap="none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dataType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variable …);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float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calculateVolume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(float radius);</a:t>
            </a:r>
            <a:endParaRPr lang="en-US" sz="1800" b="0" i="0" u="none" strike="noStrike" cap="none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5844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Function Definition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Implementation of the function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1059288" y="2052687"/>
            <a:ext cx="7025424" cy="26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returnType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0" i="0" u="none" strike="noStrike" cap="none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functionName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800" b="0" i="0" u="none" strike="noStrike" cap="none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dataType</a:t>
            </a:r>
            <a:r>
              <a:rPr lang="en-US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variable …){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	…</a:t>
            </a:r>
            <a:endParaRPr lang="en-US" sz="1800" b="0" i="0" u="none" strike="noStrike" cap="none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sz="1800" b="0" i="0" u="none" strike="noStrike" cap="none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float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calculateVolume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(float radius){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return M_PI * radius * radius;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984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Function Call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1564774" y="1147326"/>
            <a:ext cx="6536038" cy="355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float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calculateVolume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(float radius){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return M_PI * radius * radius;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lnSpc>
                <a:spcPct val="150000"/>
              </a:lnSpc>
              <a:buSzPts val="1800"/>
            </a:pPr>
            <a:endParaRPr lang="en-US" sz="1800" b="0" i="0" u="none" strike="noStrike" cap="none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50000"/>
              </a:lnSpc>
              <a:buSzPts val="1800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int main(){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calculateVolume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(3.2) &lt;&lt;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return 0;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lnSpc>
                <a:spcPct val="150000"/>
              </a:lnSpc>
              <a:buSzPts val="1800"/>
            </a:pPr>
            <a:endParaRPr sz="1800" b="0" i="0" u="none" strike="noStrike" cap="none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78898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Function Ordering - 1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1564774" y="1147326"/>
            <a:ext cx="6536038" cy="355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int main(){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calculateVolume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(3.2) &lt;&lt;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return 0;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lnSpc>
                <a:spcPct val="150000"/>
              </a:lnSpc>
              <a:buSzPts val="1800"/>
            </a:pPr>
            <a:endParaRPr lang="en"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float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calculateVolume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(float radius){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return M_PI * radius * radius;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lnSpc>
                <a:spcPct val="150000"/>
              </a:lnSpc>
              <a:buSzPts val="1800"/>
            </a:pPr>
            <a:endParaRPr lang="en-US" sz="1800" b="0" i="0" u="none" strike="noStrike" cap="none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44827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Function Ordering - 2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1564774" y="1147326"/>
            <a:ext cx="6536038" cy="355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float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calculateVolume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(float radius){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return M_PI * radius * radius;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lnSpc>
                <a:spcPct val="150000"/>
              </a:lnSpc>
              <a:buSzPts val="1800"/>
            </a:pPr>
            <a:endParaRPr lang="en-US" sz="1800" b="0" i="0" u="none" strike="noStrike" cap="none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50000"/>
              </a:lnSpc>
              <a:buSzPts val="1800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int main(){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calculateVolume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(3.2) &lt;&lt; </a:t>
            </a:r>
            <a:r>
              <a:rPr lang="en-US" sz="18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	return 0;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lnSpc>
                <a:spcPct val="150000"/>
              </a:lnSpc>
              <a:buSzPts val="1800"/>
            </a:pPr>
            <a:endParaRPr sz="1800" b="0" i="0" u="none" strike="noStrike" cap="none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9560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Sample Submission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48D197-8EAC-7A46-8922-58B9C3A5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36" y="0"/>
            <a:ext cx="49876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Debugger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powerful tool to identify the bugs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step-by-step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the value of variables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96527"/>
            <a:ext cx="9144000" cy="2401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3903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227</Words>
  <Application>Microsoft Macintosh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 Mono</vt:lpstr>
      <vt:lpstr>Simple Light</vt:lpstr>
      <vt:lpstr>Functions</vt:lpstr>
      <vt:lpstr>Mid Term FCQ’s</vt:lpstr>
      <vt:lpstr>Function Declaration</vt:lpstr>
      <vt:lpstr>Function Definition</vt:lpstr>
      <vt:lpstr>Function Call</vt:lpstr>
      <vt:lpstr>Function Ordering - 1</vt:lpstr>
      <vt:lpstr>Function Ordering - 2</vt:lpstr>
      <vt:lpstr>Sample Submission</vt:lpstr>
      <vt:lpstr>Debugger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cp:lastModifiedBy>Karthik Palavalli</cp:lastModifiedBy>
  <cp:revision>35</cp:revision>
  <dcterms:modified xsi:type="dcterms:W3CDTF">2020-02-18T16:15:40Z</dcterms:modified>
</cp:coreProperties>
</file>