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p4KHgVRM2AOrH9fRckhSLPsAy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1"/>
    <p:restoredTop sz="94722"/>
  </p:normalViewPr>
  <p:slideViewPr>
    <p:cSldViewPr snapToGrid="0" snapToObjects="1">
      <p:cViewPr varScale="1">
        <p:scale>
          <a:sx n="191" d="100"/>
          <a:sy n="191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f124a3a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f124a3a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f124a3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f124a3a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f124a3a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f124a3a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f124a3a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f124a3a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4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f124a3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7cf124a3a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Let’s start coding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Recitation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4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Homework Tips</a:t>
            </a:r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Comments</a:t>
            </a:r>
            <a:br>
              <a:rPr lang="en" dirty="0"/>
            </a:br>
            <a:endParaRPr lang="en" dirty="0"/>
          </a:p>
          <a:p>
            <a:pPr marL="285750" indent="-285750"/>
            <a:r>
              <a:rPr lang="en" dirty="0"/>
              <a:t>Follow style guide</a:t>
            </a:r>
            <a:br>
              <a:rPr lang="en" dirty="0"/>
            </a:br>
            <a:endParaRPr lang="en" dirty="0"/>
          </a:p>
          <a:p>
            <a:pPr marL="285750" indent="-285750"/>
            <a:r>
              <a:rPr lang="en" dirty="0"/>
              <a:t>Submit before Friday at 11:59pm</a:t>
            </a:r>
            <a:br>
              <a:rPr lang="en" dirty="0"/>
            </a:br>
            <a:r>
              <a:rPr lang="en" dirty="0"/>
              <a:t>	= 5% EXTRA CREDIT</a:t>
            </a:r>
            <a:endParaRPr dirty="0"/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9918" y="0"/>
            <a:ext cx="3944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/>
        </p:nvSpPr>
        <p:spPr>
          <a:xfrm>
            <a:off x="5209325" y="177575"/>
            <a:ext cx="22386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 most of the homework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5209325" y="1235225"/>
            <a:ext cx="22386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 all the homework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5279425" y="2292875"/>
            <a:ext cx="22386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 all the homework correctly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5279425" y="3309375"/>
            <a:ext cx="22386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 all the homework correctly and with good comments!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5279425" y="4242725"/>
            <a:ext cx="22386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Submitting your perfect homework early!!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>
            <a:spLocks noGrp="1"/>
          </p:cNvSpPr>
          <p:nvPr>
            <p:ph type="title"/>
          </p:nvPr>
        </p:nvSpPr>
        <p:spPr>
          <a:xfrm>
            <a:off x="311700" y="2125930"/>
            <a:ext cx="8520600" cy="8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4000" dirty="0"/>
              <a:t>Homework Time!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cf124a3a9_0_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g7cf124a3a9_0_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 the homework write up carefully and follow instructions.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Grading will be done on cloud 9, so all your files have to compile and run on cloud 9.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Mark your attendance every recitation: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Using the password provided at the end.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Cannot find your name? Let me know and I’ll add it manually.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Hello, World!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875" y="1017725"/>
            <a:ext cx="657623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f124a3a9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Namespace</a:t>
            </a:r>
            <a:endParaRPr/>
          </a:p>
        </p:txBody>
      </p:sp>
      <p:sp>
        <p:nvSpPr>
          <p:cNvPr id="73" name="Google Shape;73;g7cf124a3a9_0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/>
              <a:t>Library</a:t>
            </a:r>
            <a:r>
              <a:rPr lang="en" sz="2000" dirty="0"/>
              <a:t>: A library is a collection of code that you can use.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iostream is a library that provides you with functionality to handle inputs and outputs.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Can be already present or defined by us.</a:t>
            </a:r>
          </a:p>
          <a:p>
            <a:pPr marL="558800" lvl="1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/>
              <a:t>Namespace</a:t>
            </a:r>
            <a:r>
              <a:rPr lang="en" sz="2000" dirty="0"/>
              <a:t>: It is used to avoid naming clashes.  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std is a standard namespace which has </a:t>
            </a:r>
            <a:r>
              <a:rPr lang="en" sz="2000" dirty="0" err="1"/>
              <a:t>cin</a:t>
            </a:r>
            <a:r>
              <a:rPr lang="en" sz="2000" dirty="0"/>
              <a:t> and </a:t>
            </a:r>
            <a:r>
              <a:rPr lang="en" sz="2000" dirty="0" err="1"/>
              <a:t>cout</a:t>
            </a:r>
            <a:r>
              <a:rPr lang="en" sz="2000" dirty="0"/>
              <a:t> defined.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f124a3a9_0_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cin</a:t>
            </a:r>
            <a:r>
              <a:rPr lang="en" dirty="0"/>
              <a:t> and </a:t>
            </a:r>
            <a:r>
              <a:rPr lang="en" dirty="0" err="1"/>
              <a:t>cout</a:t>
            </a:r>
            <a:endParaRPr dirty="0"/>
          </a:p>
        </p:txBody>
      </p:sp>
      <p:pic>
        <p:nvPicPr>
          <p:cNvPr id="3" name="super_mario_bros_pipe_sound_effect_free_ringtone_download_uMCCxuGIGtw_1080p.mp4" descr="super_mario_bros_pipe_sound_effect_free_ringtone_download_uMCCxuGIGtw_1080p.mp4">
            <a:hlinkClick r:id="" action="ppaction://media"/>
            <a:extLst>
              <a:ext uri="{FF2B5EF4-FFF2-40B4-BE49-F238E27FC236}">
                <a16:creationId xmlns:a16="http://schemas.microsoft.com/office/drawing/2014/main" id="{71F5D98B-2BCA-2647-B876-E48B0B179E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0748" y="1075663"/>
            <a:ext cx="6440556" cy="3622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cf124a3a9_0_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cin</a:t>
            </a:r>
            <a:r>
              <a:rPr lang="en" dirty="0"/>
              <a:t> and </a:t>
            </a:r>
            <a:r>
              <a:rPr lang="en" dirty="0" err="1"/>
              <a:t>cout</a:t>
            </a:r>
            <a:endParaRPr dirty="0"/>
          </a:p>
        </p:txBody>
      </p:sp>
      <p:sp>
        <p:nvSpPr>
          <p:cNvPr id="79" name="Google Shape;79;g7cf124a3a9_0_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Basically pipes connection program to the terminal window.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sz="16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’ is a standard input stream. Used to transport user data as </a:t>
            </a:r>
            <a:r>
              <a:rPr lang="en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put to the program.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sz="16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’ is a standard output stream. Used to transport program </a:t>
            </a:r>
            <a:r>
              <a:rPr lang="en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put to the terminal.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7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f124a3a9_0_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85" name="Google Shape;85;g7cf124a3a9_0_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(integers)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age = 10;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 (characters)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 myChar = ‘c’;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 (floating-point numbers) 7 digits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float myFloat = 4.45319;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double (double precision floating-point numbers) 15 digits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myDouble = 4.45314531245312;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(sequence of characters)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 name = “Abhilash”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Declaration</a:t>
            </a:r>
            <a:endParaRPr/>
          </a:p>
        </p:txBody>
      </p:sp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863" y="1017725"/>
            <a:ext cx="871228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Moodle CodeRunner Submission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301</Words>
  <Application>Microsoft Macintosh PowerPoint</Application>
  <PresentationFormat>On-screen Show (16:9)</PresentationFormat>
  <Paragraphs>49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Let’s start coding</vt:lpstr>
      <vt:lpstr>Agenda</vt:lpstr>
      <vt:lpstr>Hello, World!</vt:lpstr>
      <vt:lpstr>Libraries and Namespace</vt:lpstr>
      <vt:lpstr>cin and cout</vt:lpstr>
      <vt:lpstr>cin and cout</vt:lpstr>
      <vt:lpstr>Data Types</vt:lpstr>
      <vt:lpstr>Declaration</vt:lpstr>
      <vt:lpstr>Moodle CodeRunner Submission Demo</vt:lpstr>
      <vt:lpstr>Homework Tips</vt:lpstr>
      <vt:lpstr>Homework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coding</dc:title>
  <cp:lastModifiedBy>Karthik Palavalli</cp:lastModifiedBy>
  <cp:revision>10</cp:revision>
  <dcterms:modified xsi:type="dcterms:W3CDTF">2020-01-28T14:58:43Z</dcterms:modified>
</cp:coreProperties>
</file>