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 Mon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9DBzyY9FPNzN1d6Ul7jxKqLC2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>
      <p:cViewPr varScale="1">
        <p:scale>
          <a:sx n="198" d="100"/>
          <a:sy n="198" d="100"/>
        </p:scale>
        <p:origin x="9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37e5a20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37e5a20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37e5a20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37e5a20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37e5a20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37e5a20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7e5a2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7e5a20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Recitation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37e5a205_1_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Data Type</a:t>
            </a:r>
            <a:endParaRPr/>
          </a:p>
        </p:txBody>
      </p:sp>
      <p:sp>
        <p:nvSpPr>
          <p:cNvPr id="116" name="Google Shape;116;g7d37e5a205_1_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bool passed = true; used to store either true or false values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In C++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i</a:t>
            </a:r>
            <a:r>
              <a:rPr lang="en" b="1" dirty="0" err="1"/>
              <a:t>nt</a:t>
            </a:r>
            <a:r>
              <a:rPr lang="en" b="1" dirty="0"/>
              <a:t>(true) </a:t>
            </a:r>
            <a:r>
              <a:rPr lang="en" dirty="0"/>
              <a:t>equates to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i</a:t>
            </a:r>
            <a:r>
              <a:rPr lang="en" b="1" dirty="0" err="1"/>
              <a:t>nt</a:t>
            </a:r>
            <a:r>
              <a:rPr lang="en" b="1" dirty="0"/>
              <a:t>(false) </a:t>
            </a:r>
            <a:r>
              <a:rPr lang="en" dirty="0"/>
              <a:t>equates to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Any non-zero number evaluates to </a:t>
            </a:r>
            <a:r>
              <a:rPr lang="en" sz="1400" b="1" dirty="0"/>
              <a:t>true</a:t>
            </a:r>
            <a:r>
              <a:rPr lang="en" sz="1400" dirty="0"/>
              <a:t>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if(x == 5) compares and returns bool variable true or false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if(x = 5) assigns value 5 to x and since the value is nonzero it evaluates to </a:t>
            </a:r>
            <a:r>
              <a:rPr lang="en" sz="1400" b="1" dirty="0">
                <a:solidFill>
                  <a:srgbClr val="FF0000"/>
                </a:solidFill>
              </a:rPr>
              <a:t>true</a:t>
            </a:r>
            <a:r>
              <a:rPr lang="en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37e5a205_1_19"/>
          <p:cNvSpPr txBox="1">
            <a:spLocks noGrp="1"/>
          </p:cNvSpPr>
          <p:nvPr>
            <p:ph type="title"/>
          </p:nvPr>
        </p:nvSpPr>
        <p:spPr>
          <a:xfrm>
            <a:off x="311700" y="214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</a:t>
            </a:r>
            <a:endParaRPr/>
          </a:p>
        </p:txBody>
      </p:sp>
      <p:sp>
        <p:nvSpPr>
          <p:cNvPr id="122" name="Google Shape;122;g7d37e5a205_1_19"/>
          <p:cNvSpPr txBox="1">
            <a:spLocks noGrp="1"/>
          </p:cNvSpPr>
          <p:nvPr>
            <p:ph type="body" idx="1"/>
          </p:nvPr>
        </p:nvSpPr>
        <p:spPr>
          <a:xfrm>
            <a:off x="444321" y="873800"/>
            <a:ext cx="8387979" cy="3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Variables have scope along with the datatype.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Scope defines the extent to which you can access a variable in your code.</a:t>
            </a:r>
            <a:endParaRPr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E9FAFE-5346-C34B-B65E-2DC00A1D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05" y="1756266"/>
            <a:ext cx="5153462" cy="3118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37e5a205_1_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Work!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d37e5a205_1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Announcements</a:t>
            </a:r>
            <a:endParaRPr dirty="0"/>
          </a:p>
        </p:txBody>
      </p:sp>
      <p:sp>
        <p:nvSpPr>
          <p:cNvPr id="61" name="Google Shape;61;g7d37e5a205_1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Practicum 1 on Feb 10th </a:t>
            </a:r>
            <a:r>
              <a:rPr lang="en" sz="2000"/>
              <a:t>7:30 pm in Eaton HUMN 1B50.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OH Appointments : 15 minute slots can be booked on Moodle.</a:t>
            </a:r>
          </a:p>
          <a:p>
            <a:pPr lvl="1" indent="-355600">
              <a:spcBef>
                <a:spcPts val="0"/>
              </a:spcBef>
              <a:buSzPts val="2000"/>
              <a:buChar char="●"/>
            </a:pPr>
            <a:r>
              <a:rPr lang="en" sz="1600" dirty="0"/>
              <a:t>Thursday, 02-06-2020, 6:00 PM – 7:00 PM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data type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scope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Conditionals - If</a:t>
            </a:r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something happens, do something.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811350" y="16913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statement1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164150" y="1691350"/>
            <a:ext cx="45168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number &lt; 5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“TRUE!” &lt;&lt; endl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If-else</a:t>
            </a: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something happens, do something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do something else.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841975" y="1905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statement1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statement2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116225" y="1924925"/>
            <a:ext cx="4844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number &gt; 5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“TRUE!”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“FALSE!”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If-else if-else</a:t>
            </a: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conditions</a:t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645750" y="1596125"/>
            <a:ext cx="7852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condition1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statement1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condition2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statement2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Optional: if all of the previous conditions evaluated to false</a:t>
            </a:r>
            <a:b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b="0" i="0" u="none" strike="noStrike" cap="none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4071729" y="1596125"/>
            <a:ext cx="4760571" cy="267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SzPts val="1400"/>
            </a:pP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number &gt; 5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lang="en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50000"/>
              </a:lnSpc>
              <a:buSzPts val="1400"/>
            </a:pPr>
            <a: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statement1</a:t>
            </a: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number &lt; 5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lang="en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50000"/>
              </a:lnSpc>
              <a:buSzPts val="1400"/>
            </a:pPr>
            <a: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statement2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>
              <a:lnSpc>
                <a:spcPct val="150000"/>
              </a:lnSpc>
              <a:buSzPts val="1400"/>
            </a:pPr>
            <a:r>
              <a:rPr lang="en" sz="14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lnSpc>
                <a:spcPct val="150000"/>
              </a:lnSpc>
              <a:buSzPts val="1400"/>
            </a:pP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lang="en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50000"/>
              </a:lnSpc>
              <a:buSzPts val="1400"/>
            </a:pPr>
            <a: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statement3;</a:t>
            </a:r>
            <a:b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b="0" i="0" u="none" strike="noStrike" cap="none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Switch: alternative to else if</a:t>
            </a: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>
            <a:off x="214625" y="1152475"/>
            <a:ext cx="48624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(n)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1: // code to be executed if n = 1;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 // code to be executed if n = 2;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// code to be executed if n doesn't match any cases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800"/>
              <a:buNone/>
            </a:pPr>
            <a:endParaRPr sz="1200" dirty="0"/>
          </a:p>
        </p:txBody>
      </p:sp>
      <p:sp>
        <p:nvSpPr>
          <p:cNvPr id="98" name="Google Shape;98;p12"/>
          <p:cNvSpPr txBox="1"/>
          <p:nvPr/>
        </p:nvSpPr>
        <p:spPr>
          <a:xfrm>
            <a:off x="4803050" y="1284475"/>
            <a:ext cx="42627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it to compare single integer value with different alternatives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break </a:t>
            </a:r>
            <a:r>
              <a:rPr lang="en" sz="1800"/>
              <a:t>keyword is important.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default </a:t>
            </a:r>
            <a:r>
              <a:rPr lang="en" sz="1800"/>
              <a:t>is executed if none of the cases match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Relational Operators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750" y="1017725"/>
            <a:ext cx="79680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&amp;&amp; (AND) returns true </a:t>
            </a:r>
            <a:r>
              <a:rPr lang="en" sz="2000" b="1"/>
              <a:t>if and only if</a:t>
            </a:r>
            <a:r>
              <a:rPr lang="en" sz="2000"/>
              <a:t> both operands are true</a:t>
            </a:r>
            <a:endParaRPr sz="20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If(temp &gt; 0 &amp;&amp; temp &lt; 100) : water is in liquid state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|| (OR) returns true </a:t>
            </a:r>
            <a:r>
              <a:rPr lang="en" sz="2000" b="1"/>
              <a:t>if one or both</a:t>
            </a:r>
            <a:r>
              <a:rPr lang="en" sz="2000"/>
              <a:t> operands are true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If(temp &lt; 0 || temp &gt; 100) : water is not in liquid state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! (NOT) returns true if operand is false and false if operand is true</a:t>
            </a:r>
            <a:endParaRPr sz="20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if(!passed) : failed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500</Words>
  <Application>Microsoft Macintosh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Roboto Mono</vt:lpstr>
      <vt:lpstr>Simple Light</vt:lpstr>
      <vt:lpstr>Conditionals</vt:lpstr>
      <vt:lpstr>Announcements</vt:lpstr>
      <vt:lpstr>Overview</vt:lpstr>
      <vt:lpstr>Conditionals - If</vt:lpstr>
      <vt:lpstr>If-else</vt:lpstr>
      <vt:lpstr>If-else if-else</vt:lpstr>
      <vt:lpstr>Switch: alternative to else if</vt:lpstr>
      <vt:lpstr>Relational Operators</vt:lpstr>
      <vt:lpstr>Logical Operators</vt:lpstr>
      <vt:lpstr>Boolean Data Type</vt:lpstr>
      <vt:lpstr>Variable Scope</vt:lpstr>
      <vt:lpstr>Home Work!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cp:lastModifiedBy>Karthik Palavalli</cp:lastModifiedBy>
  <cp:revision>14</cp:revision>
  <dcterms:modified xsi:type="dcterms:W3CDTF">2020-02-04T05:03:10Z</dcterms:modified>
</cp:coreProperties>
</file>