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64" r:id="rId4"/>
    <p:sldId id="265" r:id="rId5"/>
    <p:sldId id="267" r:id="rId6"/>
    <p:sldId id="268" r:id="rId7"/>
    <p:sldId id="266" r:id="rId8"/>
  </p:sldIdLst>
  <p:sldSz cx="9144000" cy="5143500" type="screen16x9"/>
  <p:notesSz cx="6858000" cy="9144000"/>
  <p:embeddedFontLst>
    <p:embeddedFont>
      <p:font typeface="Roboto Mon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FA6A4-9566-4B48-B52A-6C05A96A0337}">
  <a:tblStyle styleId="{28CFA6A4-9566-4B48-B52A-6C05A96A0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>
      <p:cViewPr varScale="1">
        <p:scale>
          <a:sx n="191" d="100"/>
          <a:sy n="191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a9b6aa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a9b6aa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aa7b68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aa7b68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aa7b68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aa7b68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aa7b68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aa7b68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aa7b68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aa7b68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1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aa7b68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aa7b68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Recitation 7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Next several homeworks build on each other to help with project 2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files in C++?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the </a:t>
            </a:r>
            <a:r>
              <a:rPr lang="en" dirty="0" err="1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fstream</a:t>
            </a:r>
            <a:r>
              <a:rPr lang="en" dirty="0"/>
              <a:t> library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</a:pP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dirty="0" err="1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fstream</a:t>
            </a:r>
            <a:r>
              <a:rPr lang="en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</a:pPr>
            <a:endParaRPr lang="en" dirty="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</a:pPr>
            <a:endParaRPr dirty="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ifstream</a:t>
            </a:r>
            <a:r>
              <a:rPr lang="en" dirty="0"/>
              <a:t> objects for reading input files: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</a:pPr>
            <a:r>
              <a:rPr lang="en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ifstream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</a:pP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myFile.open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dirty="0" err="1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someFile.txt</a:t>
            </a:r>
            <a:r>
              <a:rPr lang="en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);   </a:t>
            </a:r>
            <a:r>
              <a:rPr lang="en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Now we can do things with </a:t>
            </a:r>
            <a:r>
              <a:rPr lang="en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r>
              <a:rPr lang="en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</a:pPr>
            <a:r>
              <a:rPr lang="en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 with </a:t>
            </a:r>
            <a:r>
              <a:rPr lang="en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r>
              <a:rPr lang="en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dirty="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</a:pP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myFile.close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();                </a:t>
            </a:r>
            <a:r>
              <a:rPr lang="en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Close connection to </a:t>
            </a:r>
            <a:r>
              <a:rPr lang="en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myFile</a:t>
            </a:r>
            <a:endParaRPr dirty="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functions for file I/O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.is_open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Returns true if 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r>
              <a:rPr lang="en" dirty="0"/>
              <a:t> is open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getline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STRING_NAME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Extracts characters from 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r>
              <a:rPr lang="en" dirty="0"/>
              <a:t> until a newline character (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‘\n’</a:t>
            </a:r>
            <a:r>
              <a:rPr lang="en" dirty="0"/>
              <a:t>) occurs, and stores them into </a:t>
            </a:r>
            <a:r>
              <a:rPr lang="en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STRING_NAME</a:t>
            </a:r>
            <a:endParaRPr dirty="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Mono"/>
              <a:buChar char="●"/>
            </a:pP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stoi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STRING_VALUE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dirty="0">
                <a:solidFill>
                  <a:srgbClr val="434343"/>
                </a:solidFill>
              </a:rPr>
              <a:t>Converts a string </a:t>
            </a:r>
            <a:r>
              <a:rPr lang="en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STRING_VALUE </a:t>
            </a:r>
            <a:r>
              <a:rPr lang="en" dirty="0">
                <a:solidFill>
                  <a:srgbClr val="434343"/>
                </a:solidFill>
              </a:rPr>
              <a:t>to an integer, in this case, storing it in </a:t>
            </a: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dirty="0">
                <a:solidFill>
                  <a:srgbClr val="434343"/>
                </a:solidFill>
              </a:rPr>
              <a:t>Everything read from a file is a string!</a:t>
            </a:r>
          </a:p>
          <a:p>
            <a:pPr lvl="1">
              <a:spcBef>
                <a:spcPts val="0"/>
              </a:spcBef>
              <a:buClr>
                <a:srgbClr val="434343"/>
              </a:buClr>
            </a:pPr>
            <a:r>
              <a:rPr lang="en" dirty="0">
                <a:solidFill>
                  <a:srgbClr val="434343"/>
                </a:solidFill>
              </a:rPr>
              <a:t>Check out other functions such as </a:t>
            </a: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stod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stof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etc.</a:t>
            </a:r>
          </a:p>
          <a:p>
            <a:pPr lvl="1">
              <a:spcBef>
                <a:spcPts val="0"/>
              </a:spcBef>
              <a:buClr>
                <a:srgbClr val="434343"/>
              </a:buClr>
            </a:pPr>
            <a:endParaRPr lang="en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buClr>
                <a:srgbClr val="434343"/>
              </a:buClr>
            </a:pP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Experiment with ‘&lt;&lt;’ and ‘&gt;&gt;’ operators.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8070" y="2089221"/>
            <a:ext cx="8520600" cy="965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Program: </a:t>
            </a:r>
            <a:br>
              <a:rPr lang="en-US" dirty="0"/>
            </a:br>
            <a:r>
              <a:rPr lang="en-US" dirty="0"/>
              <a:t>		Opening a File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C21E6D-824A-AB4D-BD53-74AE17AF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97" y="555953"/>
            <a:ext cx="3963003" cy="40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8520600" cy="1071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Program : </a:t>
            </a:r>
            <a:br>
              <a:rPr lang="en-US" dirty="0"/>
            </a:br>
            <a:r>
              <a:rPr lang="en-US" dirty="0"/>
              <a:t>		Iterate line by line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5AD44-4685-A146-BAD7-729C9E25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81" y="0"/>
            <a:ext cx="4038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Homework 6 due on Saturday 6:00 PM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1 Interview grading must be completed by this week. Email 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224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 Mono</vt:lpstr>
      <vt:lpstr>Arial</vt:lpstr>
      <vt:lpstr>Simple Light</vt:lpstr>
      <vt:lpstr>Recitation 7</vt:lpstr>
      <vt:lpstr>Next several homeworks build on each other to help with project 2</vt:lpstr>
      <vt:lpstr>How to represent files in C++?</vt:lpstr>
      <vt:lpstr>Useful functions for file I/O</vt:lpstr>
      <vt:lpstr>Sample Program:    Opening a File</vt:lpstr>
      <vt:lpstr>Sample Program :    Iterate line by line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7</dc:title>
  <cp:lastModifiedBy>Karthik Palavalli</cp:lastModifiedBy>
  <cp:revision>17</cp:revision>
  <dcterms:modified xsi:type="dcterms:W3CDTF">2020-03-03T02:00:05Z</dcterms:modified>
</cp:coreProperties>
</file>