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Roboto Mono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1"/>
    <p:restoredTop sz="94780"/>
  </p:normalViewPr>
  <p:slideViewPr>
    <p:cSldViewPr snapToGrid="0">
      <p:cViewPr varScale="1">
        <p:scale>
          <a:sx n="191" d="100"/>
          <a:sy n="191" d="100"/>
        </p:scale>
        <p:origin x="3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ddfc2b29b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6ddfc2b29b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ddfc2b29b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ddfc2b29b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dfc2b2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ddfc2b2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ddfc2b29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6ddfc2b29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dfc2b29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6ddfc2b29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dfc2b2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6ddfc2b2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ddfc2b29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6ddfc2b29b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ddfc2b29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6ddfc2b29b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ddfc2b29b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6ddfc2b29b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ddfc2b29b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6ddfc2b29b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CSCI1300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Recitation 2: Pseudocode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Best Practice 3 - Repeat by a Loop</a:t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453975" y="1408200"/>
            <a:ext cx="4398000" cy="1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Take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 step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b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Check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you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’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 there yet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Take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 step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b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Check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you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’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 there yet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400" b="0" i="0" u="none" strike="noStrike" cap="none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453975" y="3283325"/>
            <a:ext cx="69621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Until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it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that I have reached the other side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of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the room</a:t>
            </a:r>
            <a:b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 b="0" i="0" u="none" strike="noStrike" cap="non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Take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 step</a:t>
            </a:r>
            <a:endParaRPr sz="14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1857150"/>
            <a:ext cx="8520600" cy="2006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It’s time to do the homework!</a:t>
            </a:r>
            <a:br>
              <a:rPr lang="en" dirty="0"/>
            </a:br>
            <a:r>
              <a:rPr lang="en" dirty="0"/>
              <a:t>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 sure to submit pseudocode (pdf), not C++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(We’ll take attendance shortly)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Important Notes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77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Grade for hmwk0 will be posted before end of this week.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 sure to start homework early! (and submit by Friday).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Email both TA’s if attending a different recitation.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Course related questions – Post on Piazza.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Try to give complete description of the issue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The error should be </a:t>
            </a:r>
            <a:r>
              <a:rPr lang="en-US" dirty="0"/>
              <a:t>reproducible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Screenshots if needed</a:t>
            </a:r>
            <a:r>
              <a:rPr lang="en" dirty="0"/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Urgent Emails – have the tag Urgent e.g.,  [Urgent] Subject of Email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Regular Emails – expect reply in 1 - 2 days (most cases).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Office Hours: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ABA - ATTEMPT BEFORE ASK!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NOT a place to get answers: only there to guide you to the solution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Problem solving</a:t>
            </a:r>
            <a:r>
              <a:rPr lang="en"/>
              <a:t> is an important skill in Computer Science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Algorithm: </a:t>
            </a:r>
            <a:r>
              <a:rPr lang="en"/>
              <a:t>a detailed step by step description of how will we solve the problem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the algorithm in </a:t>
            </a:r>
            <a:r>
              <a:rPr lang="en" b="1"/>
              <a:t>pseudocode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Understandable by a human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in any particular programming language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Building Blocks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variables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Modify variables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input or produce output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for true/false and make decisions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a block of instructions (if needed)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Example 1: Convert from kg to lb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Problem: Convert mass (m) from kg to lb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Plain English</a:t>
            </a:r>
            <a:endParaRPr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Take an input the mass(m) in kg 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lb is mass in kg by 0.4535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Output lb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C27B0"/>
                </a:solidFill>
              </a:rPr>
              <a:t>Pseudocode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Read mass(m) in kg 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lb = kg / 0.4535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output (lb)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Example 2: Account Balance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Problem: You put $10,000 into a bank account that earns 5 percent interest per year. How many years does it take for the account balance to be double the original?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Plain English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Start with a year value of 0, a column for the interest, and a balance of $10,000.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Repeat the following steps while the balance is less than $20,000:</a:t>
            </a:r>
            <a:endParaRPr sz="1400"/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the year value</a:t>
            </a:r>
            <a:endParaRPr sz="1400"/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Compute the interest as balance * 0.05</a:t>
            </a:r>
            <a:endParaRPr sz="1400"/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the interest to the balance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3. Report the final year value as the answer.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2: Account Balance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387900" y="1189775"/>
            <a:ext cx="59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Pseudocode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year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balance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10000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balance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less than </a:t>
            </a:r>
            <a:r>
              <a:rPr lang="en" sz="1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20000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year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year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interest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balance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0.05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balance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balance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interest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output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year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b="0" i="0" u="none" strike="noStrike" cap="none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Best Practice 1 - Meaningful Variable Names</a:t>
            </a: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477450" y="1380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0.621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0.034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j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0.264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q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u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3.281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2.205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y</a:t>
            </a:r>
            <a:endParaRPr sz="18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4286575" y="1380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mi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0.621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km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fl_oz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0.034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ml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gal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0.264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liter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ft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3.281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meter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lb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2.205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kg</a:t>
            </a:r>
            <a:endParaRPr sz="18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Best Practice 2 - Indentation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387900" y="1375075"/>
            <a:ext cx="3688500" cy="25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year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b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balance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10000</a:t>
            </a:r>
            <a:b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balance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less than </a:t>
            </a:r>
            <a:r>
              <a:rPr lang="en" sz="14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20000</a:t>
            </a:r>
            <a:b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year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year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b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interest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balance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0.05</a:t>
            </a:r>
            <a:b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balance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balance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interest</a:t>
            </a:r>
            <a:b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output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year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 b="0" i="0" u="none" strike="noStrike" cap="none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4477700" y="1375075"/>
            <a:ext cx="3688500" cy="25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year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b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balance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10000</a:t>
            </a:r>
            <a:b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balance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less than </a:t>
            </a:r>
            <a:r>
              <a:rPr lang="en" sz="14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20000</a:t>
            </a:r>
            <a:b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year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year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b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interest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balance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0.05</a:t>
            </a:r>
            <a:b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balance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balance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interest</a:t>
            </a:r>
            <a:b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output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year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 b="0" i="0" u="none" strike="noStrike" cap="none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624</Words>
  <Application>Microsoft Macintosh PowerPoint</Application>
  <PresentationFormat>On-screen Show (16:9)</PresentationFormat>
  <Paragraphs>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Roboto Mono</vt:lpstr>
      <vt:lpstr>Arial</vt:lpstr>
      <vt:lpstr>Simple Light</vt:lpstr>
      <vt:lpstr>CSCI1300</vt:lpstr>
      <vt:lpstr>Important Notes</vt:lpstr>
      <vt:lpstr>Pseudocode</vt:lpstr>
      <vt:lpstr>Building Blocks</vt:lpstr>
      <vt:lpstr>Example 1: Convert from kg to lb</vt:lpstr>
      <vt:lpstr>Example 2: Account Balance</vt:lpstr>
      <vt:lpstr>Example 2: Account Balance </vt:lpstr>
      <vt:lpstr>Best Practice 1 - Meaningful Variable Names</vt:lpstr>
      <vt:lpstr>Best Practice 2 - Indentation</vt:lpstr>
      <vt:lpstr>Best Practice 3 - Repeat by a Loop</vt:lpstr>
      <vt:lpstr>It’s time to do the homework!   Be sure to submit pseudocode (pdf), not C++ (We’ll take attendance shortly)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CSCI1300-301</dc:title>
  <cp:lastModifiedBy>Karthik Palavalli</cp:lastModifiedBy>
  <cp:revision>10</cp:revision>
  <dcterms:modified xsi:type="dcterms:W3CDTF">2020-01-21T16:37:26Z</dcterms:modified>
</cp:coreProperties>
</file>