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C698-53B7-45E4-A866-88AF29DAB3FD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CF0-202B-419E-AF49-D5133CF40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4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C698-53B7-45E4-A866-88AF29DAB3FD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CF0-202B-419E-AF49-D5133CF40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C698-53B7-45E4-A866-88AF29DAB3FD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CF0-202B-419E-AF49-D5133CF40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8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C698-53B7-45E4-A866-88AF29DAB3FD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CF0-202B-419E-AF49-D5133CF40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5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C698-53B7-45E4-A866-88AF29DAB3FD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CF0-202B-419E-AF49-D5133CF40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C698-53B7-45E4-A866-88AF29DAB3FD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CF0-202B-419E-AF49-D5133CF40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C698-53B7-45E4-A866-88AF29DAB3FD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CF0-202B-419E-AF49-D5133CF40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5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C698-53B7-45E4-A866-88AF29DAB3FD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CF0-202B-419E-AF49-D5133CF40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93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C698-53B7-45E4-A866-88AF29DAB3FD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CF0-202B-419E-AF49-D5133CF40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C698-53B7-45E4-A866-88AF29DAB3FD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CF0-202B-419E-AF49-D5133CF40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2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C698-53B7-45E4-A866-88AF29DAB3FD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CF0-202B-419E-AF49-D5133CF40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C698-53B7-45E4-A866-88AF29DAB3FD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1CF0-202B-419E-AF49-D5133CF40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4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54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DBE2E8A3CB034A94F6D98957030CF0" ma:contentTypeVersion="0" ma:contentTypeDescription="Create a new document." ma:contentTypeScope="" ma:versionID="9231562503b5c79c8d0f9f33e36b6f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C6903E-6AF0-4DA4-8488-7D3CF7589727}"/>
</file>

<file path=customXml/itemProps2.xml><?xml version="1.0" encoding="utf-8"?>
<ds:datastoreItem xmlns:ds="http://schemas.openxmlformats.org/officeDocument/2006/customXml" ds:itemID="{798335F2-39DE-41CF-BD59-62994118B61A}"/>
</file>

<file path=customXml/itemProps3.xml><?xml version="1.0" encoding="utf-8"?>
<ds:datastoreItem xmlns:ds="http://schemas.openxmlformats.org/officeDocument/2006/customXml" ds:itemID="{91DEB93B-17A4-415E-B3B2-EE9B3517C8B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2013-05-30T10:24:02Z</dcterms:created>
  <dcterms:modified xsi:type="dcterms:W3CDTF">2013-05-30T10:24:19Z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0x0101007EDBE2E8A3CB034A94F6D98957030CF0</vt:lpwstr>
  </property>
</Properties>
</file>