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9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5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5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1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8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832D-65B7-4D93-AB08-FEC1AC24C1E2}" type="datetimeFigureOut">
              <a:rPr lang="en-IN" smtClean="0"/>
              <a:t>30-05-2013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5D0B-C8D9-4CE9-AC08-0AFD9616E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4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DBE2E8A3CB034A94F6D98957030CF0" ma:contentTypeVersion="0" ma:contentTypeDescription="Create a new document." ma:contentTypeScope="" ma:versionID="9231562503b5c79c8d0f9f33e36b6f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577230-4288-4866-B022-653D4EE0C65B}"/>
</file>

<file path=customXml/itemProps2.xml><?xml version="1.0" encoding="utf-8"?>
<ds:datastoreItem xmlns:ds="http://schemas.openxmlformats.org/officeDocument/2006/customXml" ds:itemID="{83FA963F-8541-44A7-B0D0-44F381D9BA66}"/>
</file>

<file path=customXml/itemProps3.xml><?xml version="1.0" encoding="utf-8"?>
<ds:datastoreItem xmlns:ds="http://schemas.openxmlformats.org/officeDocument/2006/customXml" ds:itemID="{89208547-B089-442B-B5BC-4B0CC25DF1D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2013-05-30T10:24:28Z</dcterms:created>
  <dcterms:modified xsi:type="dcterms:W3CDTF">2013-05-30T10:24:35Z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0x0101007EDBE2E8A3CB034A94F6D98957030CF0</vt:lpwstr>
  </property>
</Properties>
</file>