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presentationml.printerSettings"/>
  <Default Extension="rels" ContentType="application/vnd.openxmlformats-package.relationships+xml"/>
  <Default Extension="jpeg" ContentType="image/jpeg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769100" cy="9906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9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9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9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9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9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9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9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9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97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DCDCDA"/>
    <a:srgbClr val="B2B2B2"/>
    <a:srgbClr val="C8C8C6"/>
    <a:srgbClr val="DCDCDE"/>
    <a:srgbClr val="AAAAA8"/>
    <a:srgbClr val="90248F"/>
    <a:srgbClr val="00C4B5"/>
    <a:srgbClr val="87878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138" d="100"/>
          <a:sy n="138" d="100"/>
        </p:scale>
        <p:origin x="-7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interSettings" Target="printerSettings/printerSettings1.bin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3813" y="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3813" y="9409113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7799B9E-72E7-DC40-9CBB-B22B05424226}" type="slidenum">
              <a:rPr lang="de-DE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3813" y="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80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6275" y="4705350"/>
            <a:ext cx="541655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3813" y="9409113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30A139-4012-3B44-A61F-3049C7B0AB11}" type="slidenum">
              <a:rPr lang="de-DE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9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97" charset="0"/>
        <a:ea typeface="ＭＳ Ｐゴシック" pitchFamily="-9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97" charset="0"/>
        <a:ea typeface="ＭＳ Ｐゴシック" pitchFamily="-9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97" charset="0"/>
        <a:ea typeface="ＭＳ Ｐゴシック" pitchFamily="-9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97" charset="0"/>
        <a:ea typeface="ＭＳ Ｐゴシック" pitchFamily="-9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26" name="Rectangle 18"/>
          <p:cNvSpPr>
            <a:spLocks noChangeArrowheads="1"/>
          </p:cNvSpPr>
          <p:nvPr/>
        </p:nvSpPr>
        <p:spPr bwMode="auto">
          <a:xfrm>
            <a:off x="755650" y="1479550"/>
            <a:ext cx="7561263" cy="39655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539750"/>
            <a:ext cx="7920038" cy="939800"/>
          </a:xfrm>
        </p:spPr>
        <p:txBody>
          <a:bodyPr/>
          <a:lstStyle>
            <a:lvl1pPr>
              <a:tabLst>
                <a:tab pos="2330450" algn="l"/>
              </a:tabLst>
              <a:defRPr sz="2800" b="0"/>
            </a:lvl1pPr>
          </a:lstStyle>
          <a:p>
            <a:r>
              <a:rPr lang="de-DE"/>
              <a:t>Click here to edit the title of your presentation</a:t>
            </a:r>
            <a:br>
              <a:rPr lang="de-DE"/>
            </a:br>
            <a:r>
              <a:rPr lang="de-DE"/>
              <a:t>(two rows maximum)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33375"/>
            <a:ext cx="7920038" cy="276225"/>
          </a:xfrm>
        </p:spPr>
        <p:txBody>
          <a:bodyPr/>
          <a:lstStyle>
            <a:lvl1pPr>
              <a:spcBef>
                <a:spcPct val="0"/>
              </a:spcBef>
              <a:defRPr sz="1000" b="1">
                <a:solidFill>
                  <a:schemeClr val="bg2"/>
                </a:solidFill>
              </a:defRPr>
            </a:lvl1pPr>
          </a:lstStyle>
          <a:p>
            <a:r>
              <a:rPr lang="de-DE"/>
              <a:t>CLICK HERE TO EDIT DESCRIPTOR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Johnson Controls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50416177-DA0B-8349-97C4-D43B12FA28CD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333375"/>
            <a:ext cx="2051050" cy="5616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333375"/>
            <a:ext cx="6003925" cy="5616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Johnson Controls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7AEB246C-ADD0-7144-B50C-A78981011C8F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Johnson Controls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0FB62E79-44A6-6044-956A-E40D50341462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Johnson Controls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6635B3C9-6FB5-8C4D-BE70-732DFD703C99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27487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27488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Johnson Controls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9B68B8-A70B-5742-A667-E07C8AA9D157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Johnson Controls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14AD8C16-152A-1D49-93B7-6EB65598276C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Johnson Controls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8E516DFC-E782-5C48-82B1-C052358694CC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Johnson Controls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769BAD69-D9C2-014B-B771-4DB6A462A082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Johnson Controls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F3916335-A634-D24A-96D7-D0B9F5525F1E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Johnson Controls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578ED4D9-3AEC-BC49-9A15-2B4F39825142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69834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here to edit the title of your presentation</a:t>
            </a:r>
            <a:br>
              <a:rPr lang="de-DE"/>
            </a:br>
            <a:r>
              <a:rPr lang="de-DE"/>
              <a:t>(two rows maximum)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07375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here to edit the teaser text (first level)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5650" y="6416675"/>
            <a:ext cx="6696075" cy="13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2"/>
                </a:solidFill>
              </a:defRPr>
            </a:lvl1pPr>
          </a:lstStyle>
          <a:p>
            <a:r>
              <a:rPr lang="de-DE"/>
              <a:t>Johnson Controls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8313" y="6416675"/>
            <a:ext cx="215900" cy="13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/>
            </a:lvl1pPr>
          </a:lstStyle>
          <a:p>
            <a:fld id="{A3FB773E-1DCD-154D-9A8A-AA93EED2BFC5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1031" name="Picture 7" descr="JCI_logo_small"/>
          <p:cNvPicPr>
            <a:picLocks noChangeAspect="1" noChangeArrowheads="1"/>
          </p:cNvPicPr>
          <p:nvPr/>
        </p:nvPicPr>
        <p:blipFill>
          <a:blip r:embed="rId13"/>
          <a:srcRect b="9802"/>
          <a:stretch>
            <a:fillRect/>
          </a:stretch>
        </p:blipFill>
        <p:spPr bwMode="auto">
          <a:xfrm>
            <a:off x="7469188" y="6116638"/>
            <a:ext cx="1352550" cy="673100"/>
          </a:xfrm>
          <a:prstGeom prst="rect">
            <a:avLst/>
          </a:prstGeom>
          <a:noFill/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 flipV="1">
            <a:off x="468313" y="6092825"/>
            <a:ext cx="820737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468313" y="1052513"/>
            <a:ext cx="820737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hf hdr="0" dt="0"/>
  <p:txStyles>
    <p:titleStyle>
      <a:lvl1pPr algn="l" rtl="0" fontAlgn="base">
        <a:lnSpc>
          <a:spcPct val="11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11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-97" charset="0"/>
        </a:defRPr>
      </a:lvl2pPr>
      <a:lvl3pPr algn="l" rtl="0" fontAlgn="base">
        <a:lnSpc>
          <a:spcPct val="11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-97" charset="0"/>
        </a:defRPr>
      </a:lvl3pPr>
      <a:lvl4pPr algn="l" rtl="0" fontAlgn="base">
        <a:lnSpc>
          <a:spcPct val="11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-97" charset="0"/>
        </a:defRPr>
      </a:lvl4pPr>
      <a:lvl5pPr algn="l" rtl="0" fontAlgn="base">
        <a:lnSpc>
          <a:spcPct val="11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-97" charset="0"/>
        </a:defRPr>
      </a:lvl5pPr>
      <a:lvl6pPr marL="457200" algn="l" rtl="0" fontAlgn="base">
        <a:lnSpc>
          <a:spcPct val="11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-97" charset="0"/>
        </a:defRPr>
      </a:lvl6pPr>
      <a:lvl7pPr marL="914400" algn="l" rtl="0" fontAlgn="base">
        <a:lnSpc>
          <a:spcPct val="11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-97" charset="0"/>
        </a:defRPr>
      </a:lvl7pPr>
      <a:lvl8pPr marL="1371600" algn="l" rtl="0" fontAlgn="base">
        <a:lnSpc>
          <a:spcPct val="11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-97" charset="0"/>
        </a:defRPr>
      </a:lvl8pPr>
      <a:lvl9pPr marL="1828800" algn="l" rtl="0" fontAlgn="base">
        <a:lnSpc>
          <a:spcPct val="11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-97" charset="0"/>
        </a:defRPr>
      </a:lvl9pPr>
    </p:titleStyle>
    <p:bodyStyle>
      <a:lvl1pPr algn="l" rtl="0" fontAlgn="base">
        <a:lnSpc>
          <a:spcPct val="110000"/>
        </a:lnSpc>
        <a:spcBef>
          <a:spcPct val="50000"/>
        </a:spcBef>
        <a:spcAft>
          <a:spcPct val="0"/>
        </a:spcAft>
        <a:buClr>
          <a:schemeClr val="bg2"/>
        </a:buClr>
        <a:buFont typeface="Wingdings" pitchFamily="-97" charset="2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266700" indent="-265113" algn="l" rtl="0" fontAlgn="base">
        <a:lnSpc>
          <a:spcPct val="110000"/>
        </a:lnSpc>
        <a:spcBef>
          <a:spcPct val="50000"/>
        </a:spcBef>
        <a:spcAft>
          <a:spcPct val="0"/>
        </a:spcAft>
        <a:buClr>
          <a:schemeClr val="bg2"/>
        </a:buClr>
        <a:buFont typeface="Wingdings" pitchFamily="-97" charset="2"/>
        <a:buChar char="n"/>
        <a:defRPr sz="1600">
          <a:solidFill>
            <a:schemeClr val="tx1"/>
          </a:solidFill>
          <a:latin typeface="+mn-lt"/>
          <a:ea typeface="ＭＳ Ｐゴシック" pitchFamily="-97" charset="-128"/>
        </a:defRPr>
      </a:lvl2pPr>
      <a:lvl3pPr marL="496888" indent="-228600" algn="l" rtl="0" fontAlgn="base">
        <a:lnSpc>
          <a:spcPct val="110000"/>
        </a:lnSpc>
        <a:spcBef>
          <a:spcPct val="50000"/>
        </a:spcBef>
        <a:spcAft>
          <a:spcPct val="0"/>
        </a:spcAft>
        <a:buClr>
          <a:schemeClr val="bg2"/>
        </a:buClr>
        <a:buFont typeface="Wingdings" pitchFamily="-97" charset="2"/>
        <a:buChar char="n"/>
        <a:defRPr sz="1400">
          <a:solidFill>
            <a:schemeClr val="tx1"/>
          </a:solidFill>
          <a:latin typeface="+mn-lt"/>
          <a:ea typeface="ＭＳ Ｐゴシック" pitchFamily="-97" charset="-128"/>
        </a:defRPr>
      </a:lvl3pPr>
      <a:lvl4pPr marL="714375" indent="-215900" algn="l" rtl="0" fontAlgn="base">
        <a:lnSpc>
          <a:spcPct val="110000"/>
        </a:lnSpc>
        <a:spcBef>
          <a:spcPct val="50000"/>
        </a:spcBef>
        <a:spcAft>
          <a:spcPct val="0"/>
        </a:spcAft>
        <a:buClr>
          <a:schemeClr val="bg2"/>
        </a:buClr>
        <a:buFont typeface="Wingdings" pitchFamily="-97" charset="2"/>
        <a:buChar char="n"/>
        <a:defRPr sz="1400">
          <a:solidFill>
            <a:schemeClr val="bg2"/>
          </a:solidFill>
          <a:latin typeface="+mn-lt"/>
          <a:ea typeface="ＭＳ Ｐゴシック" pitchFamily="-97" charset="-128"/>
        </a:defRPr>
      </a:lvl4pPr>
      <a:lvl5pPr marL="935038" indent="-219075" algn="l" rtl="0" fontAlgn="base">
        <a:lnSpc>
          <a:spcPct val="110000"/>
        </a:lnSpc>
        <a:spcBef>
          <a:spcPct val="50000"/>
        </a:spcBef>
        <a:spcAft>
          <a:spcPct val="0"/>
        </a:spcAft>
        <a:buClr>
          <a:schemeClr val="bg2"/>
        </a:buClr>
        <a:buFont typeface="Wingdings" pitchFamily="-97" charset="2"/>
        <a:buChar char="n"/>
        <a:defRPr sz="1400">
          <a:solidFill>
            <a:schemeClr val="bg2"/>
          </a:solidFill>
          <a:latin typeface="+mn-lt"/>
          <a:ea typeface="ＭＳ Ｐゴシック" pitchFamily="-97" charset="-128"/>
        </a:defRPr>
      </a:lvl5pPr>
      <a:lvl6pPr marL="1392238" indent="-219075" algn="l" rtl="0" fontAlgn="base">
        <a:lnSpc>
          <a:spcPct val="110000"/>
        </a:lnSpc>
        <a:spcBef>
          <a:spcPct val="50000"/>
        </a:spcBef>
        <a:spcAft>
          <a:spcPct val="0"/>
        </a:spcAft>
        <a:buClr>
          <a:schemeClr val="bg2"/>
        </a:buClr>
        <a:buFont typeface="Wingdings" pitchFamily="-97" charset="2"/>
        <a:buChar char="n"/>
        <a:defRPr sz="1400">
          <a:solidFill>
            <a:schemeClr val="bg2"/>
          </a:solidFill>
          <a:latin typeface="+mn-lt"/>
          <a:ea typeface="ＭＳ Ｐゴシック" pitchFamily="-97" charset="-128"/>
        </a:defRPr>
      </a:lvl6pPr>
      <a:lvl7pPr marL="1849438" indent="-219075" algn="l" rtl="0" fontAlgn="base">
        <a:lnSpc>
          <a:spcPct val="110000"/>
        </a:lnSpc>
        <a:spcBef>
          <a:spcPct val="50000"/>
        </a:spcBef>
        <a:spcAft>
          <a:spcPct val="0"/>
        </a:spcAft>
        <a:buClr>
          <a:schemeClr val="bg2"/>
        </a:buClr>
        <a:buFont typeface="Wingdings" pitchFamily="-97" charset="2"/>
        <a:buChar char="n"/>
        <a:defRPr sz="1400">
          <a:solidFill>
            <a:schemeClr val="bg2"/>
          </a:solidFill>
          <a:latin typeface="+mn-lt"/>
          <a:ea typeface="ＭＳ Ｐゴシック" pitchFamily="-97" charset="-128"/>
        </a:defRPr>
      </a:lvl7pPr>
      <a:lvl8pPr marL="2306638" indent="-219075" algn="l" rtl="0" fontAlgn="base">
        <a:lnSpc>
          <a:spcPct val="110000"/>
        </a:lnSpc>
        <a:spcBef>
          <a:spcPct val="50000"/>
        </a:spcBef>
        <a:spcAft>
          <a:spcPct val="0"/>
        </a:spcAft>
        <a:buClr>
          <a:schemeClr val="bg2"/>
        </a:buClr>
        <a:buFont typeface="Wingdings" pitchFamily="-97" charset="2"/>
        <a:buChar char="n"/>
        <a:defRPr sz="1400">
          <a:solidFill>
            <a:schemeClr val="bg2"/>
          </a:solidFill>
          <a:latin typeface="+mn-lt"/>
          <a:ea typeface="ＭＳ Ｐゴシック" pitchFamily="-97" charset="-128"/>
        </a:defRPr>
      </a:lvl8pPr>
      <a:lvl9pPr marL="2763838" indent="-219075" algn="l" rtl="0" fontAlgn="base">
        <a:lnSpc>
          <a:spcPct val="110000"/>
        </a:lnSpc>
        <a:spcBef>
          <a:spcPct val="50000"/>
        </a:spcBef>
        <a:spcAft>
          <a:spcPct val="0"/>
        </a:spcAft>
        <a:buClr>
          <a:schemeClr val="bg2"/>
        </a:buClr>
        <a:buFont typeface="Wingdings" pitchFamily="-97" charset="2"/>
        <a:buChar char="n"/>
        <a:defRPr sz="1400">
          <a:solidFill>
            <a:schemeClr val="bg2"/>
          </a:solidFill>
          <a:latin typeface="+mn-lt"/>
          <a:ea typeface="ＭＳ Ｐゴシック" pitchFamily="-9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Sigle_shape_rl1.eps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3" y="0"/>
            <a:ext cx="91344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46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Multi_shape_rl1.eps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3" y="0"/>
            <a:ext cx="91344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46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L_shape_rl1.eps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3" y="0"/>
            <a:ext cx="91344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46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676" name="Picture 4" descr="JCI 011-Maske03b50oben-300dp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846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JC_PPT_Template">
  <a:themeElements>
    <a:clrScheme name="JC_PPT_Template 1">
      <a:dk1>
        <a:srgbClr val="000000"/>
      </a:dk1>
      <a:lt1>
        <a:srgbClr val="FFFFFF"/>
      </a:lt1>
      <a:dk2>
        <a:srgbClr val="08338F"/>
      </a:dk2>
      <a:lt2>
        <a:srgbClr val="878785"/>
      </a:lt2>
      <a:accent1>
        <a:srgbClr val="7DBA00"/>
      </a:accent1>
      <a:accent2>
        <a:srgbClr val="00B8E0"/>
      </a:accent2>
      <a:accent3>
        <a:srgbClr val="FFFFFF"/>
      </a:accent3>
      <a:accent4>
        <a:srgbClr val="000000"/>
      </a:accent4>
      <a:accent5>
        <a:srgbClr val="BFD9AA"/>
      </a:accent5>
      <a:accent6>
        <a:srgbClr val="00A6CB"/>
      </a:accent6>
      <a:hlink>
        <a:srgbClr val="DE3B21"/>
      </a:hlink>
      <a:folHlink>
        <a:srgbClr val="F7B512"/>
      </a:folHlink>
    </a:clrScheme>
    <a:fontScheme name="JC_PP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JC_PPT_Template 1">
        <a:dk1>
          <a:srgbClr val="000000"/>
        </a:dk1>
        <a:lt1>
          <a:srgbClr val="FFFFFF"/>
        </a:lt1>
        <a:dk2>
          <a:srgbClr val="08338F"/>
        </a:dk2>
        <a:lt2>
          <a:srgbClr val="878785"/>
        </a:lt2>
        <a:accent1>
          <a:srgbClr val="7DBA00"/>
        </a:accent1>
        <a:accent2>
          <a:srgbClr val="00B8E0"/>
        </a:accent2>
        <a:accent3>
          <a:srgbClr val="FFFFFF"/>
        </a:accent3>
        <a:accent4>
          <a:srgbClr val="000000"/>
        </a:accent4>
        <a:accent5>
          <a:srgbClr val="BFD9AA"/>
        </a:accent5>
        <a:accent6>
          <a:srgbClr val="00A6CB"/>
        </a:accent6>
        <a:hlink>
          <a:srgbClr val="DE3B21"/>
        </a:hlink>
        <a:folHlink>
          <a:srgbClr val="F7B5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C3671559E7804D8A790FF3C8E9DBA2" ma:contentTypeVersion="0" ma:contentTypeDescription="Create a new document." ma:contentTypeScope="" ma:versionID="9814935337274dd45c4698c970ca978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EC18CC4-0934-4DF9-B1DC-51B5031B8AE5}"/>
</file>

<file path=customXml/itemProps2.xml><?xml version="1.0" encoding="utf-8"?>
<ds:datastoreItem xmlns:ds="http://schemas.openxmlformats.org/officeDocument/2006/customXml" ds:itemID="{CEF2B0B5-F285-4C7D-BF1B-27A2B2615CCD}"/>
</file>

<file path=customXml/itemProps3.xml><?xml version="1.0" encoding="utf-8"?>
<ds:datastoreItem xmlns:ds="http://schemas.openxmlformats.org/officeDocument/2006/customXml" ds:itemID="{5621EAB7-AD0E-431B-AA9B-31D156442A4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JC_PPT_Template</vt:lpstr>
      <vt:lpstr>Slide 1</vt:lpstr>
      <vt:lpstr>Slide 2</vt:lpstr>
      <vt:lpstr>Slide 3</vt:lpstr>
      <vt:lpstr>Slide 4</vt:lpstr>
    </vt:vector>
  </TitlesOfParts>
  <Company>Johnson Controls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Tobias Matkowitz</dc:creator>
  <cp:lastModifiedBy>Rosana Ibarra</cp:lastModifiedBy>
  <cp:revision>2</cp:revision>
  <dcterms:created xsi:type="dcterms:W3CDTF">2012-08-02T15:55:14Z</dcterms:created>
  <dcterms:modified xsi:type="dcterms:W3CDTF">2012-08-02T15:59:38Z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0x01010006C3671559E7804D8A790FF3C8E9DBA2</vt:lpwstr>
  </property>
</Properties>
</file>