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0" r:id="rId14"/>
    <p:sldId id="25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factory-method-pattern.html" TargetMode="External"/><Relationship Id="rId2" Type="http://schemas.openxmlformats.org/officeDocument/2006/relationships/hyperlink" Target="https://en.wikipedia.org/wiki/Factory_method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factory_metho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CS5551 Advanced Software Engineering</a:t>
            </a:r>
            <a:br>
              <a:rPr lang="en-US" sz="4000" dirty="0"/>
            </a:br>
            <a:r>
              <a:rPr lang="en-US" sz="4000" dirty="0"/>
              <a:t>Design Patterns: Factory Method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</a:t>
            </a:r>
            <a:r>
              <a:rPr lang="en-US" b="1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319430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ShapeDrawer.java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57349"/>
            <a:ext cx="8414165" cy="4996407"/>
          </a:xfrm>
        </p:spPr>
      </p:pic>
    </p:spTree>
    <p:extLst>
      <p:ext uri="{BB962C8B-B14F-4D97-AF65-F5344CB8AC3E}">
        <p14:creationId xmlns:p14="http://schemas.microsoft.com/office/powerpoint/2010/main" val="145470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Demo.java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56" y="1658517"/>
            <a:ext cx="7665155" cy="5003210"/>
          </a:xfrm>
        </p:spPr>
      </p:pic>
    </p:spTree>
    <p:extLst>
      <p:ext uri="{BB962C8B-B14F-4D97-AF65-F5344CB8AC3E}">
        <p14:creationId xmlns:p14="http://schemas.microsoft.com/office/powerpoint/2010/main" val="135903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38489"/>
            <a:ext cx="8915400" cy="2160978"/>
          </a:xfrm>
        </p:spPr>
      </p:pic>
    </p:spTree>
    <p:extLst>
      <p:ext uri="{BB962C8B-B14F-4D97-AF65-F5344CB8AC3E}">
        <p14:creationId xmlns:p14="http://schemas.microsoft.com/office/powerpoint/2010/main" val="187047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first limitation is that refactoring an existing class to use factories breaks existing clients. </a:t>
            </a:r>
          </a:p>
          <a:p>
            <a:r>
              <a:rPr lang="en-US" sz="1600" dirty="0"/>
              <a:t>The second limitation is that, since the pattern relies on using a private constructor, the class cannot be extended. Any subclass must invoke the inherited constructor, but this cannot be done if that constructor is private.</a:t>
            </a:r>
          </a:p>
          <a:p>
            <a:r>
              <a:rPr lang="en-US" sz="1600" dirty="0"/>
              <a:t>The third limitation is that, if the class were to be extended (e.g., by making the constructor protected—this is risky but feasible), the subclass must provide its own re-implementation of all factory methods with exactly the same signatures.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All three problems could be alleviated by altering the underlying programming language to make factories first-class class members</a:t>
            </a:r>
          </a:p>
        </p:txBody>
      </p:sp>
    </p:spTree>
    <p:extLst>
      <p:ext uri="{BB962C8B-B14F-4D97-AF65-F5344CB8AC3E}">
        <p14:creationId xmlns:p14="http://schemas.microsoft.com/office/powerpoint/2010/main" val="16810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https://en.wikipedia.org/wiki/Factory_method_pattern</a:t>
            </a:r>
            <a:endParaRPr lang="en-US" dirty="0"/>
          </a:p>
          <a:p>
            <a:r>
              <a:rPr lang="en-US" dirty="0">
                <a:hlinkClick r:id="rId3"/>
              </a:rPr>
              <a:t>http://www.oodesign.com/factory-method-pattern.html</a:t>
            </a:r>
            <a:endParaRPr lang="en-US" dirty="0"/>
          </a:p>
          <a:p>
            <a:r>
              <a:rPr lang="en-US" dirty="0">
                <a:hlinkClick r:id="rId4"/>
              </a:rPr>
              <a:t>https://sourcemaking.com/design_patterns/factory_method</a:t>
            </a:r>
            <a:endParaRPr lang="en-US" dirty="0"/>
          </a:p>
          <a:p>
            <a:r>
              <a:rPr lang="en-US" dirty="0"/>
              <a:t>http://www.tutorialspoint.com/design_pattern/factory_pattern.htm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35924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 is a creational pattern that uses factory methods to deal with the problem of creating objects without having to specify the exact class of the object that will be created.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done by creating objects by calling a factory method—either specified in an interface and implemented by child classes, or implemented in a base class and optionally overridden by derived classes—rather than by calling a constructor.</a:t>
            </a:r>
          </a:p>
        </p:txBody>
      </p:sp>
    </p:spTree>
    <p:extLst>
      <p:ext uri="{BB962C8B-B14F-4D97-AF65-F5344CB8AC3E}">
        <p14:creationId xmlns:p14="http://schemas.microsoft.com/office/powerpoint/2010/main" val="6271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Method is to creating objects as Template Method is to implementing an algorithm.</a:t>
            </a:r>
          </a:p>
          <a:p>
            <a:r>
              <a:rPr lang="en-US" dirty="0"/>
              <a:t>Factory Method makes a design more customizable and only a little more complicated.</a:t>
            </a:r>
          </a:p>
          <a:p>
            <a:r>
              <a:rPr lang="en-US" dirty="0"/>
              <a:t>Factory Method is similar to Abstract Factory but without the emphasis on families.</a:t>
            </a:r>
          </a:p>
          <a:p>
            <a:r>
              <a:rPr lang="en-US" dirty="0"/>
              <a:t>Factory Methods are routinely specified by an architectural framework, and then implemented by the user of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3882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752" y="1810651"/>
            <a:ext cx="8041064" cy="4363905"/>
          </a:xfrm>
        </p:spPr>
      </p:pic>
    </p:spTree>
    <p:extLst>
      <p:ext uri="{BB962C8B-B14F-4D97-AF65-F5344CB8AC3E}">
        <p14:creationId xmlns:p14="http://schemas.microsoft.com/office/powerpoint/2010/main" val="6007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Shape.java</a:t>
            </a:r>
          </a:p>
          <a:p>
            <a:r>
              <a:rPr lang="en-US" dirty="0"/>
              <a:t>Circle.java</a:t>
            </a:r>
          </a:p>
          <a:p>
            <a:r>
              <a:rPr lang="en-US" dirty="0"/>
              <a:t>Square.java</a:t>
            </a:r>
          </a:p>
          <a:p>
            <a:r>
              <a:rPr lang="en-US" dirty="0"/>
              <a:t>Polygon.java</a:t>
            </a:r>
          </a:p>
          <a:p>
            <a:r>
              <a:rPr lang="en-US" dirty="0"/>
              <a:t>ShapeDrawer.java</a:t>
            </a:r>
          </a:p>
          <a:p>
            <a:r>
              <a:rPr lang="en-US" dirty="0"/>
              <a:t>Demo.java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3822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Shape.java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35" y="2002671"/>
            <a:ext cx="9431741" cy="4295259"/>
          </a:xfrm>
        </p:spPr>
      </p:pic>
    </p:spTree>
    <p:extLst>
      <p:ext uri="{BB962C8B-B14F-4D97-AF65-F5344CB8AC3E}">
        <p14:creationId xmlns:p14="http://schemas.microsoft.com/office/powerpoint/2010/main" val="132598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Circle.java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94" y="1905000"/>
            <a:ext cx="8977147" cy="4089400"/>
          </a:xfrm>
        </p:spPr>
      </p:pic>
    </p:spTree>
    <p:extLst>
      <p:ext uri="{BB962C8B-B14F-4D97-AF65-F5344CB8AC3E}">
        <p14:creationId xmlns:p14="http://schemas.microsoft.com/office/powerpoint/2010/main" val="41418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Square.java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00" y="1693333"/>
            <a:ext cx="8866012" cy="4617156"/>
          </a:xfrm>
        </p:spPr>
      </p:pic>
    </p:spTree>
    <p:extLst>
      <p:ext uri="{BB962C8B-B14F-4D97-AF65-F5344CB8AC3E}">
        <p14:creationId xmlns:p14="http://schemas.microsoft.com/office/powerpoint/2010/main" val="274158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Polygon.java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21" y="1905000"/>
            <a:ext cx="8737463" cy="4315178"/>
          </a:xfrm>
        </p:spPr>
      </p:pic>
    </p:spTree>
    <p:extLst>
      <p:ext uri="{BB962C8B-B14F-4D97-AF65-F5344CB8AC3E}">
        <p14:creationId xmlns:p14="http://schemas.microsoft.com/office/powerpoint/2010/main" val="3766202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224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 CS5551 Advanced Software Engineering Design Patterns: Factory Method </vt:lpstr>
      <vt:lpstr>FACTORY METHOD</vt:lpstr>
      <vt:lpstr>Features</vt:lpstr>
      <vt:lpstr>Class Diagram</vt:lpstr>
      <vt:lpstr>Implementation</vt:lpstr>
      <vt:lpstr>Shape.java </vt:lpstr>
      <vt:lpstr>Circle.java </vt:lpstr>
      <vt:lpstr>Square.java </vt:lpstr>
      <vt:lpstr>Polygon.java </vt:lpstr>
      <vt:lpstr>ShapeDrawer.java </vt:lpstr>
      <vt:lpstr>Demo.java </vt:lpstr>
      <vt:lpstr>Output</vt:lpstr>
      <vt:lpstr>Limitations: 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CS5551 Advanced Software Engineering Design Patterns: Factory Method</dc:title>
  <dc:creator>Gupta, Arunit  . (UMKC-Student)</dc:creator>
  <cp:lastModifiedBy>karthik ponnuru</cp:lastModifiedBy>
  <cp:revision>18</cp:revision>
  <dcterms:created xsi:type="dcterms:W3CDTF">2016-04-19T01:09:34Z</dcterms:created>
  <dcterms:modified xsi:type="dcterms:W3CDTF">2016-04-19T04:43:09Z</dcterms:modified>
</cp:coreProperties>
</file>