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Lst>
  <p:sldSz cy="10287000" cx="18288000"/>
  <p:notesSz cx="6858000" cy="9144000"/>
  <p:embeddedFontLst>
    <p:embeddedFont>
      <p:font typeface="Roboto"/>
      <p:regular r:id="rId87"/>
      <p:bold r:id="rId88"/>
      <p:italic r:id="rId89"/>
      <p:boldItalic r:id="rId90"/>
    </p:embeddedFont>
    <p:embeddedFont>
      <p:font typeface="Google Sans Medium"/>
      <p:regular r:id="rId91"/>
      <p:bold r:id="rId92"/>
      <p:italic r:id="rId93"/>
      <p:boldItalic r:id="rId94"/>
    </p:embeddedFont>
    <p:embeddedFont>
      <p:font typeface="Google Sans"/>
      <p:regular r:id="rId95"/>
      <p:bold r:id="rId96"/>
      <p:italic r:id="rId97"/>
      <p:boldItalic r:id="rId98"/>
    </p:embeddedFont>
    <p:embeddedFont>
      <p:font typeface="Google Sans Text"/>
      <p:regular r:id="rId99"/>
      <p:bold r:id="rId100"/>
      <p:italic r:id="rId101"/>
      <p:boldItalic r:id="rId102"/>
    </p:embeddedFont>
    <p:embeddedFont>
      <p:font typeface="Roboto Mono"/>
      <p:regular r:id="rId103"/>
      <p:bold r:id="rId104"/>
      <p:italic r:id="rId105"/>
      <p:boldItalic r:id="rId106"/>
    </p:embeddedFont>
    <p:embeddedFont>
      <p:font typeface="Google Sans Text Medium"/>
      <p:regular r:id="rId107"/>
      <p:bold r:id="rId108"/>
      <p:italic r:id="rId109"/>
      <p:boldItalic r:id="rId110"/>
    </p:embeddedFont>
    <p:embeddedFont>
      <p:font typeface="Open Sans"/>
      <p:regular r:id="rId111"/>
      <p:bold r:id="rId112"/>
      <p:italic r:id="rId113"/>
      <p:boldItalic r:id="rId1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C53E2CA-FDEF-41DB-87CB-DBCF889C2402}">
  <a:tblStyle styleId="{1C53E2CA-FDEF-41DB-87CB-DBCF889C240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font" Target="fonts/GoogleSansTextMedium-regular.fntdata"/><Relationship Id="rId106" Type="http://schemas.openxmlformats.org/officeDocument/2006/relationships/font" Target="fonts/RobotoMono-boldItalic.fntdata"/><Relationship Id="rId105" Type="http://schemas.openxmlformats.org/officeDocument/2006/relationships/font" Target="fonts/RobotoMono-italic.fntdata"/><Relationship Id="rId104" Type="http://schemas.openxmlformats.org/officeDocument/2006/relationships/font" Target="fonts/RobotoMono-bold.fntdata"/><Relationship Id="rId109" Type="http://schemas.openxmlformats.org/officeDocument/2006/relationships/font" Target="fonts/GoogleSansTextMedium-italic.fntdata"/><Relationship Id="rId108" Type="http://schemas.openxmlformats.org/officeDocument/2006/relationships/font" Target="fonts/GoogleSansTextMedium-bold.fntdata"/><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font" Target="fonts/RobotoMono-regular.fntdata"/><Relationship Id="rId102" Type="http://schemas.openxmlformats.org/officeDocument/2006/relationships/font" Target="fonts/GoogleSansText-boldItalic.fntdata"/><Relationship Id="rId101" Type="http://schemas.openxmlformats.org/officeDocument/2006/relationships/font" Target="fonts/GoogleSansText-italic.fntdata"/><Relationship Id="rId100" Type="http://schemas.openxmlformats.org/officeDocument/2006/relationships/font" Target="fonts/GoogleSansText-bold.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font" Target="fonts/GoogleSans-regular.fntdata"/><Relationship Id="rId94" Type="http://schemas.openxmlformats.org/officeDocument/2006/relationships/font" Target="fonts/GoogleSansMedium-boldItalic.fntdata"/><Relationship Id="rId97" Type="http://schemas.openxmlformats.org/officeDocument/2006/relationships/font" Target="fonts/GoogleSans-italic.fntdata"/><Relationship Id="rId96" Type="http://schemas.openxmlformats.org/officeDocument/2006/relationships/font" Target="fonts/GoogleSans-bold.fntdata"/><Relationship Id="rId11" Type="http://schemas.openxmlformats.org/officeDocument/2006/relationships/slide" Target="slides/slide6.xml"/><Relationship Id="rId99" Type="http://schemas.openxmlformats.org/officeDocument/2006/relationships/font" Target="fonts/GoogleSansText-regular.fntdata"/><Relationship Id="rId10" Type="http://schemas.openxmlformats.org/officeDocument/2006/relationships/slide" Target="slides/slide5.xml"/><Relationship Id="rId98" Type="http://schemas.openxmlformats.org/officeDocument/2006/relationships/font" Target="fonts/GoogleSans-boldItalic.fntdata"/><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font" Target="fonts/GoogleSansMedium-regular.fntdata"/><Relationship Id="rId90" Type="http://schemas.openxmlformats.org/officeDocument/2006/relationships/font" Target="fonts/Roboto-boldItalic.fntdata"/><Relationship Id="rId93" Type="http://schemas.openxmlformats.org/officeDocument/2006/relationships/font" Target="fonts/GoogleSansMedium-italic.fntdata"/><Relationship Id="rId92" Type="http://schemas.openxmlformats.org/officeDocument/2006/relationships/font" Target="fonts/GoogleSansMedium-bold.fntdata"/><Relationship Id="rId15" Type="http://schemas.openxmlformats.org/officeDocument/2006/relationships/slide" Target="slides/slide10.xml"/><Relationship Id="rId110" Type="http://schemas.openxmlformats.org/officeDocument/2006/relationships/font" Target="fonts/GoogleSansTextMedium-boldItalic.fntdata"/><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font" Target="fonts/OpenSans-boldItalic.fntdata"/><Relationship Id="rId18" Type="http://schemas.openxmlformats.org/officeDocument/2006/relationships/slide" Target="slides/slide13.xml"/><Relationship Id="rId113" Type="http://schemas.openxmlformats.org/officeDocument/2006/relationships/font" Target="fonts/OpenSans-italic.fntdata"/><Relationship Id="rId112" Type="http://schemas.openxmlformats.org/officeDocument/2006/relationships/font" Target="fonts/OpenSans-bold.fntdata"/><Relationship Id="rId111" Type="http://schemas.openxmlformats.org/officeDocument/2006/relationships/font" Target="fonts/OpenSans-regular.fntdata"/><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font" Target="fonts/Roboto-bold.fntdata"/><Relationship Id="rId87" Type="http://schemas.openxmlformats.org/officeDocument/2006/relationships/font" Target="fonts/Roboto-regular.fntdata"/><Relationship Id="rId89" Type="http://schemas.openxmlformats.org/officeDocument/2006/relationships/font" Target="fonts/Roboto-italic.fntdata"/><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f914cefd0b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f914cefd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04ea63fe27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04ea63fe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solidFill>
                <a:srgbClr val="1F1F1F"/>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04ea63fe27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04ea63fe2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solidFill>
                <a:srgbClr val="3C4043"/>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04ea63fe27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04ea63fe2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04ea63fe27_0_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04ea63fe2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solidFill>
                <a:srgbClr val="1F1F1F"/>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04ea63fe27_0_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04ea63fe2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i="1">
              <a:solidFill>
                <a:srgbClr val="202124"/>
              </a:solidFill>
              <a:highlight>
                <a:schemeClr val="lt1"/>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04ea63fe27_0_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04ea63fe27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04ea63fe27_0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04ea63fe27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04ea63fe27_0_1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04ea63fe27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04ea63fe27_0_1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04ea63fe27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04ea63fe27_0_1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04ea63fe27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solidFill>
                <a:srgbClr val="1F1F1F"/>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f8b18bd039_0_19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f8b18bd039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04ea63fe27_0_18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04ea63fe27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1F1F1F"/>
              </a:solidFill>
              <a:latin typeface="Open Sans"/>
              <a:ea typeface="Open Sans"/>
              <a:cs typeface="Open Sans"/>
              <a:sym typeface="Open Sans"/>
            </a:endParaRPr>
          </a:p>
          <a:p>
            <a:pPr indent="0" lvl="0" marL="0" rtl="0" algn="l">
              <a:spcBef>
                <a:spcPts val="0"/>
              </a:spcBef>
              <a:spcAft>
                <a:spcPts val="0"/>
              </a:spcAft>
              <a:buNone/>
            </a:pPr>
            <a:r>
              <a:t/>
            </a:r>
            <a:endParaRPr sz="1200">
              <a:solidFill>
                <a:srgbClr val="1F1F1F"/>
              </a:solidFill>
              <a:latin typeface="Open Sans"/>
              <a:ea typeface="Open Sans"/>
              <a:cs typeface="Open Sans"/>
              <a:sym typeface="Open San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04ea63fe27_0_19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04ea63fe27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3B83F3"/>
              </a:buClr>
              <a:buSzPts val="1100"/>
              <a:buFont typeface="Arial"/>
              <a:buNone/>
            </a:pPr>
            <a:r>
              <a:t/>
            </a:r>
            <a:endParaRPr>
              <a:solidFill>
                <a:srgbClr val="545454"/>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04ea63fe27_0_2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04ea63fe27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04ea63fe27_0_2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04ea63fe27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b="1">
              <a:solidFill>
                <a:srgbClr val="1F1F1F"/>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b="1">
              <a:solidFill>
                <a:srgbClr val="1F1F1F"/>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1F1F1F"/>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1F1F1F"/>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04ea63fe27_0_2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204ea63fe27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solidFill>
                <a:srgbClr val="1F1F1F"/>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204ea63fe27_0_2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204ea63fe27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chemeClr val="dk1"/>
              </a:solidFill>
              <a:latin typeface="Open Sans"/>
              <a:ea typeface="Open Sans"/>
              <a:cs typeface="Open Sans"/>
              <a:sym typeface="Open San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204ea63fe27_0_2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204ea63fe27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204ea63fe27_0_29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204ea63fe27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solidFill>
                <a:srgbClr val="202124"/>
              </a:solidFill>
              <a:highlight>
                <a:srgbClr val="FFFFFF"/>
              </a:high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204ea63fe27_0_3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204ea63fe27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solidFill>
                <a:srgbClr val="1F1F1F"/>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204ea63fe27_0_3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204ea63fe27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f7110c4e4f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f7110c4e4f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204ea63fe27_0_3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204ea63fe27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900"/>
              </a:spcAft>
              <a:buNone/>
            </a:pPr>
            <a:r>
              <a:t/>
            </a:r>
            <a:endParaRPr b="1">
              <a:solidFill>
                <a:srgbClr val="1F1F1F"/>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204ea63fe27_0_3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204ea63fe27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solidFill>
                <a:srgbClr val="1F1F1F"/>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204ea63fe27_0_3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204ea63fe27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204ea63fe27_0_3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204ea63fe27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204ea63fe27_0_4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204ea63fe27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204ea63fe27_0_4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204ea63fe27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solidFill>
                <a:srgbClr val="1F1F1F"/>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204ea63fe27_0_4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204ea63fe27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b="1">
              <a:solidFill>
                <a:srgbClr val="1F1F1F"/>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b="1">
              <a:solidFill>
                <a:srgbClr val="1F1F1F"/>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204ea63fe27_0_4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204ea63fe27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solidFill>
                <a:srgbClr val="1F1F1F"/>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204ea63fe27_0_4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204ea63fe27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204ea63fe27_0_4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204ea63fe27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61173c2bb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61173c2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204ea63fe27_0_5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204ea63fe27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solidFill>
                <a:srgbClr val="1F1F1F"/>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204ea63fe27_0_5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204ea63fe27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204ea63fe27_0_5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204ea63fe27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204ea63fe27_0_5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204ea63fe27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204ea63fe27_0_5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204ea63fe27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solidFill>
                <a:srgbClr val="1F1F1F"/>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204ea63fe27_0_5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204ea63fe27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204ea63fe27_0_60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204ea63fe27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solidFill>
                <a:srgbClr val="1F1F1F"/>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204ea63fe27_0_6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204ea63fe27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g204ea63fe27_0_6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4" name="Google Shape;874;g204ea63fe27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solidFill>
                <a:srgbClr val="1F1F1F"/>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g204ea63fe27_0_6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5" name="Google Shape;905;g204ea63fe27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61173c2bb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61173c2b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204ea63fe27_0_6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5" name="Google Shape;915;g204ea63fe27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g204ea63fe27_0_69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7" name="Google Shape;927;g204ea63fe27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Roboto"/>
              <a:ea typeface="Roboto"/>
              <a:cs typeface="Roboto"/>
              <a:sym typeface="Roboto"/>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g204ea63fe27_0_70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0" name="Google Shape;940;g204ea63fe27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latin typeface="Roboto"/>
              <a:ea typeface="Roboto"/>
              <a:cs typeface="Roboto"/>
              <a:sym typeface="Roboto"/>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g204ea63fe27_0_7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2" name="Google Shape;952;g204ea63fe27_0_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solidFill>
                <a:srgbClr val="1F1F1F"/>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g204ea63fe27_0_7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0" name="Google Shape;980;g204ea63fe27_0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Roboto"/>
              <a:ea typeface="Roboto"/>
              <a:cs typeface="Roboto"/>
              <a:sym typeface="Roboto"/>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g204ea63fe27_0_7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3" name="Google Shape;993;g204ea63fe27_0_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Roboto"/>
              <a:ea typeface="Roboto"/>
              <a:cs typeface="Roboto"/>
              <a:sym typeface="Roboto"/>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g204ea63fe27_0_7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5" name="Google Shape;1005;g204ea63fe27_0_7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Roboto"/>
              <a:ea typeface="Roboto"/>
              <a:cs typeface="Roboto"/>
              <a:sym typeface="Roboto"/>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g204ea63fe27_0_7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7" name="Google Shape;1017;g204ea63fe27_0_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solidFill>
                <a:srgbClr val="1F1F1F"/>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7" name="Shape 1037"/>
        <p:cNvGrpSpPr/>
        <p:nvPr/>
      </p:nvGrpSpPr>
      <p:grpSpPr>
        <a:xfrm>
          <a:off x="0" y="0"/>
          <a:ext cx="0" cy="0"/>
          <a:chOff x="0" y="0"/>
          <a:chExt cx="0" cy="0"/>
        </a:xfrm>
      </p:grpSpPr>
      <p:sp>
        <p:nvSpPr>
          <p:cNvPr id="1038" name="Google Shape;1038;g204ea63fe27_0_8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9" name="Google Shape;1039;g204ea63fe27_0_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204ea63fe27_0_8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204ea63fe27_0_8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solidFill>
                <a:srgbClr val="1F1F1F"/>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61173c2bb_0_1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061173c2bb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4" name="Shape 1064"/>
        <p:cNvGrpSpPr/>
        <p:nvPr/>
      </p:nvGrpSpPr>
      <p:grpSpPr>
        <a:xfrm>
          <a:off x="0" y="0"/>
          <a:ext cx="0" cy="0"/>
          <a:chOff x="0" y="0"/>
          <a:chExt cx="0" cy="0"/>
        </a:xfrm>
      </p:grpSpPr>
      <p:sp>
        <p:nvSpPr>
          <p:cNvPr id="1065" name="Google Shape;1065;g204ea63fe27_0_8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6" name="Google Shape;1066;g204ea63fe27_0_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latin typeface="Roboto"/>
              <a:ea typeface="Roboto"/>
              <a:cs typeface="Roboto"/>
              <a:sym typeface="Roboto"/>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7" name="Shape 1077"/>
        <p:cNvGrpSpPr/>
        <p:nvPr/>
      </p:nvGrpSpPr>
      <p:grpSpPr>
        <a:xfrm>
          <a:off x="0" y="0"/>
          <a:ext cx="0" cy="0"/>
          <a:chOff x="0" y="0"/>
          <a:chExt cx="0" cy="0"/>
        </a:xfrm>
      </p:grpSpPr>
      <p:sp>
        <p:nvSpPr>
          <p:cNvPr id="1078" name="Google Shape;1078;g204ea63fe27_0_8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9" name="Google Shape;1079;g204ea63fe27_0_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solidFill>
                <a:srgbClr val="1F1F1F"/>
              </a:solidFil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2" name="Shape 1102"/>
        <p:cNvGrpSpPr/>
        <p:nvPr/>
      </p:nvGrpSpPr>
      <p:grpSpPr>
        <a:xfrm>
          <a:off x="0" y="0"/>
          <a:ext cx="0" cy="0"/>
          <a:chOff x="0" y="0"/>
          <a:chExt cx="0" cy="0"/>
        </a:xfrm>
      </p:grpSpPr>
      <p:sp>
        <p:nvSpPr>
          <p:cNvPr id="1103" name="Google Shape;1103;g204ea63fe27_0_86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4" name="Google Shape;1104;g204ea63fe27_0_8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5" name="Shape 1115"/>
        <p:cNvGrpSpPr/>
        <p:nvPr/>
      </p:nvGrpSpPr>
      <p:grpSpPr>
        <a:xfrm>
          <a:off x="0" y="0"/>
          <a:ext cx="0" cy="0"/>
          <a:chOff x="0" y="0"/>
          <a:chExt cx="0" cy="0"/>
        </a:xfrm>
      </p:grpSpPr>
      <p:sp>
        <p:nvSpPr>
          <p:cNvPr id="1116" name="Google Shape;1116;g204ea63fe27_0_8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7" name="Google Shape;1117;g204ea63fe27_0_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solidFill>
                <a:srgbClr val="1F1F1F"/>
              </a:solidFil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9" name="Shape 1139"/>
        <p:cNvGrpSpPr/>
        <p:nvPr/>
      </p:nvGrpSpPr>
      <p:grpSpPr>
        <a:xfrm>
          <a:off x="0" y="0"/>
          <a:ext cx="0" cy="0"/>
          <a:chOff x="0" y="0"/>
          <a:chExt cx="0" cy="0"/>
        </a:xfrm>
      </p:grpSpPr>
      <p:sp>
        <p:nvSpPr>
          <p:cNvPr id="1140" name="Google Shape;1140;g204ea63fe27_0_89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1" name="Google Shape;1141;g204ea63fe27_0_8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Roboto"/>
              <a:ea typeface="Roboto"/>
              <a:cs typeface="Roboto"/>
              <a:sym typeface="Roboto"/>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2" name="Shape 1152"/>
        <p:cNvGrpSpPr/>
        <p:nvPr/>
      </p:nvGrpSpPr>
      <p:grpSpPr>
        <a:xfrm>
          <a:off x="0" y="0"/>
          <a:ext cx="0" cy="0"/>
          <a:chOff x="0" y="0"/>
          <a:chExt cx="0" cy="0"/>
        </a:xfrm>
      </p:grpSpPr>
      <p:sp>
        <p:nvSpPr>
          <p:cNvPr id="1153" name="Google Shape;1153;g204ea63fe27_0_90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4" name="Google Shape;1154;g204ea63fe27_0_9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solidFill>
                <a:srgbClr val="1F1F1F"/>
              </a:solidFil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0" name="Shape 1190"/>
        <p:cNvGrpSpPr/>
        <p:nvPr/>
      </p:nvGrpSpPr>
      <p:grpSpPr>
        <a:xfrm>
          <a:off x="0" y="0"/>
          <a:ext cx="0" cy="0"/>
          <a:chOff x="0" y="0"/>
          <a:chExt cx="0" cy="0"/>
        </a:xfrm>
      </p:grpSpPr>
      <p:sp>
        <p:nvSpPr>
          <p:cNvPr id="1191" name="Google Shape;1191;g204ea63fe27_0_9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2" name="Google Shape;1192;g204ea63fe27_0_9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1" name="Shape 1201"/>
        <p:cNvGrpSpPr/>
        <p:nvPr/>
      </p:nvGrpSpPr>
      <p:grpSpPr>
        <a:xfrm>
          <a:off x="0" y="0"/>
          <a:ext cx="0" cy="0"/>
          <a:chOff x="0" y="0"/>
          <a:chExt cx="0" cy="0"/>
        </a:xfrm>
      </p:grpSpPr>
      <p:sp>
        <p:nvSpPr>
          <p:cNvPr id="1202" name="Google Shape;1202;g204ea63fe27_0_956:notes"/>
          <p:cNvSpPr/>
          <p:nvPr>
            <p:ph idx="2" type="sldImg"/>
          </p:nvPr>
        </p:nvSpPr>
        <p:spPr>
          <a:xfrm>
            <a:off x="381191"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3" name="Google Shape;1203;g204ea63fe27_0_9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b="1">
              <a:solidFill>
                <a:srgbClr val="3C4043"/>
              </a:solidFil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4" name="Shape 1214"/>
        <p:cNvGrpSpPr/>
        <p:nvPr/>
      </p:nvGrpSpPr>
      <p:grpSpPr>
        <a:xfrm>
          <a:off x="0" y="0"/>
          <a:ext cx="0" cy="0"/>
          <a:chOff x="0" y="0"/>
          <a:chExt cx="0" cy="0"/>
        </a:xfrm>
      </p:grpSpPr>
      <p:sp>
        <p:nvSpPr>
          <p:cNvPr id="1215" name="Google Shape;1215;g204ea63fe27_0_968:notes"/>
          <p:cNvSpPr/>
          <p:nvPr>
            <p:ph idx="2" type="sldImg"/>
          </p:nvPr>
        </p:nvSpPr>
        <p:spPr>
          <a:xfrm>
            <a:off x="381191"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6" name="Google Shape;1216;g204ea63fe27_0_9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7" name="Shape 1227"/>
        <p:cNvGrpSpPr/>
        <p:nvPr/>
      </p:nvGrpSpPr>
      <p:grpSpPr>
        <a:xfrm>
          <a:off x="0" y="0"/>
          <a:ext cx="0" cy="0"/>
          <a:chOff x="0" y="0"/>
          <a:chExt cx="0" cy="0"/>
        </a:xfrm>
      </p:grpSpPr>
      <p:sp>
        <p:nvSpPr>
          <p:cNvPr id="1228" name="Google Shape;1228;g204ea63fe27_0_980:notes"/>
          <p:cNvSpPr/>
          <p:nvPr>
            <p:ph idx="2" type="sldImg"/>
          </p:nvPr>
        </p:nvSpPr>
        <p:spPr>
          <a:xfrm>
            <a:off x="381191"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9" name="Google Shape;1229;g204ea63fe27_0_9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b="1">
              <a:solidFill>
                <a:srgbClr val="3C4043"/>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061173c2bb_0_1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061173c2bb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0" name="Shape 1240"/>
        <p:cNvGrpSpPr/>
        <p:nvPr/>
      </p:nvGrpSpPr>
      <p:grpSpPr>
        <a:xfrm>
          <a:off x="0" y="0"/>
          <a:ext cx="0" cy="0"/>
          <a:chOff x="0" y="0"/>
          <a:chExt cx="0" cy="0"/>
        </a:xfrm>
      </p:grpSpPr>
      <p:sp>
        <p:nvSpPr>
          <p:cNvPr id="1241" name="Google Shape;1241;g204ea63fe27_0_99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2" name="Google Shape;1242;g204ea63fe27_0_9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solidFill>
                <a:srgbClr val="1F1F1F"/>
              </a:solidFil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4" name="Shape 1274"/>
        <p:cNvGrpSpPr/>
        <p:nvPr/>
      </p:nvGrpSpPr>
      <p:grpSpPr>
        <a:xfrm>
          <a:off x="0" y="0"/>
          <a:ext cx="0" cy="0"/>
          <a:chOff x="0" y="0"/>
          <a:chExt cx="0" cy="0"/>
        </a:xfrm>
      </p:grpSpPr>
      <p:sp>
        <p:nvSpPr>
          <p:cNvPr id="1275" name="Google Shape;1275;g204ea63fe27_0_1025:notes"/>
          <p:cNvSpPr/>
          <p:nvPr>
            <p:ph idx="2" type="sldImg"/>
          </p:nvPr>
        </p:nvSpPr>
        <p:spPr>
          <a:xfrm>
            <a:off x="381191"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6" name="Google Shape;1276;g204ea63fe27_0_10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b="1" sz="1000">
              <a:solidFill>
                <a:srgbClr val="3C4043"/>
              </a:solidFil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6" name="Shape 1286"/>
        <p:cNvGrpSpPr/>
        <p:nvPr/>
      </p:nvGrpSpPr>
      <p:grpSpPr>
        <a:xfrm>
          <a:off x="0" y="0"/>
          <a:ext cx="0" cy="0"/>
          <a:chOff x="0" y="0"/>
          <a:chExt cx="0" cy="0"/>
        </a:xfrm>
      </p:grpSpPr>
      <p:sp>
        <p:nvSpPr>
          <p:cNvPr id="1287" name="Google Shape;1287;g204ea63fe27_0_1036:notes"/>
          <p:cNvSpPr/>
          <p:nvPr>
            <p:ph idx="2" type="sldImg"/>
          </p:nvPr>
        </p:nvSpPr>
        <p:spPr>
          <a:xfrm>
            <a:off x="381191"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8" name="Google Shape;1288;g204ea63fe27_0_10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b="1">
              <a:solidFill>
                <a:srgbClr val="3C4043"/>
              </a:solidFill>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9" name="Shape 1299"/>
        <p:cNvGrpSpPr/>
        <p:nvPr/>
      </p:nvGrpSpPr>
      <p:grpSpPr>
        <a:xfrm>
          <a:off x="0" y="0"/>
          <a:ext cx="0" cy="0"/>
          <a:chOff x="0" y="0"/>
          <a:chExt cx="0" cy="0"/>
        </a:xfrm>
      </p:grpSpPr>
      <p:sp>
        <p:nvSpPr>
          <p:cNvPr id="1300" name="Google Shape;1300;g204ea63fe27_0_10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1" name="Google Shape;1301;g204ea63fe27_0_1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solidFill>
                <a:srgbClr val="1F1F1F"/>
              </a:solidFil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5" name="Shape 1325"/>
        <p:cNvGrpSpPr/>
        <p:nvPr/>
      </p:nvGrpSpPr>
      <p:grpSpPr>
        <a:xfrm>
          <a:off x="0" y="0"/>
          <a:ext cx="0" cy="0"/>
          <a:chOff x="0" y="0"/>
          <a:chExt cx="0" cy="0"/>
        </a:xfrm>
      </p:grpSpPr>
      <p:sp>
        <p:nvSpPr>
          <p:cNvPr id="1326" name="Google Shape;1326;g204ea63fe27_0_1073:notes"/>
          <p:cNvSpPr/>
          <p:nvPr>
            <p:ph idx="2" type="sldImg"/>
          </p:nvPr>
        </p:nvSpPr>
        <p:spPr>
          <a:xfrm>
            <a:off x="381191"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7" name="Google Shape;1327;g204ea63fe27_0_1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3C4043"/>
              </a:solidFil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7" name="Shape 1337"/>
        <p:cNvGrpSpPr/>
        <p:nvPr/>
      </p:nvGrpSpPr>
      <p:grpSpPr>
        <a:xfrm>
          <a:off x="0" y="0"/>
          <a:ext cx="0" cy="0"/>
          <a:chOff x="0" y="0"/>
          <a:chExt cx="0" cy="0"/>
        </a:xfrm>
      </p:grpSpPr>
      <p:sp>
        <p:nvSpPr>
          <p:cNvPr id="1338" name="Google Shape;1338;g204ea63fe27_0_1084:notes"/>
          <p:cNvSpPr/>
          <p:nvPr>
            <p:ph idx="2" type="sldImg"/>
          </p:nvPr>
        </p:nvSpPr>
        <p:spPr>
          <a:xfrm>
            <a:off x="381191"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9" name="Google Shape;1339;g204ea63fe27_0_10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b="1" sz="1000">
              <a:solidFill>
                <a:srgbClr val="3C4043"/>
              </a:solidFil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0" name="Shape 1350"/>
        <p:cNvGrpSpPr/>
        <p:nvPr/>
      </p:nvGrpSpPr>
      <p:grpSpPr>
        <a:xfrm>
          <a:off x="0" y="0"/>
          <a:ext cx="0" cy="0"/>
          <a:chOff x="0" y="0"/>
          <a:chExt cx="0" cy="0"/>
        </a:xfrm>
      </p:grpSpPr>
      <p:sp>
        <p:nvSpPr>
          <p:cNvPr id="1351" name="Google Shape;1351;g204ea63fe27_0_109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2" name="Google Shape;1352;g204ea63fe27_0_10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solidFill>
                <a:srgbClr val="1F1F1F"/>
              </a:solidFill>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5" name="Shape 1375"/>
        <p:cNvGrpSpPr/>
        <p:nvPr/>
      </p:nvGrpSpPr>
      <p:grpSpPr>
        <a:xfrm>
          <a:off x="0" y="0"/>
          <a:ext cx="0" cy="0"/>
          <a:chOff x="0" y="0"/>
          <a:chExt cx="0" cy="0"/>
        </a:xfrm>
      </p:grpSpPr>
      <p:sp>
        <p:nvSpPr>
          <p:cNvPr id="1376" name="Google Shape;1376;g204ea63fe27_0_11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77" name="Google Shape;1377;g204ea63fe27_0_1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2" name="Shape 1382"/>
        <p:cNvGrpSpPr/>
        <p:nvPr/>
      </p:nvGrpSpPr>
      <p:grpSpPr>
        <a:xfrm>
          <a:off x="0" y="0"/>
          <a:ext cx="0" cy="0"/>
          <a:chOff x="0" y="0"/>
          <a:chExt cx="0" cy="0"/>
        </a:xfrm>
      </p:grpSpPr>
      <p:sp>
        <p:nvSpPr>
          <p:cNvPr id="1383" name="Google Shape;1383;g204ea63fe27_0_1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4" name="Google Shape;1384;g204ea63fe27_0_1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9" name="Shape 1399"/>
        <p:cNvGrpSpPr/>
        <p:nvPr/>
      </p:nvGrpSpPr>
      <p:grpSpPr>
        <a:xfrm>
          <a:off x="0" y="0"/>
          <a:ext cx="0" cy="0"/>
          <a:chOff x="0" y="0"/>
          <a:chExt cx="0" cy="0"/>
        </a:xfrm>
      </p:grpSpPr>
      <p:sp>
        <p:nvSpPr>
          <p:cNvPr id="1400" name="Google Shape;1400;g204ea63fe27_0_1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1" name="Google Shape;1401;g204ea63fe27_0_1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61173c2bb_0_1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61173c2bb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900"/>
              </a:spcAft>
              <a:buClr>
                <a:schemeClr val="dk1"/>
              </a:buClr>
              <a:buSzPts val="1100"/>
              <a:buFont typeface="Arial"/>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7" name="Shape 1407"/>
        <p:cNvGrpSpPr/>
        <p:nvPr/>
      </p:nvGrpSpPr>
      <p:grpSpPr>
        <a:xfrm>
          <a:off x="0" y="0"/>
          <a:ext cx="0" cy="0"/>
          <a:chOff x="0" y="0"/>
          <a:chExt cx="0" cy="0"/>
        </a:xfrm>
      </p:grpSpPr>
      <p:sp>
        <p:nvSpPr>
          <p:cNvPr id="1408" name="Google Shape;1408;g204ea63fe27_0_11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9" name="Google Shape;1409;g204ea63fe27_0_1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8" name="Shape 1418"/>
        <p:cNvGrpSpPr/>
        <p:nvPr/>
      </p:nvGrpSpPr>
      <p:grpSpPr>
        <a:xfrm>
          <a:off x="0" y="0"/>
          <a:ext cx="0" cy="0"/>
          <a:chOff x="0" y="0"/>
          <a:chExt cx="0" cy="0"/>
        </a:xfrm>
      </p:grpSpPr>
      <p:sp>
        <p:nvSpPr>
          <p:cNvPr id="1419" name="Google Shape;1419;g204ea63fe27_0_11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0" name="Google Shape;1420;g204ea63fe27_0_1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61173c2bb_0_20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61173c2bb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_Title Left">
  <p:cSld name="CUSTOM_6">
    <p:spTree>
      <p:nvGrpSpPr>
        <p:cNvPr id="8" name="Shape 8"/>
        <p:cNvGrpSpPr/>
        <p:nvPr/>
      </p:nvGrpSpPr>
      <p:grpSpPr>
        <a:xfrm>
          <a:off x="0" y="0"/>
          <a:ext cx="0" cy="0"/>
          <a:chOff x="0" y="0"/>
          <a:chExt cx="0" cy="0"/>
        </a:xfrm>
      </p:grpSpPr>
      <p:sp>
        <p:nvSpPr>
          <p:cNvPr id="9" name="Google Shape;9;p2"/>
          <p:cNvSpPr txBox="1"/>
          <p:nvPr>
            <p:ph type="title"/>
          </p:nvPr>
        </p:nvSpPr>
        <p:spPr>
          <a:xfrm>
            <a:off x="914400" y="3072500"/>
            <a:ext cx="8153700" cy="4138800"/>
          </a:xfrm>
          <a:prstGeom prst="rect">
            <a:avLst/>
          </a:prstGeom>
        </p:spPr>
        <p:txBody>
          <a:bodyPr anchorCtr="0" anchor="ctr" bIns="0" lIns="0" spcFirstLastPara="1" rIns="182850" wrap="square" tIns="0">
            <a:noAutofit/>
          </a:bodyPr>
          <a:lstStyle>
            <a:lvl1pPr lvl="0" rtl="0">
              <a:lnSpc>
                <a:spcPct val="100000"/>
              </a:lnSpc>
              <a:spcBef>
                <a:spcPts val="0"/>
              </a:spcBef>
              <a:spcAft>
                <a:spcPts val="0"/>
              </a:spcAft>
              <a:buNone/>
              <a:defRPr sz="6000"/>
            </a:lvl1pPr>
            <a:lvl2pPr lvl="1" rtl="0">
              <a:lnSpc>
                <a:spcPct val="100000"/>
              </a:lnSpc>
              <a:spcBef>
                <a:spcPts val="0"/>
              </a:spcBef>
              <a:spcAft>
                <a:spcPts val="0"/>
              </a:spcAft>
              <a:buNone/>
              <a:defRPr sz="6000"/>
            </a:lvl2pPr>
            <a:lvl3pPr lvl="2" rtl="0">
              <a:lnSpc>
                <a:spcPct val="100000"/>
              </a:lnSpc>
              <a:spcBef>
                <a:spcPts val="0"/>
              </a:spcBef>
              <a:spcAft>
                <a:spcPts val="0"/>
              </a:spcAft>
              <a:buNone/>
              <a:defRPr sz="6000"/>
            </a:lvl3pPr>
            <a:lvl4pPr lvl="3" rtl="0">
              <a:lnSpc>
                <a:spcPct val="100000"/>
              </a:lnSpc>
              <a:spcBef>
                <a:spcPts val="0"/>
              </a:spcBef>
              <a:spcAft>
                <a:spcPts val="0"/>
              </a:spcAft>
              <a:buNone/>
              <a:defRPr sz="6000"/>
            </a:lvl4pPr>
            <a:lvl5pPr lvl="4" rtl="0">
              <a:lnSpc>
                <a:spcPct val="100000"/>
              </a:lnSpc>
              <a:spcBef>
                <a:spcPts val="0"/>
              </a:spcBef>
              <a:spcAft>
                <a:spcPts val="0"/>
              </a:spcAft>
              <a:buNone/>
              <a:defRPr sz="6000"/>
            </a:lvl5pPr>
            <a:lvl6pPr lvl="5" rtl="0">
              <a:lnSpc>
                <a:spcPct val="100000"/>
              </a:lnSpc>
              <a:spcBef>
                <a:spcPts val="0"/>
              </a:spcBef>
              <a:spcAft>
                <a:spcPts val="0"/>
              </a:spcAft>
              <a:buNone/>
              <a:defRPr sz="6000"/>
            </a:lvl6pPr>
            <a:lvl7pPr lvl="6" rtl="0">
              <a:lnSpc>
                <a:spcPct val="100000"/>
              </a:lnSpc>
              <a:spcBef>
                <a:spcPts val="0"/>
              </a:spcBef>
              <a:spcAft>
                <a:spcPts val="0"/>
              </a:spcAft>
              <a:buNone/>
              <a:defRPr sz="6000"/>
            </a:lvl7pPr>
            <a:lvl8pPr lvl="7" rtl="0">
              <a:lnSpc>
                <a:spcPct val="100000"/>
              </a:lnSpc>
              <a:spcBef>
                <a:spcPts val="0"/>
              </a:spcBef>
              <a:spcAft>
                <a:spcPts val="0"/>
              </a:spcAft>
              <a:buNone/>
              <a:defRPr sz="6000"/>
            </a:lvl8pPr>
            <a:lvl9pPr lvl="8" rtl="0">
              <a:lnSpc>
                <a:spcPct val="100000"/>
              </a:lnSpc>
              <a:spcBef>
                <a:spcPts val="0"/>
              </a:spcBef>
              <a:spcAft>
                <a:spcPts val="0"/>
              </a:spcAft>
              <a:buNone/>
              <a:defRPr sz="6000"/>
            </a:lvl9pPr>
          </a:lstStyle>
          <a:p/>
        </p:txBody>
      </p:sp>
      <p:sp>
        <p:nvSpPr>
          <p:cNvPr id="10" name="Google Shape;10;p2"/>
          <p:cNvSpPr txBox="1"/>
          <p:nvPr>
            <p:ph idx="1" type="subTitle"/>
          </p:nvPr>
        </p:nvSpPr>
        <p:spPr>
          <a:xfrm>
            <a:off x="911450" y="7529100"/>
            <a:ext cx="4008000" cy="18597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2600"/>
            </a:lvl1pPr>
            <a:lvl2pPr lvl="1" rtl="0">
              <a:lnSpc>
                <a:spcPct val="115000"/>
              </a:lnSpc>
              <a:spcBef>
                <a:spcPts val="0"/>
              </a:spcBef>
              <a:spcAft>
                <a:spcPts val="0"/>
              </a:spcAft>
              <a:buNone/>
              <a:defRPr sz="2600"/>
            </a:lvl2pPr>
            <a:lvl3pPr lvl="2" rtl="0">
              <a:lnSpc>
                <a:spcPct val="115000"/>
              </a:lnSpc>
              <a:spcBef>
                <a:spcPts val="0"/>
              </a:spcBef>
              <a:spcAft>
                <a:spcPts val="0"/>
              </a:spcAft>
              <a:buNone/>
              <a:defRPr sz="2600"/>
            </a:lvl3pPr>
            <a:lvl4pPr lvl="3" rtl="0">
              <a:lnSpc>
                <a:spcPct val="115000"/>
              </a:lnSpc>
              <a:spcBef>
                <a:spcPts val="0"/>
              </a:spcBef>
              <a:spcAft>
                <a:spcPts val="0"/>
              </a:spcAft>
              <a:buNone/>
              <a:defRPr sz="2600"/>
            </a:lvl4pPr>
            <a:lvl5pPr lvl="4" rtl="0">
              <a:lnSpc>
                <a:spcPct val="115000"/>
              </a:lnSpc>
              <a:spcBef>
                <a:spcPts val="0"/>
              </a:spcBef>
              <a:spcAft>
                <a:spcPts val="0"/>
              </a:spcAft>
              <a:buNone/>
              <a:defRPr sz="2600"/>
            </a:lvl5pPr>
            <a:lvl6pPr lvl="5" rtl="0">
              <a:lnSpc>
                <a:spcPct val="115000"/>
              </a:lnSpc>
              <a:spcBef>
                <a:spcPts val="0"/>
              </a:spcBef>
              <a:spcAft>
                <a:spcPts val="0"/>
              </a:spcAft>
              <a:buNone/>
              <a:defRPr sz="2600"/>
            </a:lvl6pPr>
            <a:lvl7pPr lvl="6" rtl="0">
              <a:lnSpc>
                <a:spcPct val="115000"/>
              </a:lnSpc>
              <a:spcBef>
                <a:spcPts val="0"/>
              </a:spcBef>
              <a:spcAft>
                <a:spcPts val="0"/>
              </a:spcAft>
              <a:buNone/>
              <a:defRPr sz="2600"/>
            </a:lvl7pPr>
            <a:lvl8pPr lvl="7" rtl="0">
              <a:lnSpc>
                <a:spcPct val="115000"/>
              </a:lnSpc>
              <a:spcBef>
                <a:spcPts val="0"/>
              </a:spcBef>
              <a:spcAft>
                <a:spcPts val="0"/>
              </a:spcAft>
              <a:buNone/>
              <a:defRPr sz="2600"/>
            </a:lvl8pPr>
            <a:lvl9pPr lvl="8" rtl="0">
              <a:lnSpc>
                <a:spcPct val="115000"/>
              </a:lnSpc>
              <a:spcBef>
                <a:spcPts val="0"/>
              </a:spcBef>
              <a:spcAft>
                <a:spcPts val="0"/>
              </a:spcAft>
              <a:buNone/>
              <a:defRPr sz="2600"/>
            </a:lvl9pPr>
          </a:lstStyle>
          <a:p/>
        </p:txBody>
      </p:sp>
      <p:pic>
        <p:nvPicPr>
          <p:cNvPr id="11" name="Google Shape;11;p2"/>
          <p:cNvPicPr preferRelativeResize="0"/>
          <p:nvPr/>
        </p:nvPicPr>
        <p:blipFill>
          <a:blip r:embed="rId2">
            <a:alphaModFix/>
          </a:blip>
          <a:stretch>
            <a:fillRect/>
          </a:stretch>
        </p:blipFill>
        <p:spPr>
          <a:xfrm>
            <a:off x="914350" y="920500"/>
            <a:ext cx="2242400" cy="3995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Large graphic">
  <p:cSld name="CUSTOM_3_1_1_1_1">
    <p:spTree>
      <p:nvGrpSpPr>
        <p:cNvPr id="48" name="Shape 48"/>
        <p:cNvGrpSpPr/>
        <p:nvPr/>
      </p:nvGrpSpPr>
      <p:grpSpPr>
        <a:xfrm>
          <a:off x="0" y="0"/>
          <a:ext cx="0" cy="0"/>
          <a:chOff x="0" y="0"/>
          <a:chExt cx="0" cy="0"/>
        </a:xfrm>
      </p:grpSpPr>
      <p:sp>
        <p:nvSpPr>
          <p:cNvPr id="49" name="Google Shape;49;p11"/>
          <p:cNvSpPr txBox="1"/>
          <p:nvPr>
            <p:ph type="title"/>
          </p:nvPr>
        </p:nvSpPr>
        <p:spPr>
          <a:xfrm>
            <a:off x="914400" y="3072500"/>
            <a:ext cx="5376600" cy="1993200"/>
          </a:xfrm>
          <a:prstGeom prst="rect">
            <a:avLst/>
          </a:prstGeom>
        </p:spPr>
        <p:txBody>
          <a:bodyPr anchorCtr="0" anchor="b" bIns="0" lIns="0" spcFirstLastPara="1" rIns="0" wrap="square" tIns="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0" name="Google Shape;50;p11"/>
          <p:cNvSpPr txBox="1"/>
          <p:nvPr>
            <p:ph idx="1" type="body"/>
          </p:nvPr>
        </p:nvSpPr>
        <p:spPr>
          <a:xfrm>
            <a:off x="914400" y="5212100"/>
            <a:ext cx="5376600" cy="4024500"/>
          </a:xfrm>
          <a:prstGeom prst="rect">
            <a:avLst/>
          </a:prstGeom>
        </p:spPr>
        <p:txBody>
          <a:bodyPr anchorCtr="0" anchor="t" bIns="0" lIns="0" spcFirstLastPara="1" rIns="0" wrap="square" tIns="0">
            <a:noAutofit/>
          </a:bodyPr>
          <a:lstStyle>
            <a:lvl1pPr indent="-406400" lvl="0" marL="457200" rtl="0">
              <a:spcBef>
                <a:spcPts val="0"/>
              </a:spcBef>
              <a:spcAft>
                <a:spcPts val="0"/>
              </a:spcAft>
              <a:buSzPts val="2800"/>
              <a:buChar char="●"/>
              <a:defRPr/>
            </a:lvl1pPr>
            <a:lvl2pPr indent="-406400" lvl="1" marL="914400" rtl="0">
              <a:spcBef>
                <a:spcPts val="0"/>
              </a:spcBef>
              <a:spcAft>
                <a:spcPts val="0"/>
              </a:spcAft>
              <a:buSzPts val="2800"/>
              <a:buChar char="○"/>
              <a:defRPr/>
            </a:lvl2pPr>
            <a:lvl3pPr indent="-406400" lvl="2" marL="1371600" rtl="0">
              <a:spcBef>
                <a:spcPts val="0"/>
              </a:spcBef>
              <a:spcAft>
                <a:spcPts val="0"/>
              </a:spcAft>
              <a:buSzPts val="2800"/>
              <a:buChar char="■"/>
              <a:defRPr/>
            </a:lvl3pPr>
            <a:lvl4pPr indent="-406400" lvl="3" marL="1828800" rtl="0">
              <a:spcBef>
                <a:spcPts val="0"/>
              </a:spcBef>
              <a:spcAft>
                <a:spcPts val="0"/>
              </a:spcAft>
              <a:buSzPts val="2800"/>
              <a:buChar char="●"/>
              <a:defRPr/>
            </a:lvl4pPr>
            <a:lvl5pPr indent="-406400" lvl="4" marL="2286000" rtl="0">
              <a:spcBef>
                <a:spcPts val="0"/>
              </a:spcBef>
              <a:spcAft>
                <a:spcPts val="0"/>
              </a:spcAft>
              <a:buSzPts val="2800"/>
              <a:buChar char="○"/>
              <a:defRPr/>
            </a:lvl5pPr>
            <a:lvl6pPr indent="-406400" lvl="5" marL="2743200" rtl="0">
              <a:spcBef>
                <a:spcPts val="0"/>
              </a:spcBef>
              <a:spcAft>
                <a:spcPts val="0"/>
              </a:spcAft>
              <a:buSzPts val="2800"/>
              <a:buChar char="■"/>
              <a:defRPr/>
            </a:lvl6pPr>
            <a:lvl7pPr indent="-406400" lvl="6" marL="3200400" rtl="0">
              <a:spcBef>
                <a:spcPts val="0"/>
              </a:spcBef>
              <a:spcAft>
                <a:spcPts val="0"/>
              </a:spcAft>
              <a:buSzPts val="2800"/>
              <a:buChar char="●"/>
              <a:defRPr/>
            </a:lvl7pPr>
            <a:lvl8pPr indent="-406400" lvl="7" marL="3657600" rtl="0">
              <a:spcBef>
                <a:spcPts val="0"/>
              </a:spcBef>
              <a:spcAft>
                <a:spcPts val="0"/>
              </a:spcAft>
              <a:buSzPts val="2800"/>
              <a:buChar char="○"/>
              <a:defRPr/>
            </a:lvl8pPr>
            <a:lvl9pPr indent="-406400" lvl="8" marL="4114800" rtl="0">
              <a:spcBef>
                <a:spcPts val="0"/>
              </a:spcBef>
              <a:spcAft>
                <a:spcPts val="0"/>
              </a:spcAft>
              <a:buSzPts val="2800"/>
              <a:buChar char="■"/>
              <a:defRPr/>
            </a:lvl9pPr>
          </a:lstStyle>
          <a:p/>
        </p:txBody>
      </p:sp>
      <p:pic>
        <p:nvPicPr>
          <p:cNvPr id="51" name="Google Shape;51;p11"/>
          <p:cNvPicPr preferRelativeResize="0"/>
          <p:nvPr/>
        </p:nvPicPr>
        <p:blipFill>
          <a:blip r:embed="rId2">
            <a:alphaModFix/>
          </a:blip>
          <a:stretch>
            <a:fillRect/>
          </a:stretch>
        </p:blipFill>
        <p:spPr>
          <a:xfrm>
            <a:off x="16055300" y="9715925"/>
            <a:ext cx="1318712" cy="23072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Plain">
  <p:cSld name="CUSTOM_3_1_1_1_1_1_1_1_1_1_1">
    <p:spTree>
      <p:nvGrpSpPr>
        <p:cNvPr id="52" name="Shape 52"/>
        <p:cNvGrpSpPr/>
        <p:nvPr/>
      </p:nvGrpSpPr>
      <p:grpSpPr>
        <a:xfrm>
          <a:off x="0" y="0"/>
          <a:ext cx="0" cy="0"/>
          <a:chOff x="0" y="0"/>
          <a:chExt cx="0" cy="0"/>
        </a:xfrm>
      </p:grpSpPr>
      <p:pic>
        <p:nvPicPr>
          <p:cNvPr id="53" name="Google Shape;53;p12"/>
          <p:cNvPicPr preferRelativeResize="0"/>
          <p:nvPr/>
        </p:nvPicPr>
        <p:blipFill>
          <a:blip r:embed="rId2">
            <a:alphaModFix/>
          </a:blip>
          <a:stretch>
            <a:fillRect/>
          </a:stretch>
        </p:blipFill>
        <p:spPr>
          <a:xfrm>
            <a:off x="16055300" y="9715925"/>
            <a:ext cx="1318712" cy="2307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Break Dark">
  <p:cSld name="CUSTOM_3_1_1_1_1_1_1_1_1_1_1_1">
    <p:bg>
      <p:bgPr>
        <a:solidFill>
          <a:srgbClr val="202124"/>
        </a:solidFill>
      </p:bgPr>
    </p:bg>
    <p:spTree>
      <p:nvGrpSpPr>
        <p:cNvPr id="54" name="Shape 54"/>
        <p:cNvGrpSpPr/>
        <p:nvPr/>
      </p:nvGrpSpPr>
      <p:grpSpPr>
        <a:xfrm>
          <a:off x="0" y="0"/>
          <a:ext cx="0" cy="0"/>
          <a:chOff x="0" y="0"/>
          <a:chExt cx="0" cy="0"/>
        </a:xfrm>
      </p:grpSpPr>
      <p:sp>
        <p:nvSpPr>
          <p:cNvPr id="55" name="Google Shape;55;p13"/>
          <p:cNvSpPr txBox="1"/>
          <p:nvPr>
            <p:ph type="title"/>
          </p:nvPr>
        </p:nvSpPr>
        <p:spPr>
          <a:xfrm>
            <a:off x="914350" y="3070800"/>
            <a:ext cx="10918200" cy="4145400"/>
          </a:xfrm>
          <a:prstGeom prst="rect">
            <a:avLst/>
          </a:prstGeom>
        </p:spPr>
        <p:txBody>
          <a:bodyPr anchorCtr="0" anchor="ctr" bIns="0" lIns="0" spcFirstLastPara="1" rIns="182850" wrap="square" tIns="0">
            <a:noAutofit/>
          </a:bodyPr>
          <a:lstStyle>
            <a:lvl1pPr lvl="0" rtl="0">
              <a:spcBef>
                <a:spcPts val="0"/>
              </a:spcBef>
              <a:spcAft>
                <a:spcPts val="0"/>
              </a:spcAft>
              <a:buNone/>
              <a:defRPr sz="6000">
                <a:solidFill>
                  <a:srgbClr val="FFFFFF"/>
                </a:solidFill>
              </a:defRPr>
            </a:lvl1pPr>
            <a:lvl2pPr lvl="1" rtl="0">
              <a:spcBef>
                <a:spcPts val="0"/>
              </a:spcBef>
              <a:spcAft>
                <a:spcPts val="0"/>
              </a:spcAft>
              <a:buNone/>
              <a:defRPr sz="6000">
                <a:solidFill>
                  <a:srgbClr val="FFFFFF"/>
                </a:solidFill>
              </a:defRPr>
            </a:lvl2pPr>
            <a:lvl3pPr lvl="2" rtl="0">
              <a:spcBef>
                <a:spcPts val="0"/>
              </a:spcBef>
              <a:spcAft>
                <a:spcPts val="0"/>
              </a:spcAft>
              <a:buNone/>
              <a:defRPr sz="6000">
                <a:solidFill>
                  <a:srgbClr val="FFFFFF"/>
                </a:solidFill>
              </a:defRPr>
            </a:lvl3pPr>
            <a:lvl4pPr lvl="3" rtl="0">
              <a:spcBef>
                <a:spcPts val="0"/>
              </a:spcBef>
              <a:spcAft>
                <a:spcPts val="0"/>
              </a:spcAft>
              <a:buNone/>
              <a:defRPr sz="6000">
                <a:solidFill>
                  <a:srgbClr val="FFFFFF"/>
                </a:solidFill>
              </a:defRPr>
            </a:lvl4pPr>
            <a:lvl5pPr lvl="4" rtl="0">
              <a:spcBef>
                <a:spcPts val="0"/>
              </a:spcBef>
              <a:spcAft>
                <a:spcPts val="0"/>
              </a:spcAft>
              <a:buNone/>
              <a:defRPr sz="6000">
                <a:solidFill>
                  <a:srgbClr val="FFFFFF"/>
                </a:solidFill>
              </a:defRPr>
            </a:lvl5pPr>
            <a:lvl6pPr lvl="5" rtl="0">
              <a:spcBef>
                <a:spcPts val="0"/>
              </a:spcBef>
              <a:spcAft>
                <a:spcPts val="0"/>
              </a:spcAft>
              <a:buNone/>
              <a:defRPr sz="6000">
                <a:solidFill>
                  <a:srgbClr val="FFFFFF"/>
                </a:solidFill>
              </a:defRPr>
            </a:lvl6pPr>
            <a:lvl7pPr lvl="6" rtl="0">
              <a:spcBef>
                <a:spcPts val="0"/>
              </a:spcBef>
              <a:spcAft>
                <a:spcPts val="0"/>
              </a:spcAft>
              <a:buNone/>
              <a:defRPr sz="6000">
                <a:solidFill>
                  <a:srgbClr val="FFFFFF"/>
                </a:solidFill>
              </a:defRPr>
            </a:lvl7pPr>
            <a:lvl8pPr lvl="7" rtl="0">
              <a:spcBef>
                <a:spcPts val="0"/>
              </a:spcBef>
              <a:spcAft>
                <a:spcPts val="0"/>
              </a:spcAft>
              <a:buNone/>
              <a:defRPr sz="6000">
                <a:solidFill>
                  <a:srgbClr val="FFFFFF"/>
                </a:solidFill>
              </a:defRPr>
            </a:lvl8pPr>
            <a:lvl9pPr lvl="8" rtl="0">
              <a:spcBef>
                <a:spcPts val="0"/>
              </a:spcBef>
              <a:spcAft>
                <a:spcPts val="0"/>
              </a:spcAft>
              <a:buNone/>
              <a:defRPr sz="6000">
                <a:solidFill>
                  <a:srgbClr val="FFFFFF"/>
                </a:solidFill>
              </a:defRPr>
            </a:lvl9pPr>
          </a:lstStyle>
          <a:p/>
        </p:txBody>
      </p:sp>
      <p:pic>
        <p:nvPicPr>
          <p:cNvPr id="56" name="Google Shape;56;p13"/>
          <p:cNvPicPr preferRelativeResize="0"/>
          <p:nvPr/>
        </p:nvPicPr>
        <p:blipFill>
          <a:blip r:embed="rId2">
            <a:alphaModFix/>
          </a:blip>
          <a:stretch>
            <a:fillRect/>
          </a:stretch>
        </p:blipFill>
        <p:spPr>
          <a:xfrm>
            <a:off x="16055300" y="9715925"/>
            <a:ext cx="1318712" cy="2307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Break Numbers">
  <p:cSld name="CUSTOM_7_1_1_1_1_1_1_1_1">
    <p:bg>
      <p:bgPr>
        <a:solidFill>
          <a:schemeClr val="accent1"/>
        </a:solidFill>
      </p:bgPr>
    </p:bg>
    <p:spTree>
      <p:nvGrpSpPr>
        <p:cNvPr id="57" name="Shape 57"/>
        <p:cNvGrpSpPr/>
        <p:nvPr/>
      </p:nvGrpSpPr>
      <p:grpSpPr>
        <a:xfrm>
          <a:off x="0" y="0"/>
          <a:ext cx="0" cy="0"/>
          <a:chOff x="0" y="0"/>
          <a:chExt cx="0" cy="0"/>
        </a:xfrm>
      </p:grpSpPr>
      <p:sp>
        <p:nvSpPr>
          <p:cNvPr id="58" name="Google Shape;58;p14"/>
          <p:cNvSpPr txBox="1"/>
          <p:nvPr>
            <p:ph type="title"/>
          </p:nvPr>
        </p:nvSpPr>
        <p:spPr>
          <a:xfrm>
            <a:off x="5212080" y="2084832"/>
            <a:ext cx="8169000" cy="787800"/>
          </a:xfrm>
          <a:prstGeom prst="rect">
            <a:avLst/>
          </a:prstGeom>
        </p:spPr>
        <p:txBody>
          <a:bodyPr anchorCtr="0" anchor="t" bIns="0" lIns="0" spcFirstLastPara="1" rIns="182850" wrap="square" tIns="0">
            <a:noAutofit/>
          </a:bodyPr>
          <a:lstStyle>
            <a:lvl1pPr lvl="0" rtl="0">
              <a:lnSpc>
                <a:spcPct val="115000"/>
              </a:lnSpc>
              <a:spcBef>
                <a:spcPts val="0"/>
              </a:spcBef>
              <a:spcAft>
                <a:spcPts val="0"/>
              </a:spcAft>
              <a:buClr>
                <a:srgbClr val="202124"/>
              </a:buClr>
              <a:buSzPts val="1400"/>
              <a:buFont typeface="Google Sans Medium"/>
              <a:buNone/>
              <a:defRPr sz="3800">
                <a:solidFill>
                  <a:srgbClr val="FFFFFF"/>
                </a:solidFill>
              </a:defRPr>
            </a:lvl1pPr>
            <a:lvl2pPr lvl="1" rtl="0">
              <a:lnSpc>
                <a:spcPct val="115000"/>
              </a:lnSpc>
              <a:spcBef>
                <a:spcPts val="0"/>
              </a:spcBef>
              <a:spcAft>
                <a:spcPts val="0"/>
              </a:spcAft>
              <a:buSzPts val="1400"/>
              <a:buFont typeface="Google Sans Medium"/>
              <a:buNone/>
              <a:defRPr/>
            </a:lvl2pPr>
            <a:lvl3pPr lvl="2" rtl="0">
              <a:lnSpc>
                <a:spcPct val="115000"/>
              </a:lnSpc>
              <a:spcBef>
                <a:spcPts val="0"/>
              </a:spcBef>
              <a:spcAft>
                <a:spcPts val="0"/>
              </a:spcAft>
              <a:buSzPts val="1400"/>
              <a:buFont typeface="Google Sans Medium"/>
              <a:buNone/>
              <a:defRPr/>
            </a:lvl3pPr>
            <a:lvl4pPr lvl="3" rtl="0">
              <a:lnSpc>
                <a:spcPct val="115000"/>
              </a:lnSpc>
              <a:spcBef>
                <a:spcPts val="0"/>
              </a:spcBef>
              <a:spcAft>
                <a:spcPts val="0"/>
              </a:spcAft>
              <a:buSzPts val="1400"/>
              <a:buFont typeface="Google Sans Medium"/>
              <a:buNone/>
              <a:defRPr/>
            </a:lvl4pPr>
            <a:lvl5pPr lvl="4" rtl="0">
              <a:lnSpc>
                <a:spcPct val="115000"/>
              </a:lnSpc>
              <a:spcBef>
                <a:spcPts val="0"/>
              </a:spcBef>
              <a:spcAft>
                <a:spcPts val="0"/>
              </a:spcAft>
              <a:buSzPts val="1400"/>
              <a:buFont typeface="Google Sans Medium"/>
              <a:buNone/>
              <a:defRPr/>
            </a:lvl5pPr>
            <a:lvl6pPr lvl="5" rtl="0">
              <a:lnSpc>
                <a:spcPct val="115000"/>
              </a:lnSpc>
              <a:spcBef>
                <a:spcPts val="0"/>
              </a:spcBef>
              <a:spcAft>
                <a:spcPts val="0"/>
              </a:spcAft>
              <a:buSzPts val="1400"/>
              <a:buFont typeface="Google Sans Medium"/>
              <a:buNone/>
              <a:defRPr/>
            </a:lvl6pPr>
            <a:lvl7pPr lvl="6" rtl="0">
              <a:lnSpc>
                <a:spcPct val="115000"/>
              </a:lnSpc>
              <a:spcBef>
                <a:spcPts val="0"/>
              </a:spcBef>
              <a:spcAft>
                <a:spcPts val="0"/>
              </a:spcAft>
              <a:buSzPts val="1400"/>
              <a:buFont typeface="Google Sans Medium"/>
              <a:buNone/>
              <a:defRPr/>
            </a:lvl7pPr>
            <a:lvl8pPr lvl="7" rtl="0">
              <a:lnSpc>
                <a:spcPct val="115000"/>
              </a:lnSpc>
              <a:spcBef>
                <a:spcPts val="0"/>
              </a:spcBef>
              <a:spcAft>
                <a:spcPts val="0"/>
              </a:spcAft>
              <a:buSzPts val="1400"/>
              <a:buFont typeface="Google Sans Medium"/>
              <a:buNone/>
              <a:defRPr/>
            </a:lvl8pPr>
            <a:lvl9pPr lvl="8" rtl="0">
              <a:lnSpc>
                <a:spcPct val="115000"/>
              </a:lnSpc>
              <a:spcBef>
                <a:spcPts val="0"/>
              </a:spcBef>
              <a:spcAft>
                <a:spcPts val="0"/>
              </a:spcAft>
              <a:buSzPts val="1400"/>
              <a:buFont typeface="Google Sans Medium"/>
              <a:buNone/>
              <a:defRPr/>
            </a:lvl9pPr>
          </a:lstStyle>
          <a:p/>
        </p:txBody>
      </p:sp>
      <p:sp>
        <p:nvSpPr>
          <p:cNvPr id="59" name="Google Shape;59;p14"/>
          <p:cNvSpPr txBox="1"/>
          <p:nvPr>
            <p:ph idx="1" type="subTitle"/>
          </p:nvPr>
        </p:nvSpPr>
        <p:spPr>
          <a:xfrm>
            <a:off x="5212080" y="3151632"/>
            <a:ext cx="8014200" cy="50130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3200"/>
              <a:buNone/>
              <a:defRPr sz="3200">
                <a:solidFill>
                  <a:srgbClr val="FFFFFF"/>
                </a:solidFill>
              </a:defRPr>
            </a:lvl1pPr>
            <a:lvl2pPr lvl="1" rtl="0">
              <a:lnSpc>
                <a:spcPct val="100000"/>
              </a:lnSpc>
              <a:spcBef>
                <a:spcPts val="3600"/>
              </a:spcBef>
              <a:spcAft>
                <a:spcPts val="0"/>
              </a:spcAft>
              <a:buSzPts val="3200"/>
              <a:buNone/>
              <a:defRPr sz="3200"/>
            </a:lvl2pPr>
            <a:lvl3pPr lvl="2" rtl="0">
              <a:lnSpc>
                <a:spcPct val="100000"/>
              </a:lnSpc>
              <a:spcBef>
                <a:spcPts val="3600"/>
              </a:spcBef>
              <a:spcAft>
                <a:spcPts val="0"/>
              </a:spcAft>
              <a:buSzPts val="3200"/>
              <a:buNone/>
              <a:defRPr sz="3200"/>
            </a:lvl3pPr>
            <a:lvl4pPr lvl="3" rtl="0">
              <a:lnSpc>
                <a:spcPct val="100000"/>
              </a:lnSpc>
              <a:spcBef>
                <a:spcPts val="3600"/>
              </a:spcBef>
              <a:spcAft>
                <a:spcPts val="0"/>
              </a:spcAft>
              <a:buSzPts val="3200"/>
              <a:buNone/>
              <a:defRPr sz="3200"/>
            </a:lvl4pPr>
            <a:lvl5pPr lvl="4" rtl="0">
              <a:lnSpc>
                <a:spcPct val="100000"/>
              </a:lnSpc>
              <a:spcBef>
                <a:spcPts val="3600"/>
              </a:spcBef>
              <a:spcAft>
                <a:spcPts val="0"/>
              </a:spcAft>
              <a:buSzPts val="3200"/>
              <a:buNone/>
              <a:defRPr sz="3200"/>
            </a:lvl5pPr>
            <a:lvl6pPr lvl="5" rtl="0">
              <a:lnSpc>
                <a:spcPct val="100000"/>
              </a:lnSpc>
              <a:spcBef>
                <a:spcPts val="3600"/>
              </a:spcBef>
              <a:spcAft>
                <a:spcPts val="0"/>
              </a:spcAft>
              <a:buSzPts val="3200"/>
              <a:buNone/>
              <a:defRPr sz="3200"/>
            </a:lvl6pPr>
            <a:lvl7pPr lvl="6" rtl="0">
              <a:lnSpc>
                <a:spcPct val="100000"/>
              </a:lnSpc>
              <a:spcBef>
                <a:spcPts val="3600"/>
              </a:spcBef>
              <a:spcAft>
                <a:spcPts val="0"/>
              </a:spcAft>
              <a:buSzPts val="3200"/>
              <a:buNone/>
              <a:defRPr sz="3200"/>
            </a:lvl7pPr>
            <a:lvl8pPr lvl="7" rtl="0">
              <a:lnSpc>
                <a:spcPct val="100000"/>
              </a:lnSpc>
              <a:spcBef>
                <a:spcPts val="3600"/>
              </a:spcBef>
              <a:spcAft>
                <a:spcPts val="0"/>
              </a:spcAft>
              <a:buSzPts val="3200"/>
              <a:buNone/>
              <a:defRPr sz="3200"/>
            </a:lvl8pPr>
            <a:lvl9pPr lvl="8" rtl="0">
              <a:lnSpc>
                <a:spcPct val="100000"/>
              </a:lnSpc>
              <a:spcBef>
                <a:spcPts val="3600"/>
              </a:spcBef>
              <a:spcAft>
                <a:spcPts val="3600"/>
              </a:spcAft>
              <a:buSzPts val="3200"/>
              <a:buNone/>
              <a:defRPr sz="3200"/>
            </a:lvl9pPr>
          </a:lstStyle>
          <a:p/>
        </p:txBody>
      </p:sp>
      <p:pic>
        <p:nvPicPr>
          <p:cNvPr id="60" name="Google Shape;60;p14"/>
          <p:cNvPicPr preferRelativeResize="0"/>
          <p:nvPr/>
        </p:nvPicPr>
        <p:blipFill>
          <a:blip r:embed="rId2">
            <a:alphaModFix/>
          </a:blip>
          <a:stretch>
            <a:fillRect/>
          </a:stretch>
        </p:blipFill>
        <p:spPr>
          <a:xfrm>
            <a:off x="16055300" y="9725557"/>
            <a:ext cx="1318712" cy="2307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Break Left">
  <p:cSld name="CUSTOM_3_1_1_1_1_1_1_1_1_1_1_1_1">
    <p:bg>
      <p:bgPr>
        <a:solidFill>
          <a:srgbClr val="FFFFFF"/>
        </a:solidFill>
      </p:bgPr>
    </p:bg>
    <p:spTree>
      <p:nvGrpSpPr>
        <p:cNvPr id="61" name="Shape 61"/>
        <p:cNvGrpSpPr/>
        <p:nvPr/>
      </p:nvGrpSpPr>
      <p:grpSpPr>
        <a:xfrm>
          <a:off x="0" y="0"/>
          <a:ext cx="0" cy="0"/>
          <a:chOff x="0" y="0"/>
          <a:chExt cx="0" cy="0"/>
        </a:xfrm>
      </p:grpSpPr>
      <p:sp>
        <p:nvSpPr>
          <p:cNvPr id="62" name="Google Shape;62;p15"/>
          <p:cNvSpPr txBox="1"/>
          <p:nvPr>
            <p:ph type="title"/>
          </p:nvPr>
        </p:nvSpPr>
        <p:spPr>
          <a:xfrm>
            <a:off x="914350" y="3070800"/>
            <a:ext cx="8153700" cy="4145400"/>
          </a:xfrm>
          <a:prstGeom prst="rect">
            <a:avLst/>
          </a:prstGeom>
        </p:spPr>
        <p:txBody>
          <a:bodyPr anchorCtr="0" anchor="ctr" bIns="0" lIns="0" spcFirstLastPara="1" rIns="182850" wrap="square" tIns="0">
            <a:noAutofit/>
          </a:bodyPr>
          <a:lstStyle>
            <a:lvl1pPr lvl="0" rtl="0">
              <a:spcBef>
                <a:spcPts val="0"/>
              </a:spcBef>
              <a:spcAft>
                <a:spcPts val="0"/>
              </a:spcAft>
              <a:buNone/>
              <a:defRPr sz="6000"/>
            </a:lvl1pPr>
            <a:lvl2pPr lvl="1" rtl="0">
              <a:spcBef>
                <a:spcPts val="0"/>
              </a:spcBef>
              <a:spcAft>
                <a:spcPts val="0"/>
              </a:spcAft>
              <a:buNone/>
              <a:defRPr sz="6000"/>
            </a:lvl2pPr>
            <a:lvl3pPr lvl="2" rtl="0">
              <a:spcBef>
                <a:spcPts val="0"/>
              </a:spcBef>
              <a:spcAft>
                <a:spcPts val="0"/>
              </a:spcAft>
              <a:buNone/>
              <a:defRPr sz="6000"/>
            </a:lvl3pPr>
            <a:lvl4pPr lvl="3" rtl="0">
              <a:spcBef>
                <a:spcPts val="0"/>
              </a:spcBef>
              <a:spcAft>
                <a:spcPts val="0"/>
              </a:spcAft>
              <a:buNone/>
              <a:defRPr sz="6000"/>
            </a:lvl4pPr>
            <a:lvl5pPr lvl="4" rtl="0">
              <a:spcBef>
                <a:spcPts val="0"/>
              </a:spcBef>
              <a:spcAft>
                <a:spcPts val="0"/>
              </a:spcAft>
              <a:buNone/>
              <a:defRPr sz="6000"/>
            </a:lvl5pPr>
            <a:lvl6pPr lvl="5" rtl="0">
              <a:spcBef>
                <a:spcPts val="0"/>
              </a:spcBef>
              <a:spcAft>
                <a:spcPts val="0"/>
              </a:spcAft>
              <a:buNone/>
              <a:defRPr sz="6000"/>
            </a:lvl6pPr>
            <a:lvl7pPr lvl="6" rtl="0">
              <a:spcBef>
                <a:spcPts val="0"/>
              </a:spcBef>
              <a:spcAft>
                <a:spcPts val="0"/>
              </a:spcAft>
              <a:buNone/>
              <a:defRPr sz="6000"/>
            </a:lvl7pPr>
            <a:lvl8pPr lvl="7" rtl="0">
              <a:spcBef>
                <a:spcPts val="0"/>
              </a:spcBef>
              <a:spcAft>
                <a:spcPts val="0"/>
              </a:spcAft>
              <a:buNone/>
              <a:defRPr sz="6000"/>
            </a:lvl8pPr>
            <a:lvl9pPr lvl="8" rtl="0">
              <a:spcBef>
                <a:spcPts val="0"/>
              </a:spcBef>
              <a:spcAft>
                <a:spcPts val="0"/>
              </a:spcAft>
              <a:buNone/>
              <a:defRPr sz="6000"/>
            </a:lvl9pPr>
          </a:lstStyle>
          <a:p/>
        </p:txBody>
      </p:sp>
      <p:pic>
        <p:nvPicPr>
          <p:cNvPr id="63" name="Google Shape;63;p15"/>
          <p:cNvPicPr preferRelativeResize="0"/>
          <p:nvPr/>
        </p:nvPicPr>
        <p:blipFill>
          <a:blip r:embed="rId2">
            <a:alphaModFix/>
          </a:blip>
          <a:stretch>
            <a:fillRect/>
          </a:stretch>
        </p:blipFill>
        <p:spPr>
          <a:xfrm>
            <a:off x="16055300" y="9715925"/>
            <a:ext cx="1318712" cy="23072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Break Right">
  <p:cSld name="CUSTOM_3_1_1_1_1_1_1_1_1_1_1_1_1_1">
    <p:bg>
      <p:bgPr>
        <a:solidFill>
          <a:srgbClr val="FFFFFF"/>
        </a:solidFill>
      </p:bgPr>
    </p:bg>
    <p:spTree>
      <p:nvGrpSpPr>
        <p:cNvPr id="64" name="Shape 64"/>
        <p:cNvGrpSpPr/>
        <p:nvPr/>
      </p:nvGrpSpPr>
      <p:grpSpPr>
        <a:xfrm>
          <a:off x="0" y="0"/>
          <a:ext cx="0" cy="0"/>
          <a:chOff x="0" y="0"/>
          <a:chExt cx="0" cy="0"/>
        </a:xfrm>
      </p:grpSpPr>
      <p:sp>
        <p:nvSpPr>
          <p:cNvPr id="65" name="Google Shape;65;p16"/>
          <p:cNvSpPr txBox="1"/>
          <p:nvPr>
            <p:ph type="title"/>
          </p:nvPr>
        </p:nvSpPr>
        <p:spPr>
          <a:xfrm>
            <a:off x="9220250" y="3070800"/>
            <a:ext cx="8153700" cy="4145400"/>
          </a:xfrm>
          <a:prstGeom prst="rect">
            <a:avLst/>
          </a:prstGeom>
        </p:spPr>
        <p:txBody>
          <a:bodyPr anchorCtr="0" anchor="ctr" bIns="0" lIns="0" spcFirstLastPara="1" rIns="182850" wrap="square" tIns="0">
            <a:noAutofit/>
          </a:bodyPr>
          <a:lstStyle>
            <a:lvl1pPr lvl="0" rtl="0">
              <a:spcBef>
                <a:spcPts val="0"/>
              </a:spcBef>
              <a:spcAft>
                <a:spcPts val="0"/>
              </a:spcAft>
              <a:buNone/>
              <a:defRPr sz="6000"/>
            </a:lvl1pPr>
            <a:lvl2pPr lvl="1" rtl="0">
              <a:spcBef>
                <a:spcPts val="0"/>
              </a:spcBef>
              <a:spcAft>
                <a:spcPts val="0"/>
              </a:spcAft>
              <a:buNone/>
              <a:defRPr sz="6000"/>
            </a:lvl2pPr>
            <a:lvl3pPr lvl="2" rtl="0">
              <a:spcBef>
                <a:spcPts val="0"/>
              </a:spcBef>
              <a:spcAft>
                <a:spcPts val="0"/>
              </a:spcAft>
              <a:buNone/>
              <a:defRPr sz="6000"/>
            </a:lvl3pPr>
            <a:lvl4pPr lvl="3" rtl="0">
              <a:spcBef>
                <a:spcPts val="0"/>
              </a:spcBef>
              <a:spcAft>
                <a:spcPts val="0"/>
              </a:spcAft>
              <a:buNone/>
              <a:defRPr sz="6000"/>
            </a:lvl4pPr>
            <a:lvl5pPr lvl="4" rtl="0">
              <a:spcBef>
                <a:spcPts val="0"/>
              </a:spcBef>
              <a:spcAft>
                <a:spcPts val="0"/>
              </a:spcAft>
              <a:buNone/>
              <a:defRPr sz="6000"/>
            </a:lvl5pPr>
            <a:lvl6pPr lvl="5" rtl="0">
              <a:spcBef>
                <a:spcPts val="0"/>
              </a:spcBef>
              <a:spcAft>
                <a:spcPts val="0"/>
              </a:spcAft>
              <a:buNone/>
              <a:defRPr sz="6000"/>
            </a:lvl6pPr>
            <a:lvl7pPr lvl="6" rtl="0">
              <a:spcBef>
                <a:spcPts val="0"/>
              </a:spcBef>
              <a:spcAft>
                <a:spcPts val="0"/>
              </a:spcAft>
              <a:buNone/>
              <a:defRPr sz="6000"/>
            </a:lvl7pPr>
            <a:lvl8pPr lvl="7" rtl="0">
              <a:spcBef>
                <a:spcPts val="0"/>
              </a:spcBef>
              <a:spcAft>
                <a:spcPts val="0"/>
              </a:spcAft>
              <a:buNone/>
              <a:defRPr sz="6000"/>
            </a:lvl8pPr>
            <a:lvl9pPr lvl="8" rtl="0">
              <a:spcBef>
                <a:spcPts val="0"/>
              </a:spcBef>
              <a:spcAft>
                <a:spcPts val="0"/>
              </a:spcAft>
              <a:buNone/>
              <a:defRPr sz="6000"/>
            </a:lvl9pPr>
          </a:lstStyle>
          <a:p/>
        </p:txBody>
      </p:sp>
      <p:pic>
        <p:nvPicPr>
          <p:cNvPr id="66" name="Google Shape;66;p16"/>
          <p:cNvPicPr preferRelativeResize="0"/>
          <p:nvPr/>
        </p:nvPicPr>
        <p:blipFill>
          <a:blip r:embed="rId2">
            <a:alphaModFix/>
          </a:blip>
          <a:stretch>
            <a:fillRect/>
          </a:stretch>
        </p:blipFill>
        <p:spPr>
          <a:xfrm>
            <a:off x="16055300" y="9715925"/>
            <a:ext cx="1318712" cy="23072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Blue info">
  <p:cSld name="CUSTOM_7">
    <p:bg>
      <p:bgPr>
        <a:solidFill>
          <a:srgbClr val="1A73E8"/>
        </a:solidFill>
      </p:bgPr>
    </p:bg>
    <p:spTree>
      <p:nvGrpSpPr>
        <p:cNvPr id="67" name="Shape 67"/>
        <p:cNvGrpSpPr/>
        <p:nvPr/>
      </p:nvGrpSpPr>
      <p:grpSpPr>
        <a:xfrm>
          <a:off x="0" y="0"/>
          <a:ext cx="0" cy="0"/>
          <a:chOff x="0" y="0"/>
          <a:chExt cx="0" cy="0"/>
        </a:xfrm>
      </p:grpSpPr>
      <p:sp>
        <p:nvSpPr>
          <p:cNvPr id="68" name="Google Shape;68;p17"/>
          <p:cNvSpPr txBox="1"/>
          <p:nvPr>
            <p:ph type="title"/>
          </p:nvPr>
        </p:nvSpPr>
        <p:spPr>
          <a:xfrm>
            <a:off x="3781475" y="3072500"/>
            <a:ext cx="8302800" cy="1114500"/>
          </a:xfrm>
          <a:prstGeom prst="rect">
            <a:avLst/>
          </a:prstGeom>
        </p:spPr>
        <p:txBody>
          <a:bodyPr anchorCtr="0" anchor="t" bIns="0" lIns="0" spcFirstLastPara="1" rIns="182850" wrap="square" tIns="0">
            <a:noAutofit/>
          </a:bodyPr>
          <a:lstStyle>
            <a:lvl1pPr lvl="0" rtl="0">
              <a:spcBef>
                <a:spcPts val="0"/>
              </a:spcBef>
              <a:spcAft>
                <a:spcPts val="0"/>
              </a:spcAft>
              <a:buClr>
                <a:srgbClr val="FFFFFF"/>
              </a:buClr>
              <a:buSzPts val="3600"/>
              <a:buFont typeface="Google Sans Text"/>
              <a:buNone/>
              <a:defRPr sz="3600">
                <a:solidFill>
                  <a:srgbClr val="FFFFFF"/>
                </a:solidFill>
                <a:latin typeface="Google Sans Text"/>
                <a:ea typeface="Google Sans Text"/>
                <a:cs typeface="Google Sans Text"/>
                <a:sym typeface="Google Sans Text"/>
              </a:defRPr>
            </a:lvl1pPr>
            <a:lvl2pPr lvl="1" rtl="0">
              <a:spcBef>
                <a:spcPts val="0"/>
              </a:spcBef>
              <a:spcAft>
                <a:spcPts val="0"/>
              </a:spcAft>
              <a:buClr>
                <a:srgbClr val="FFFFFF"/>
              </a:buClr>
              <a:buSzPts val="3600"/>
              <a:buFont typeface="Google Sans Text"/>
              <a:buNone/>
              <a:defRPr sz="3600">
                <a:solidFill>
                  <a:srgbClr val="FFFFFF"/>
                </a:solidFill>
                <a:latin typeface="Google Sans Text"/>
                <a:ea typeface="Google Sans Text"/>
                <a:cs typeface="Google Sans Text"/>
                <a:sym typeface="Google Sans Text"/>
              </a:defRPr>
            </a:lvl2pPr>
            <a:lvl3pPr lvl="2" rtl="0">
              <a:spcBef>
                <a:spcPts val="0"/>
              </a:spcBef>
              <a:spcAft>
                <a:spcPts val="0"/>
              </a:spcAft>
              <a:buClr>
                <a:srgbClr val="FFFFFF"/>
              </a:buClr>
              <a:buSzPts val="3600"/>
              <a:buFont typeface="Google Sans Text"/>
              <a:buNone/>
              <a:defRPr sz="3600">
                <a:solidFill>
                  <a:srgbClr val="FFFFFF"/>
                </a:solidFill>
                <a:latin typeface="Google Sans Text"/>
                <a:ea typeface="Google Sans Text"/>
                <a:cs typeface="Google Sans Text"/>
                <a:sym typeface="Google Sans Text"/>
              </a:defRPr>
            </a:lvl3pPr>
            <a:lvl4pPr lvl="3" rtl="0">
              <a:spcBef>
                <a:spcPts val="0"/>
              </a:spcBef>
              <a:spcAft>
                <a:spcPts val="0"/>
              </a:spcAft>
              <a:buClr>
                <a:srgbClr val="FFFFFF"/>
              </a:buClr>
              <a:buSzPts val="3600"/>
              <a:buFont typeface="Google Sans Text"/>
              <a:buNone/>
              <a:defRPr sz="3600">
                <a:solidFill>
                  <a:srgbClr val="FFFFFF"/>
                </a:solidFill>
                <a:latin typeface="Google Sans Text"/>
                <a:ea typeface="Google Sans Text"/>
                <a:cs typeface="Google Sans Text"/>
                <a:sym typeface="Google Sans Text"/>
              </a:defRPr>
            </a:lvl4pPr>
            <a:lvl5pPr lvl="4" rtl="0">
              <a:spcBef>
                <a:spcPts val="0"/>
              </a:spcBef>
              <a:spcAft>
                <a:spcPts val="0"/>
              </a:spcAft>
              <a:buClr>
                <a:srgbClr val="FFFFFF"/>
              </a:buClr>
              <a:buSzPts val="3600"/>
              <a:buFont typeface="Google Sans Text"/>
              <a:buNone/>
              <a:defRPr sz="3600">
                <a:solidFill>
                  <a:srgbClr val="FFFFFF"/>
                </a:solidFill>
                <a:latin typeface="Google Sans Text"/>
                <a:ea typeface="Google Sans Text"/>
                <a:cs typeface="Google Sans Text"/>
                <a:sym typeface="Google Sans Text"/>
              </a:defRPr>
            </a:lvl5pPr>
            <a:lvl6pPr lvl="5" rtl="0">
              <a:spcBef>
                <a:spcPts val="0"/>
              </a:spcBef>
              <a:spcAft>
                <a:spcPts val="0"/>
              </a:spcAft>
              <a:buClr>
                <a:srgbClr val="FFFFFF"/>
              </a:buClr>
              <a:buSzPts val="3600"/>
              <a:buFont typeface="Google Sans Text"/>
              <a:buNone/>
              <a:defRPr sz="3600">
                <a:solidFill>
                  <a:srgbClr val="FFFFFF"/>
                </a:solidFill>
                <a:latin typeface="Google Sans Text"/>
                <a:ea typeface="Google Sans Text"/>
                <a:cs typeface="Google Sans Text"/>
                <a:sym typeface="Google Sans Text"/>
              </a:defRPr>
            </a:lvl6pPr>
            <a:lvl7pPr lvl="6" rtl="0">
              <a:spcBef>
                <a:spcPts val="0"/>
              </a:spcBef>
              <a:spcAft>
                <a:spcPts val="0"/>
              </a:spcAft>
              <a:buClr>
                <a:srgbClr val="FFFFFF"/>
              </a:buClr>
              <a:buSzPts val="3600"/>
              <a:buFont typeface="Google Sans Text"/>
              <a:buNone/>
              <a:defRPr sz="3600">
                <a:solidFill>
                  <a:srgbClr val="FFFFFF"/>
                </a:solidFill>
                <a:latin typeface="Google Sans Text"/>
                <a:ea typeface="Google Sans Text"/>
                <a:cs typeface="Google Sans Text"/>
                <a:sym typeface="Google Sans Text"/>
              </a:defRPr>
            </a:lvl7pPr>
            <a:lvl8pPr lvl="7" rtl="0">
              <a:spcBef>
                <a:spcPts val="0"/>
              </a:spcBef>
              <a:spcAft>
                <a:spcPts val="0"/>
              </a:spcAft>
              <a:buClr>
                <a:srgbClr val="FFFFFF"/>
              </a:buClr>
              <a:buSzPts val="3600"/>
              <a:buFont typeface="Google Sans Text"/>
              <a:buNone/>
              <a:defRPr sz="3600">
                <a:solidFill>
                  <a:srgbClr val="FFFFFF"/>
                </a:solidFill>
                <a:latin typeface="Google Sans Text"/>
                <a:ea typeface="Google Sans Text"/>
                <a:cs typeface="Google Sans Text"/>
                <a:sym typeface="Google Sans Text"/>
              </a:defRPr>
            </a:lvl8pPr>
            <a:lvl9pPr lvl="8" rtl="0">
              <a:spcBef>
                <a:spcPts val="0"/>
              </a:spcBef>
              <a:spcAft>
                <a:spcPts val="0"/>
              </a:spcAft>
              <a:buClr>
                <a:srgbClr val="FFFFFF"/>
              </a:buClr>
              <a:buSzPts val="3600"/>
              <a:buFont typeface="Google Sans Text"/>
              <a:buNone/>
              <a:defRPr sz="3600">
                <a:solidFill>
                  <a:srgbClr val="FFFFFF"/>
                </a:solidFill>
                <a:latin typeface="Google Sans Text"/>
                <a:ea typeface="Google Sans Text"/>
                <a:cs typeface="Google Sans Text"/>
                <a:sym typeface="Google Sans Text"/>
              </a:defRPr>
            </a:lvl9pPr>
          </a:lstStyle>
          <a:p/>
        </p:txBody>
      </p:sp>
      <p:sp>
        <p:nvSpPr>
          <p:cNvPr id="69" name="Google Shape;69;p17"/>
          <p:cNvSpPr txBox="1"/>
          <p:nvPr>
            <p:ph idx="2" type="title"/>
          </p:nvPr>
        </p:nvSpPr>
        <p:spPr>
          <a:xfrm>
            <a:off x="3781475" y="5224500"/>
            <a:ext cx="8302800" cy="1114500"/>
          </a:xfrm>
          <a:prstGeom prst="rect">
            <a:avLst/>
          </a:prstGeom>
        </p:spPr>
        <p:txBody>
          <a:bodyPr anchorCtr="0" anchor="t" bIns="0" lIns="0" spcFirstLastPara="1" rIns="182850" wrap="square" tIns="0">
            <a:noAutofit/>
          </a:bodyPr>
          <a:lstStyle>
            <a:lvl1pPr lvl="0" rtl="0">
              <a:spcBef>
                <a:spcPts val="0"/>
              </a:spcBef>
              <a:spcAft>
                <a:spcPts val="0"/>
              </a:spcAft>
              <a:buClr>
                <a:srgbClr val="FFFFFF"/>
              </a:buClr>
              <a:buSzPts val="3600"/>
              <a:buFont typeface="Google Sans Text"/>
              <a:buNone/>
              <a:defRPr sz="3600">
                <a:solidFill>
                  <a:srgbClr val="FFFFFF"/>
                </a:solidFill>
                <a:latin typeface="Google Sans Text"/>
                <a:ea typeface="Google Sans Text"/>
                <a:cs typeface="Google Sans Text"/>
                <a:sym typeface="Google Sans Text"/>
              </a:defRPr>
            </a:lvl1pPr>
            <a:lvl2pPr lvl="1" rtl="0">
              <a:spcBef>
                <a:spcPts val="0"/>
              </a:spcBef>
              <a:spcAft>
                <a:spcPts val="0"/>
              </a:spcAft>
              <a:buClr>
                <a:srgbClr val="FFFFFF"/>
              </a:buClr>
              <a:buSzPts val="3600"/>
              <a:buFont typeface="Google Sans Text"/>
              <a:buNone/>
              <a:defRPr sz="3600">
                <a:solidFill>
                  <a:srgbClr val="FFFFFF"/>
                </a:solidFill>
                <a:latin typeface="Google Sans Text"/>
                <a:ea typeface="Google Sans Text"/>
                <a:cs typeface="Google Sans Text"/>
                <a:sym typeface="Google Sans Text"/>
              </a:defRPr>
            </a:lvl2pPr>
            <a:lvl3pPr lvl="2" rtl="0">
              <a:spcBef>
                <a:spcPts val="0"/>
              </a:spcBef>
              <a:spcAft>
                <a:spcPts val="0"/>
              </a:spcAft>
              <a:buClr>
                <a:srgbClr val="FFFFFF"/>
              </a:buClr>
              <a:buSzPts val="3600"/>
              <a:buFont typeface="Google Sans Text"/>
              <a:buNone/>
              <a:defRPr sz="3600">
                <a:solidFill>
                  <a:srgbClr val="FFFFFF"/>
                </a:solidFill>
                <a:latin typeface="Google Sans Text"/>
                <a:ea typeface="Google Sans Text"/>
                <a:cs typeface="Google Sans Text"/>
                <a:sym typeface="Google Sans Text"/>
              </a:defRPr>
            </a:lvl3pPr>
            <a:lvl4pPr lvl="3" rtl="0">
              <a:spcBef>
                <a:spcPts val="0"/>
              </a:spcBef>
              <a:spcAft>
                <a:spcPts val="0"/>
              </a:spcAft>
              <a:buClr>
                <a:srgbClr val="FFFFFF"/>
              </a:buClr>
              <a:buSzPts val="3600"/>
              <a:buFont typeface="Google Sans Text"/>
              <a:buNone/>
              <a:defRPr sz="3600">
                <a:solidFill>
                  <a:srgbClr val="FFFFFF"/>
                </a:solidFill>
                <a:latin typeface="Google Sans Text"/>
                <a:ea typeface="Google Sans Text"/>
                <a:cs typeface="Google Sans Text"/>
                <a:sym typeface="Google Sans Text"/>
              </a:defRPr>
            </a:lvl4pPr>
            <a:lvl5pPr lvl="4" rtl="0">
              <a:spcBef>
                <a:spcPts val="0"/>
              </a:spcBef>
              <a:spcAft>
                <a:spcPts val="0"/>
              </a:spcAft>
              <a:buClr>
                <a:srgbClr val="FFFFFF"/>
              </a:buClr>
              <a:buSzPts val="3600"/>
              <a:buFont typeface="Google Sans Text"/>
              <a:buNone/>
              <a:defRPr sz="3600">
                <a:solidFill>
                  <a:srgbClr val="FFFFFF"/>
                </a:solidFill>
                <a:latin typeface="Google Sans Text"/>
                <a:ea typeface="Google Sans Text"/>
                <a:cs typeface="Google Sans Text"/>
                <a:sym typeface="Google Sans Text"/>
              </a:defRPr>
            </a:lvl5pPr>
            <a:lvl6pPr lvl="5" rtl="0">
              <a:spcBef>
                <a:spcPts val="0"/>
              </a:spcBef>
              <a:spcAft>
                <a:spcPts val="0"/>
              </a:spcAft>
              <a:buClr>
                <a:srgbClr val="FFFFFF"/>
              </a:buClr>
              <a:buSzPts val="3600"/>
              <a:buFont typeface="Google Sans Text"/>
              <a:buNone/>
              <a:defRPr sz="3600">
                <a:solidFill>
                  <a:srgbClr val="FFFFFF"/>
                </a:solidFill>
                <a:latin typeface="Google Sans Text"/>
                <a:ea typeface="Google Sans Text"/>
                <a:cs typeface="Google Sans Text"/>
                <a:sym typeface="Google Sans Text"/>
              </a:defRPr>
            </a:lvl6pPr>
            <a:lvl7pPr lvl="6" rtl="0">
              <a:spcBef>
                <a:spcPts val="0"/>
              </a:spcBef>
              <a:spcAft>
                <a:spcPts val="0"/>
              </a:spcAft>
              <a:buClr>
                <a:srgbClr val="FFFFFF"/>
              </a:buClr>
              <a:buSzPts val="3600"/>
              <a:buFont typeface="Google Sans Text"/>
              <a:buNone/>
              <a:defRPr sz="3600">
                <a:solidFill>
                  <a:srgbClr val="FFFFFF"/>
                </a:solidFill>
                <a:latin typeface="Google Sans Text"/>
                <a:ea typeface="Google Sans Text"/>
                <a:cs typeface="Google Sans Text"/>
                <a:sym typeface="Google Sans Text"/>
              </a:defRPr>
            </a:lvl7pPr>
            <a:lvl8pPr lvl="7" rtl="0">
              <a:spcBef>
                <a:spcPts val="0"/>
              </a:spcBef>
              <a:spcAft>
                <a:spcPts val="0"/>
              </a:spcAft>
              <a:buClr>
                <a:srgbClr val="FFFFFF"/>
              </a:buClr>
              <a:buSzPts val="3600"/>
              <a:buFont typeface="Google Sans Text"/>
              <a:buNone/>
              <a:defRPr sz="3600">
                <a:solidFill>
                  <a:srgbClr val="FFFFFF"/>
                </a:solidFill>
                <a:latin typeface="Google Sans Text"/>
                <a:ea typeface="Google Sans Text"/>
                <a:cs typeface="Google Sans Text"/>
                <a:sym typeface="Google Sans Text"/>
              </a:defRPr>
            </a:lvl8pPr>
            <a:lvl9pPr lvl="8" rtl="0">
              <a:spcBef>
                <a:spcPts val="0"/>
              </a:spcBef>
              <a:spcAft>
                <a:spcPts val="0"/>
              </a:spcAft>
              <a:buClr>
                <a:srgbClr val="FFFFFF"/>
              </a:buClr>
              <a:buSzPts val="3600"/>
              <a:buFont typeface="Google Sans Text"/>
              <a:buNone/>
              <a:defRPr sz="3600">
                <a:solidFill>
                  <a:srgbClr val="FFFFFF"/>
                </a:solidFill>
                <a:latin typeface="Google Sans Text"/>
                <a:ea typeface="Google Sans Text"/>
                <a:cs typeface="Google Sans Text"/>
                <a:sym typeface="Google Sans Text"/>
              </a:defRPr>
            </a:lvl9pPr>
          </a:lstStyle>
          <a:p/>
        </p:txBody>
      </p:sp>
      <p:sp>
        <p:nvSpPr>
          <p:cNvPr id="70" name="Google Shape;70;p17"/>
          <p:cNvSpPr txBox="1"/>
          <p:nvPr>
            <p:ph idx="3" type="title"/>
          </p:nvPr>
        </p:nvSpPr>
        <p:spPr>
          <a:xfrm>
            <a:off x="3781475" y="7376500"/>
            <a:ext cx="8302800" cy="1114500"/>
          </a:xfrm>
          <a:prstGeom prst="rect">
            <a:avLst/>
          </a:prstGeom>
        </p:spPr>
        <p:txBody>
          <a:bodyPr anchorCtr="0" anchor="t" bIns="0" lIns="0" spcFirstLastPara="1" rIns="182850" wrap="square" tIns="0">
            <a:noAutofit/>
          </a:bodyPr>
          <a:lstStyle>
            <a:lvl1pPr lvl="0" rtl="0">
              <a:spcBef>
                <a:spcPts val="0"/>
              </a:spcBef>
              <a:spcAft>
                <a:spcPts val="0"/>
              </a:spcAft>
              <a:buClr>
                <a:srgbClr val="FFFFFF"/>
              </a:buClr>
              <a:buSzPts val="3600"/>
              <a:buFont typeface="Google Sans Text"/>
              <a:buNone/>
              <a:defRPr sz="3600">
                <a:solidFill>
                  <a:srgbClr val="FFFFFF"/>
                </a:solidFill>
                <a:latin typeface="Google Sans Text"/>
                <a:ea typeface="Google Sans Text"/>
                <a:cs typeface="Google Sans Text"/>
                <a:sym typeface="Google Sans Text"/>
              </a:defRPr>
            </a:lvl1pPr>
            <a:lvl2pPr lvl="1" rtl="0">
              <a:spcBef>
                <a:spcPts val="0"/>
              </a:spcBef>
              <a:spcAft>
                <a:spcPts val="0"/>
              </a:spcAft>
              <a:buClr>
                <a:srgbClr val="FFFFFF"/>
              </a:buClr>
              <a:buSzPts val="3600"/>
              <a:buFont typeface="Google Sans Text"/>
              <a:buNone/>
              <a:defRPr sz="3600">
                <a:solidFill>
                  <a:srgbClr val="FFFFFF"/>
                </a:solidFill>
                <a:latin typeface="Google Sans Text"/>
                <a:ea typeface="Google Sans Text"/>
                <a:cs typeface="Google Sans Text"/>
                <a:sym typeface="Google Sans Text"/>
              </a:defRPr>
            </a:lvl2pPr>
            <a:lvl3pPr lvl="2" rtl="0">
              <a:spcBef>
                <a:spcPts val="0"/>
              </a:spcBef>
              <a:spcAft>
                <a:spcPts val="0"/>
              </a:spcAft>
              <a:buClr>
                <a:srgbClr val="FFFFFF"/>
              </a:buClr>
              <a:buSzPts val="3600"/>
              <a:buFont typeface="Google Sans Text"/>
              <a:buNone/>
              <a:defRPr sz="3600">
                <a:solidFill>
                  <a:srgbClr val="FFFFFF"/>
                </a:solidFill>
                <a:latin typeface="Google Sans Text"/>
                <a:ea typeface="Google Sans Text"/>
                <a:cs typeface="Google Sans Text"/>
                <a:sym typeface="Google Sans Text"/>
              </a:defRPr>
            </a:lvl3pPr>
            <a:lvl4pPr lvl="3" rtl="0">
              <a:spcBef>
                <a:spcPts val="0"/>
              </a:spcBef>
              <a:spcAft>
                <a:spcPts val="0"/>
              </a:spcAft>
              <a:buClr>
                <a:srgbClr val="FFFFFF"/>
              </a:buClr>
              <a:buSzPts val="3600"/>
              <a:buFont typeface="Google Sans Text"/>
              <a:buNone/>
              <a:defRPr sz="3600">
                <a:solidFill>
                  <a:srgbClr val="FFFFFF"/>
                </a:solidFill>
                <a:latin typeface="Google Sans Text"/>
                <a:ea typeface="Google Sans Text"/>
                <a:cs typeface="Google Sans Text"/>
                <a:sym typeface="Google Sans Text"/>
              </a:defRPr>
            </a:lvl4pPr>
            <a:lvl5pPr lvl="4" rtl="0">
              <a:spcBef>
                <a:spcPts val="0"/>
              </a:spcBef>
              <a:spcAft>
                <a:spcPts val="0"/>
              </a:spcAft>
              <a:buClr>
                <a:srgbClr val="FFFFFF"/>
              </a:buClr>
              <a:buSzPts val="3600"/>
              <a:buFont typeface="Google Sans Text"/>
              <a:buNone/>
              <a:defRPr sz="3600">
                <a:solidFill>
                  <a:srgbClr val="FFFFFF"/>
                </a:solidFill>
                <a:latin typeface="Google Sans Text"/>
                <a:ea typeface="Google Sans Text"/>
                <a:cs typeface="Google Sans Text"/>
                <a:sym typeface="Google Sans Text"/>
              </a:defRPr>
            </a:lvl5pPr>
            <a:lvl6pPr lvl="5" rtl="0">
              <a:spcBef>
                <a:spcPts val="0"/>
              </a:spcBef>
              <a:spcAft>
                <a:spcPts val="0"/>
              </a:spcAft>
              <a:buClr>
                <a:srgbClr val="FFFFFF"/>
              </a:buClr>
              <a:buSzPts val="3600"/>
              <a:buFont typeface="Google Sans Text"/>
              <a:buNone/>
              <a:defRPr sz="3600">
                <a:solidFill>
                  <a:srgbClr val="FFFFFF"/>
                </a:solidFill>
                <a:latin typeface="Google Sans Text"/>
                <a:ea typeface="Google Sans Text"/>
                <a:cs typeface="Google Sans Text"/>
                <a:sym typeface="Google Sans Text"/>
              </a:defRPr>
            </a:lvl6pPr>
            <a:lvl7pPr lvl="6" rtl="0">
              <a:spcBef>
                <a:spcPts val="0"/>
              </a:spcBef>
              <a:spcAft>
                <a:spcPts val="0"/>
              </a:spcAft>
              <a:buClr>
                <a:srgbClr val="FFFFFF"/>
              </a:buClr>
              <a:buSzPts val="3600"/>
              <a:buFont typeface="Google Sans Text"/>
              <a:buNone/>
              <a:defRPr sz="3600">
                <a:solidFill>
                  <a:srgbClr val="FFFFFF"/>
                </a:solidFill>
                <a:latin typeface="Google Sans Text"/>
                <a:ea typeface="Google Sans Text"/>
                <a:cs typeface="Google Sans Text"/>
                <a:sym typeface="Google Sans Text"/>
              </a:defRPr>
            </a:lvl7pPr>
            <a:lvl8pPr lvl="7" rtl="0">
              <a:spcBef>
                <a:spcPts val="0"/>
              </a:spcBef>
              <a:spcAft>
                <a:spcPts val="0"/>
              </a:spcAft>
              <a:buClr>
                <a:srgbClr val="FFFFFF"/>
              </a:buClr>
              <a:buSzPts val="3600"/>
              <a:buFont typeface="Google Sans Text"/>
              <a:buNone/>
              <a:defRPr sz="3600">
                <a:solidFill>
                  <a:srgbClr val="FFFFFF"/>
                </a:solidFill>
                <a:latin typeface="Google Sans Text"/>
                <a:ea typeface="Google Sans Text"/>
                <a:cs typeface="Google Sans Text"/>
                <a:sym typeface="Google Sans Text"/>
              </a:defRPr>
            </a:lvl8pPr>
            <a:lvl9pPr lvl="8" rtl="0">
              <a:spcBef>
                <a:spcPts val="0"/>
              </a:spcBef>
              <a:spcAft>
                <a:spcPts val="0"/>
              </a:spcAft>
              <a:buClr>
                <a:srgbClr val="FFFFFF"/>
              </a:buClr>
              <a:buSzPts val="3600"/>
              <a:buFont typeface="Google Sans Text"/>
              <a:buNone/>
              <a:defRPr sz="3600">
                <a:solidFill>
                  <a:srgbClr val="FFFFFF"/>
                </a:solidFill>
                <a:latin typeface="Google Sans Text"/>
                <a:ea typeface="Google Sans Text"/>
                <a:cs typeface="Google Sans Text"/>
                <a:sym typeface="Google Sans Text"/>
              </a:defRPr>
            </a:lvl9pPr>
          </a:lstStyle>
          <a:p/>
        </p:txBody>
      </p:sp>
      <p:sp>
        <p:nvSpPr>
          <p:cNvPr id="71" name="Google Shape;71;p17"/>
          <p:cNvSpPr txBox="1"/>
          <p:nvPr/>
        </p:nvSpPr>
        <p:spPr>
          <a:xfrm>
            <a:off x="914400" y="3072500"/>
            <a:ext cx="3012300" cy="739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3600">
                <a:solidFill>
                  <a:srgbClr val="FFFFFF"/>
                </a:solidFill>
                <a:latin typeface="Google Sans Text"/>
                <a:ea typeface="Google Sans Text"/>
                <a:cs typeface="Google Sans Text"/>
                <a:sym typeface="Google Sans Text"/>
              </a:rPr>
              <a:t>File name:</a:t>
            </a:r>
            <a:endParaRPr sz="3600">
              <a:solidFill>
                <a:srgbClr val="FFFFFF"/>
              </a:solidFill>
              <a:latin typeface="Google Sans Text"/>
              <a:ea typeface="Google Sans Text"/>
              <a:cs typeface="Google Sans Text"/>
              <a:sym typeface="Google Sans Text"/>
            </a:endParaRPr>
          </a:p>
        </p:txBody>
      </p:sp>
      <p:sp>
        <p:nvSpPr>
          <p:cNvPr id="72" name="Google Shape;72;p17"/>
          <p:cNvSpPr txBox="1"/>
          <p:nvPr/>
        </p:nvSpPr>
        <p:spPr>
          <a:xfrm>
            <a:off x="914400" y="5224500"/>
            <a:ext cx="3012300" cy="739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3600">
                <a:solidFill>
                  <a:srgbClr val="FFFFFF"/>
                </a:solidFill>
                <a:latin typeface="Google Sans Text"/>
                <a:ea typeface="Google Sans Text"/>
                <a:cs typeface="Google Sans Text"/>
                <a:sym typeface="Google Sans Text"/>
              </a:rPr>
              <a:t>Format:</a:t>
            </a:r>
            <a:endParaRPr sz="3600">
              <a:solidFill>
                <a:srgbClr val="FFFFFF"/>
              </a:solidFill>
              <a:latin typeface="Google Sans Text"/>
              <a:ea typeface="Google Sans Text"/>
              <a:cs typeface="Google Sans Text"/>
              <a:sym typeface="Google Sans Text"/>
            </a:endParaRPr>
          </a:p>
        </p:txBody>
      </p:sp>
      <p:sp>
        <p:nvSpPr>
          <p:cNvPr id="73" name="Google Shape;73;p17"/>
          <p:cNvSpPr txBox="1"/>
          <p:nvPr/>
        </p:nvSpPr>
        <p:spPr>
          <a:xfrm>
            <a:off x="914400" y="7376500"/>
            <a:ext cx="3012300" cy="739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3600">
                <a:solidFill>
                  <a:srgbClr val="FFFFFF"/>
                </a:solidFill>
                <a:latin typeface="Google Sans Text"/>
                <a:ea typeface="Google Sans Text"/>
                <a:cs typeface="Google Sans Text"/>
                <a:sym typeface="Google Sans Text"/>
              </a:rPr>
              <a:t>Presenter:</a:t>
            </a:r>
            <a:endParaRPr sz="3600">
              <a:solidFill>
                <a:srgbClr val="FFFFFF"/>
              </a:solidFill>
              <a:latin typeface="Google Sans Text"/>
              <a:ea typeface="Google Sans Text"/>
              <a:cs typeface="Google Sans Text"/>
              <a:sym typeface="Google Sans Text"/>
            </a:endParaRPr>
          </a:p>
        </p:txBody>
      </p:sp>
      <p:sp>
        <p:nvSpPr>
          <p:cNvPr id="74" name="Google Shape;74;p17"/>
          <p:cNvSpPr txBox="1"/>
          <p:nvPr/>
        </p:nvSpPr>
        <p:spPr>
          <a:xfrm>
            <a:off x="914400" y="920500"/>
            <a:ext cx="3012300" cy="739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4800">
                <a:solidFill>
                  <a:srgbClr val="FFFFFF"/>
                </a:solidFill>
                <a:latin typeface="Google Sans"/>
                <a:ea typeface="Google Sans"/>
                <a:cs typeface="Google Sans"/>
                <a:sym typeface="Google Sans"/>
              </a:rPr>
              <a:t>Video Info</a:t>
            </a:r>
            <a:endParaRPr sz="4800">
              <a:solidFill>
                <a:srgbClr val="FFFFFF"/>
              </a:solidFill>
              <a:latin typeface="Google Sans"/>
              <a:ea typeface="Google Sans"/>
              <a:cs typeface="Google Sans"/>
              <a:sym typeface="Google San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Blank">
  <p:cSld name="CUSTOM_4">
    <p:spTree>
      <p:nvGrpSpPr>
        <p:cNvPr id="75" name="Shape 75"/>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8_Embedded Video ">
  <p:cSld name="CUSTOM_4_1">
    <p:bg>
      <p:bgPr>
        <a:solidFill>
          <a:srgbClr val="000000"/>
        </a:solidFill>
      </p:bgPr>
    </p:bg>
    <p:spTree>
      <p:nvGrpSpPr>
        <p:cNvPr id="76" name="Shape 76"/>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no guidelines" showMasterSp="0">
  <p:cSld name="Blank_1">
    <p:bg>
      <p:bgPr>
        <a:noFill/>
      </p:bgPr>
    </p:bg>
    <p:spTree>
      <p:nvGrpSpPr>
        <p:cNvPr id="77" name="Shape 7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_Title Left">
  <p:cSld name="CUSTOM_6_1">
    <p:spTree>
      <p:nvGrpSpPr>
        <p:cNvPr id="12" name="Shape 12"/>
        <p:cNvGrpSpPr/>
        <p:nvPr/>
      </p:nvGrpSpPr>
      <p:grpSpPr>
        <a:xfrm>
          <a:off x="0" y="0"/>
          <a:ext cx="0" cy="0"/>
          <a:chOff x="0" y="0"/>
          <a:chExt cx="0" cy="0"/>
        </a:xfrm>
      </p:grpSpPr>
      <p:sp>
        <p:nvSpPr>
          <p:cNvPr id="13" name="Google Shape;13;p3"/>
          <p:cNvSpPr txBox="1"/>
          <p:nvPr>
            <p:ph type="title"/>
          </p:nvPr>
        </p:nvSpPr>
        <p:spPr>
          <a:xfrm>
            <a:off x="9220250" y="3072500"/>
            <a:ext cx="8153700" cy="4138800"/>
          </a:xfrm>
          <a:prstGeom prst="rect">
            <a:avLst/>
          </a:prstGeom>
        </p:spPr>
        <p:txBody>
          <a:bodyPr anchorCtr="0" anchor="ctr" bIns="0" lIns="0" spcFirstLastPara="1" rIns="182850" wrap="square" tIns="0">
            <a:noAutofit/>
          </a:bodyPr>
          <a:lstStyle>
            <a:lvl1pPr lvl="0" rtl="0">
              <a:lnSpc>
                <a:spcPct val="100000"/>
              </a:lnSpc>
              <a:spcBef>
                <a:spcPts val="0"/>
              </a:spcBef>
              <a:spcAft>
                <a:spcPts val="0"/>
              </a:spcAft>
              <a:buNone/>
              <a:defRPr sz="6000"/>
            </a:lvl1pPr>
            <a:lvl2pPr lvl="1" rtl="0">
              <a:lnSpc>
                <a:spcPct val="100000"/>
              </a:lnSpc>
              <a:spcBef>
                <a:spcPts val="0"/>
              </a:spcBef>
              <a:spcAft>
                <a:spcPts val="0"/>
              </a:spcAft>
              <a:buNone/>
              <a:defRPr sz="6000"/>
            </a:lvl2pPr>
            <a:lvl3pPr lvl="2" rtl="0">
              <a:lnSpc>
                <a:spcPct val="100000"/>
              </a:lnSpc>
              <a:spcBef>
                <a:spcPts val="0"/>
              </a:spcBef>
              <a:spcAft>
                <a:spcPts val="0"/>
              </a:spcAft>
              <a:buNone/>
              <a:defRPr sz="6000"/>
            </a:lvl3pPr>
            <a:lvl4pPr lvl="3" rtl="0">
              <a:lnSpc>
                <a:spcPct val="100000"/>
              </a:lnSpc>
              <a:spcBef>
                <a:spcPts val="0"/>
              </a:spcBef>
              <a:spcAft>
                <a:spcPts val="0"/>
              </a:spcAft>
              <a:buNone/>
              <a:defRPr sz="6000"/>
            </a:lvl4pPr>
            <a:lvl5pPr lvl="4" rtl="0">
              <a:lnSpc>
                <a:spcPct val="100000"/>
              </a:lnSpc>
              <a:spcBef>
                <a:spcPts val="0"/>
              </a:spcBef>
              <a:spcAft>
                <a:spcPts val="0"/>
              </a:spcAft>
              <a:buNone/>
              <a:defRPr sz="6000"/>
            </a:lvl5pPr>
            <a:lvl6pPr lvl="5" rtl="0">
              <a:lnSpc>
                <a:spcPct val="100000"/>
              </a:lnSpc>
              <a:spcBef>
                <a:spcPts val="0"/>
              </a:spcBef>
              <a:spcAft>
                <a:spcPts val="0"/>
              </a:spcAft>
              <a:buNone/>
              <a:defRPr sz="6000"/>
            </a:lvl6pPr>
            <a:lvl7pPr lvl="6" rtl="0">
              <a:lnSpc>
                <a:spcPct val="100000"/>
              </a:lnSpc>
              <a:spcBef>
                <a:spcPts val="0"/>
              </a:spcBef>
              <a:spcAft>
                <a:spcPts val="0"/>
              </a:spcAft>
              <a:buNone/>
              <a:defRPr sz="6000"/>
            </a:lvl7pPr>
            <a:lvl8pPr lvl="7" rtl="0">
              <a:lnSpc>
                <a:spcPct val="100000"/>
              </a:lnSpc>
              <a:spcBef>
                <a:spcPts val="0"/>
              </a:spcBef>
              <a:spcAft>
                <a:spcPts val="0"/>
              </a:spcAft>
              <a:buNone/>
              <a:defRPr sz="6000"/>
            </a:lvl8pPr>
            <a:lvl9pPr lvl="8" rtl="0">
              <a:lnSpc>
                <a:spcPct val="100000"/>
              </a:lnSpc>
              <a:spcBef>
                <a:spcPts val="0"/>
              </a:spcBef>
              <a:spcAft>
                <a:spcPts val="0"/>
              </a:spcAft>
              <a:buNone/>
              <a:defRPr sz="6000"/>
            </a:lvl9pPr>
          </a:lstStyle>
          <a:p/>
        </p:txBody>
      </p:sp>
      <p:sp>
        <p:nvSpPr>
          <p:cNvPr id="14" name="Google Shape;14;p3"/>
          <p:cNvSpPr txBox="1"/>
          <p:nvPr>
            <p:ph idx="1" type="subTitle"/>
          </p:nvPr>
        </p:nvSpPr>
        <p:spPr>
          <a:xfrm>
            <a:off x="9220250" y="7529100"/>
            <a:ext cx="4008000" cy="18597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2600"/>
            </a:lvl1pPr>
            <a:lvl2pPr lvl="1" rtl="0">
              <a:lnSpc>
                <a:spcPct val="115000"/>
              </a:lnSpc>
              <a:spcBef>
                <a:spcPts val="0"/>
              </a:spcBef>
              <a:spcAft>
                <a:spcPts val="0"/>
              </a:spcAft>
              <a:buNone/>
              <a:defRPr sz="2600"/>
            </a:lvl2pPr>
            <a:lvl3pPr lvl="2" rtl="0">
              <a:lnSpc>
                <a:spcPct val="115000"/>
              </a:lnSpc>
              <a:spcBef>
                <a:spcPts val="0"/>
              </a:spcBef>
              <a:spcAft>
                <a:spcPts val="0"/>
              </a:spcAft>
              <a:buNone/>
              <a:defRPr sz="2600"/>
            </a:lvl3pPr>
            <a:lvl4pPr lvl="3" rtl="0">
              <a:lnSpc>
                <a:spcPct val="115000"/>
              </a:lnSpc>
              <a:spcBef>
                <a:spcPts val="0"/>
              </a:spcBef>
              <a:spcAft>
                <a:spcPts val="0"/>
              </a:spcAft>
              <a:buNone/>
              <a:defRPr sz="2600"/>
            </a:lvl4pPr>
            <a:lvl5pPr lvl="4" rtl="0">
              <a:lnSpc>
                <a:spcPct val="115000"/>
              </a:lnSpc>
              <a:spcBef>
                <a:spcPts val="0"/>
              </a:spcBef>
              <a:spcAft>
                <a:spcPts val="0"/>
              </a:spcAft>
              <a:buNone/>
              <a:defRPr sz="2600"/>
            </a:lvl5pPr>
            <a:lvl6pPr lvl="5" rtl="0">
              <a:lnSpc>
                <a:spcPct val="115000"/>
              </a:lnSpc>
              <a:spcBef>
                <a:spcPts val="0"/>
              </a:spcBef>
              <a:spcAft>
                <a:spcPts val="0"/>
              </a:spcAft>
              <a:buNone/>
              <a:defRPr sz="2600"/>
            </a:lvl6pPr>
            <a:lvl7pPr lvl="6" rtl="0">
              <a:lnSpc>
                <a:spcPct val="115000"/>
              </a:lnSpc>
              <a:spcBef>
                <a:spcPts val="0"/>
              </a:spcBef>
              <a:spcAft>
                <a:spcPts val="0"/>
              </a:spcAft>
              <a:buNone/>
              <a:defRPr sz="2600"/>
            </a:lvl7pPr>
            <a:lvl8pPr lvl="7" rtl="0">
              <a:lnSpc>
                <a:spcPct val="115000"/>
              </a:lnSpc>
              <a:spcBef>
                <a:spcPts val="0"/>
              </a:spcBef>
              <a:spcAft>
                <a:spcPts val="0"/>
              </a:spcAft>
              <a:buNone/>
              <a:defRPr sz="2600"/>
            </a:lvl8pPr>
            <a:lvl9pPr lvl="8" rtl="0">
              <a:lnSpc>
                <a:spcPct val="115000"/>
              </a:lnSpc>
              <a:spcBef>
                <a:spcPts val="0"/>
              </a:spcBef>
              <a:spcAft>
                <a:spcPts val="0"/>
              </a:spcAft>
              <a:buNone/>
              <a:defRPr sz="2600"/>
            </a:lvl9pPr>
          </a:lstStyle>
          <a:p/>
        </p:txBody>
      </p:sp>
      <p:pic>
        <p:nvPicPr>
          <p:cNvPr id="15" name="Google Shape;15;p3"/>
          <p:cNvPicPr preferRelativeResize="0"/>
          <p:nvPr/>
        </p:nvPicPr>
        <p:blipFill>
          <a:blip r:embed="rId2">
            <a:alphaModFix/>
          </a:blip>
          <a:stretch>
            <a:fillRect/>
          </a:stretch>
        </p:blipFill>
        <p:spPr>
          <a:xfrm>
            <a:off x="914350" y="920500"/>
            <a:ext cx="2242400" cy="39955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c - Agenda/Learn how to... - Journal ">
  <p:cSld name="CUSTOM_2_4_1_1_1_1_1">
    <p:spTree>
      <p:nvGrpSpPr>
        <p:cNvPr id="78" name="Shape 78"/>
        <p:cNvGrpSpPr/>
        <p:nvPr/>
      </p:nvGrpSpPr>
      <p:grpSpPr>
        <a:xfrm>
          <a:off x="0" y="0"/>
          <a:ext cx="0" cy="0"/>
          <a:chOff x="0" y="0"/>
          <a:chExt cx="0" cy="0"/>
        </a:xfrm>
      </p:grpSpPr>
      <p:sp>
        <p:nvSpPr>
          <p:cNvPr id="79" name="Google Shape;79;p21"/>
          <p:cNvSpPr txBox="1"/>
          <p:nvPr>
            <p:ph idx="1" type="body"/>
          </p:nvPr>
        </p:nvSpPr>
        <p:spPr>
          <a:xfrm>
            <a:off x="1701275" y="2432125"/>
            <a:ext cx="7320000" cy="6775200"/>
          </a:xfrm>
          <a:prstGeom prst="rect">
            <a:avLst/>
          </a:prstGeom>
        </p:spPr>
        <p:txBody>
          <a:bodyPr anchorCtr="0" anchor="t" bIns="91450" lIns="91450" spcFirstLastPara="1" rIns="91450" wrap="square" tIns="91450">
            <a:noAutofit/>
          </a:bodyPr>
          <a:lstStyle>
            <a:lvl1pPr indent="-457200" lvl="0" marL="457200" rtl="0">
              <a:lnSpc>
                <a:spcPct val="100000"/>
              </a:lnSpc>
              <a:spcBef>
                <a:spcPts val="0"/>
              </a:spcBef>
              <a:spcAft>
                <a:spcPts val="0"/>
              </a:spcAft>
              <a:buClr>
                <a:schemeClr val="lt1"/>
              </a:buClr>
              <a:buSzPts val="3600"/>
              <a:buFont typeface="Roboto"/>
              <a:buChar char="●"/>
              <a:defRPr sz="3600">
                <a:solidFill>
                  <a:schemeClr val="lt1"/>
                </a:solidFill>
                <a:latin typeface="Roboto"/>
                <a:ea typeface="Roboto"/>
                <a:cs typeface="Roboto"/>
                <a:sym typeface="Roboto"/>
              </a:defRPr>
            </a:lvl1pPr>
            <a:lvl2pPr indent="-457200" lvl="1" marL="914400" rtl="0">
              <a:lnSpc>
                <a:spcPct val="100000"/>
              </a:lnSpc>
              <a:spcBef>
                <a:spcPts val="3000"/>
              </a:spcBef>
              <a:spcAft>
                <a:spcPts val="0"/>
              </a:spcAft>
              <a:buClr>
                <a:schemeClr val="lt1"/>
              </a:buClr>
              <a:buSzPts val="3600"/>
              <a:buFont typeface="Roboto"/>
              <a:buChar char="○"/>
              <a:defRPr sz="3600">
                <a:solidFill>
                  <a:schemeClr val="lt1"/>
                </a:solidFill>
                <a:latin typeface="Roboto"/>
                <a:ea typeface="Roboto"/>
                <a:cs typeface="Roboto"/>
                <a:sym typeface="Roboto"/>
              </a:defRPr>
            </a:lvl2pPr>
            <a:lvl3pPr indent="-457200" lvl="2" marL="1371600" rtl="0">
              <a:lnSpc>
                <a:spcPct val="100000"/>
              </a:lnSpc>
              <a:spcBef>
                <a:spcPts val="3000"/>
              </a:spcBef>
              <a:spcAft>
                <a:spcPts val="0"/>
              </a:spcAft>
              <a:buClr>
                <a:schemeClr val="lt1"/>
              </a:buClr>
              <a:buSzPts val="3600"/>
              <a:buFont typeface="Roboto"/>
              <a:buChar char="■"/>
              <a:defRPr sz="3600">
                <a:solidFill>
                  <a:schemeClr val="lt1"/>
                </a:solidFill>
                <a:latin typeface="Roboto"/>
                <a:ea typeface="Roboto"/>
                <a:cs typeface="Roboto"/>
                <a:sym typeface="Roboto"/>
              </a:defRPr>
            </a:lvl3pPr>
            <a:lvl4pPr indent="-457200" lvl="3" marL="1828800" rtl="0">
              <a:lnSpc>
                <a:spcPct val="100000"/>
              </a:lnSpc>
              <a:spcBef>
                <a:spcPts val="3000"/>
              </a:spcBef>
              <a:spcAft>
                <a:spcPts val="0"/>
              </a:spcAft>
              <a:buClr>
                <a:schemeClr val="lt1"/>
              </a:buClr>
              <a:buSzPts val="3600"/>
              <a:buFont typeface="Roboto"/>
              <a:buChar char="●"/>
              <a:defRPr sz="3600">
                <a:solidFill>
                  <a:schemeClr val="lt1"/>
                </a:solidFill>
                <a:latin typeface="Roboto"/>
                <a:ea typeface="Roboto"/>
                <a:cs typeface="Roboto"/>
                <a:sym typeface="Roboto"/>
              </a:defRPr>
            </a:lvl4pPr>
            <a:lvl5pPr indent="-457200" lvl="4" marL="2286000" rtl="0">
              <a:lnSpc>
                <a:spcPct val="100000"/>
              </a:lnSpc>
              <a:spcBef>
                <a:spcPts val="3000"/>
              </a:spcBef>
              <a:spcAft>
                <a:spcPts val="0"/>
              </a:spcAft>
              <a:buClr>
                <a:schemeClr val="lt1"/>
              </a:buClr>
              <a:buSzPts val="3600"/>
              <a:buFont typeface="Roboto"/>
              <a:buChar char="○"/>
              <a:defRPr sz="3600">
                <a:solidFill>
                  <a:schemeClr val="lt1"/>
                </a:solidFill>
                <a:latin typeface="Roboto"/>
                <a:ea typeface="Roboto"/>
                <a:cs typeface="Roboto"/>
                <a:sym typeface="Roboto"/>
              </a:defRPr>
            </a:lvl5pPr>
            <a:lvl6pPr indent="-457200" lvl="5" marL="2743200" rtl="0">
              <a:lnSpc>
                <a:spcPct val="100000"/>
              </a:lnSpc>
              <a:spcBef>
                <a:spcPts val="3000"/>
              </a:spcBef>
              <a:spcAft>
                <a:spcPts val="0"/>
              </a:spcAft>
              <a:buClr>
                <a:schemeClr val="lt1"/>
              </a:buClr>
              <a:buSzPts val="3600"/>
              <a:buFont typeface="Roboto"/>
              <a:buChar char="■"/>
              <a:defRPr sz="3600">
                <a:solidFill>
                  <a:schemeClr val="lt1"/>
                </a:solidFill>
                <a:latin typeface="Roboto"/>
                <a:ea typeface="Roboto"/>
                <a:cs typeface="Roboto"/>
                <a:sym typeface="Roboto"/>
              </a:defRPr>
            </a:lvl6pPr>
            <a:lvl7pPr indent="-457200" lvl="6" marL="3200400" rtl="0">
              <a:lnSpc>
                <a:spcPct val="100000"/>
              </a:lnSpc>
              <a:spcBef>
                <a:spcPts val="3000"/>
              </a:spcBef>
              <a:spcAft>
                <a:spcPts val="0"/>
              </a:spcAft>
              <a:buClr>
                <a:schemeClr val="lt1"/>
              </a:buClr>
              <a:buSzPts val="3600"/>
              <a:buFont typeface="Roboto"/>
              <a:buChar char="●"/>
              <a:defRPr sz="3600">
                <a:solidFill>
                  <a:schemeClr val="lt1"/>
                </a:solidFill>
                <a:latin typeface="Roboto"/>
                <a:ea typeface="Roboto"/>
                <a:cs typeface="Roboto"/>
                <a:sym typeface="Roboto"/>
              </a:defRPr>
            </a:lvl7pPr>
            <a:lvl8pPr indent="-457200" lvl="7" marL="3657600" rtl="0">
              <a:lnSpc>
                <a:spcPct val="100000"/>
              </a:lnSpc>
              <a:spcBef>
                <a:spcPts val="3000"/>
              </a:spcBef>
              <a:spcAft>
                <a:spcPts val="0"/>
              </a:spcAft>
              <a:buClr>
                <a:schemeClr val="lt1"/>
              </a:buClr>
              <a:buSzPts val="3600"/>
              <a:buFont typeface="Roboto"/>
              <a:buChar char="○"/>
              <a:defRPr sz="3600">
                <a:solidFill>
                  <a:schemeClr val="lt1"/>
                </a:solidFill>
                <a:latin typeface="Roboto"/>
                <a:ea typeface="Roboto"/>
                <a:cs typeface="Roboto"/>
                <a:sym typeface="Roboto"/>
              </a:defRPr>
            </a:lvl8pPr>
            <a:lvl9pPr indent="-457200" lvl="8" marL="4114800" rtl="0">
              <a:lnSpc>
                <a:spcPct val="100000"/>
              </a:lnSpc>
              <a:spcBef>
                <a:spcPts val="3000"/>
              </a:spcBef>
              <a:spcAft>
                <a:spcPts val="3000"/>
              </a:spcAft>
              <a:buClr>
                <a:schemeClr val="lt1"/>
              </a:buClr>
              <a:buSzPts val="3600"/>
              <a:buFont typeface="Roboto"/>
              <a:buChar char="■"/>
              <a:defRPr sz="3600">
                <a:solidFill>
                  <a:schemeClr val="lt1"/>
                </a:solidFill>
                <a:latin typeface="Roboto"/>
                <a:ea typeface="Roboto"/>
                <a:cs typeface="Roboto"/>
                <a:sym typeface="Roboto"/>
              </a:defRPr>
            </a:lvl9pPr>
          </a:lstStyle>
          <a:p/>
        </p:txBody>
      </p:sp>
      <p:cxnSp>
        <p:nvCxnSpPr>
          <p:cNvPr id="80" name="Google Shape;80;p21"/>
          <p:cNvCxnSpPr/>
          <p:nvPr/>
        </p:nvCxnSpPr>
        <p:spPr>
          <a:xfrm>
            <a:off x="1743427" y="1017624"/>
            <a:ext cx="857400" cy="0"/>
          </a:xfrm>
          <a:prstGeom prst="straightConnector1">
            <a:avLst/>
          </a:prstGeom>
          <a:noFill/>
          <a:ln cap="flat" cmpd="sng" w="38100">
            <a:solidFill>
              <a:srgbClr val="4285F4"/>
            </a:solidFill>
            <a:prstDash val="solid"/>
            <a:round/>
            <a:headEnd len="med" w="med" type="none"/>
            <a:tailEnd len="med" w="med" type="none"/>
          </a:ln>
        </p:spPr>
      </p:cxnSp>
      <p:sp>
        <p:nvSpPr>
          <p:cNvPr id="81" name="Google Shape;81;p21"/>
          <p:cNvSpPr txBox="1"/>
          <p:nvPr>
            <p:ph type="title"/>
          </p:nvPr>
        </p:nvSpPr>
        <p:spPr>
          <a:xfrm>
            <a:off x="1672475" y="1154875"/>
            <a:ext cx="7486800" cy="1140000"/>
          </a:xfrm>
          <a:prstGeom prst="rect">
            <a:avLst/>
          </a:prstGeom>
        </p:spPr>
        <p:txBody>
          <a:bodyPr anchorCtr="0" anchor="t" bIns="91450" lIns="91450" spcFirstLastPara="1" rIns="91450" wrap="square" tIns="91450">
            <a:noAutofit/>
          </a:bodyPr>
          <a:lstStyle>
            <a:lvl1pPr lvl="0" rtl="0">
              <a:spcBef>
                <a:spcPts val="0"/>
              </a:spcBef>
              <a:spcAft>
                <a:spcPts val="0"/>
              </a:spcAft>
              <a:buNone/>
              <a:defRPr sz="4800">
                <a:solidFill>
                  <a:schemeClr val="dk1"/>
                </a:solidFill>
                <a:latin typeface="Google Sans"/>
                <a:ea typeface="Google Sans"/>
                <a:cs typeface="Google Sans"/>
                <a:sym typeface="Google Sans"/>
              </a:defRPr>
            </a:lvl1pPr>
            <a:lvl2pPr lvl="1" rtl="0">
              <a:spcBef>
                <a:spcPts val="0"/>
              </a:spcBef>
              <a:spcAft>
                <a:spcPts val="0"/>
              </a:spcAft>
              <a:buNone/>
              <a:defRPr sz="4800">
                <a:solidFill>
                  <a:schemeClr val="dk1"/>
                </a:solidFill>
                <a:latin typeface="Google Sans"/>
                <a:ea typeface="Google Sans"/>
                <a:cs typeface="Google Sans"/>
                <a:sym typeface="Google Sans"/>
              </a:defRPr>
            </a:lvl2pPr>
            <a:lvl3pPr lvl="2" rtl="0">
              <a:spcBef>
                <a:spcPts val="0"/>
              </a:spcBef>
              <a:spcAft>
                <a:spcPts val="0"/>
              </a:spcAft>
              <a:buNone/>
              <a:defRPr sz="4800">
                <a:solidFill>
                  <a:schemeClr val="dk1"/>
                </a:solidFill>
                <a:latin typeface="Google Sans"/>
                <a:ea typeface="Google Sans"/>
                <a:cs typeface="Google Sans"/>
                <a:sym typeface="Google Sans"/>
              </a:defRPr>
            </a:lvl3pPr>
            <a:lvl4pPr lvl="3" rtl="0">
              <a:spcBef>
                <a:spcPts val="0"/>
              </a:spcBef>
              <a:spcAft>
                <a:spcPts val="0"/>
              </a:spcAft>
              <a:buNone/>
              <a:defRPr sz="4800">
                <a:solidFill>
                  <a:schemeClr val="dk1"/>
                </a:solidFill>
                <a:latin typeface="Google Sans"/>
                <a:ea typeface="Google Sans"/>
                <a:cs typeface="Google Sans"/>
                <a:sym typeface="Google Sans"/>
              </a:defRPr>
            </a:lvl4pPr>
            <a:lvl5pPr lvl="4" rtl="0">
              <a:spcBef>
                <a:spcPts val="0"/>
              </a:spcBef>
              <a:spcAft>
                <a:spcPts val="0"/>
              </a:spcAft>
              <a:buNone/>
              <a:defRPr sz="4800">
                <a:solidFill>
                  <a:schemeClr val="dk1"/>
                </a:solidFill>
                <a:latin typeface="Google Sans"/>
                <a:ea typeface="Google Sans"/>
                <a:cs typeface="Google Sans"/>
                <a:sym typeface="Google Sans"/>
              </a:defRPr>
            </a:lvl5pPr>
            <a:lvl6pPr lvl="5" rtl="0">
              <a:spcBef>
                <a:spcPts val="0"/>
              </a:spcBef>
              <a:spcAft>
                <a:spcPts val="0"/>
              </a:spcAft>
              <a:buNone/>
              <a:defRPr sz="4800">
                <a:solidFill>
                  <a:schemeClr val="dk1"/>
                </a:solidFill>
                <a:latin typeface="Google Sans"/>
                <a:ea typeface="Google Sans"/>
                <a:cs typeface="Google Sans"/>
                <a:sym typeface="Google Sans"/>
              </a:defRPr>
            </a:lvl6pPr>
            <a:lvl7pPr lvl="6" rtl="0">
              <a:spcBef>
                <a:spcPts val="0"/>
              </a:spcBef>
              <a:spcAft>
                <a:spcPts val="0"/>
              </a:spcAft>
              <a:buNone/>
              <a:defRPr sz="4800">
                <a:solidFill>
                  <a:schemeClr val="dk1"/>
                </a:solidFill>
                <a:latin typeface="Google Sans"/>
                <a:ea typeface="Google Sans"/>
                <a:cs typeface="Google Sans"/>
                <a:sym typeface="Google Sans"/>
              </a:defRPr>
            </a:lvl7pPr>
            <a:lvl8pPr lvl="7" rtl="0">
              <a:spcBef>
                <a:spcPts val="0"/>
              </a:spcBef>
              <a:spcAft>
                <a:spcPts val="0"/>
              </a:spcAft>
              <a:buNone/>
              <a:defRPr sz="4800">
                <a:solidFill>
                  <a:schemeClr val="dk1"/>
                </a:solidFill>
                <a:latin typeface="Google Sans"/>
                <a:ea typeface="Google Sans"/>
                <a:cs typeface="Google Sans"/>
                <a:sym typeface="Google Sans"/>
              </a:defRPr>
            </a:lvl8pPr>
            <a:lvl9pPr lvl="8" rtl="0">
              <a:spcBef>
                <a:spcPts val="0"/>
              </a:spcBef>
              <a:spcAft>
                <a:spcPts val="0"/>
              </a:spcAft>
              <a:buNone/>
              <a:defRPr sz="4800">
                <a:solidFill>
                  <a:schemeClr val="dk1"/>
                </a:solidFill>
                <a:latin typeface="Google Sans"/>
                <a:ea typeface="Google Sans"/>
                <a:cs typeface="Google Sans"/>
                <a:sym typeface="Google Sans"/>
              </a:defRPr>
            </a:lvl9pPr>
          </a:lstStyle>
          <a:p/>
        </p:txBody>
      </p:sp>
      <p:pic>
        <p:nvPicPr>
          <p:cNvPr id="82" name="Google Shape;82;p21"/>
          <p:cNvPicPr preferRelativeResize="0"/>
          <p:nvPr/>
        </p:nvPicPr>
        <p:blipFill>
          <a:blip r:embed="rId2">
            <a:alphaModFix/>
          </a:blip>
          <a:stretch>
            <a:fillRect/>
          </a:stretch>
        </p:blipFill>
        <p:spPr>
          <a:xfrm>
            <a:off x="10118401" y="2312725"/>
            <a:ext cx="5661547" cy="5661547"/>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screen Slide">
  <p:cSld name="Image Slide_5">
    <p:spTree>
      <p:nvGrpSpPr>
        <p:cNvPr id="83" name="Shape 83"/>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fe Zone with title">
  <p:cSld name="Image Slide_4">
    <p:spTree>
      <p:nvGrpSpPr>
        <p:cNvPr id="84" name="Shape 84"/>
        <p:cNvGrpSpPr/>
        <p:nvPr/>
      </p:nvGrpSpPr>
      <p:grpSpPr>
        <a:xfrm>
          <a:off x="0" y="0"/>
          <a:ext cx="0" cy="0"/>
          <a:chOff x="0" y="0"/>
          <a:chExt cx="0" cy="0"/>
        </a:xfrm>
      </p:grpSpPr>
      <p:sp>
        <p:nvSpPr>
          <p:cNvPr id="85" name="Google Shape;85;p23"/>
          <p:cNvSpPr txBox="1"/>
          <p:nvPr>
            <p:ph type="title"/>
          </p:nvPr>
        </p:nvSpPr>
        <p:spPr>
          <a:xfrm>
            <a:off x="1847500" y="1075775"/>
            <a:ext cx="14616000" cy="1075800"/>
          </a:xfrm>
          <a:prstGeom prst="rect">
            <a:avLst/>
          </a:prstGeom>
        </p:spPr>
        <p:txBody>
          <a:bodyPr anchorCtr="0" anchor="t" bIns="91450" lIns="91450" spcFirstLastPara="1" rIns="91450" wrap="square" tIns="91450">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sz="1400">
                <a:solidFill>
                  <a:srgbClr val="434343"/>
                </a:solidFill>
              </a:defRPr>
            </a:lvl2pPr>
            <a:lvl3pPr lvl="2" rtl="0">
              <a:spcBef>
                <a:spcPts val="0"/>
              </a:spcBef>
              <a:spcAft>
                <a:spcPts val="0"/>
              </a:spcAft>
              <a:buNone/>
              <a:defRPr sz="1400">
                <a:solidFill>
                  <a:srgbClr val="434343"/>
                </a:solidFill>
              </a:defRPr>
            </a:lvl3pPr>
            <a:lvl4pPr lvl="3" rtl="0">
              <a:spcBef>
                <a:spcPts val="0"/>
              </a:spcBef>
              <a:spcAft>
                <a:spcPts val="0"/>
              </a:spcAft>
              <a:buNone/>
              <a:defRPr sz="1400">
                <a:solidFill>
                  <a:srgbClr val="434343"/>
                </a:solidFill>
              </a:defRPr>
            </a:lvl4pPr>
            <a:lvl5pPr lvl="4" rtl="0">
              <a:spcBef>
                <a:spcPts val="0"/>
              </a:spcBef>
              <a:spcAft>
                <a:spcPts val="0"/>
              </a:spcAft>
              <a:buNone/>
              <a:defRPr sz="1400">
                <a:solidFill>
                  <a:srgbClr val="434343"/>
                </a:solidFill>
              </a:defRPr>
            </a:lvl5pPr>
            <a:lvl6pPr lvl="5" rtl="0">
              <a:spcBef>
                <a:spcPts val="0"/>
              </a:spcBef>
              <a:spcAft>
                <a:spcPts val="0"/>
              </a:spcAft>
              <a:buNone/>
              <a:defRPr sz="1400">
                <a:solidFill>
                  <a:srgbClr val="434343"/>
                </a:solidFill>
              </a:defRPr>
            </a:lvl6pPr>
            <a:lvl7pPr lvl="6" rtl="0">
              <a:spcBef>
                <a:spcPts val="0"/>
              </a:spcBef>
              <a:spcAft>
                <a:spcPts val="0"/>
              </a:spcAft>
              <a:buNone/>
              <a:defRPr sz="1400">
                <a:solidFill>
                  <a:srgbClr val="434343"/>
                </a:solidFill>
              </a:defRPr>
            </a:lvl7pPr>
            <a:lvl8pPr lvl="7" rtl="0">
              <a:spcBef>
                <a:spcPts val="0"/>
              </a:spcBef>
              <a:spcAft>
                <a:spcPts val="0"/>
              </a:spcAft>
              <a:buNone/>
              <a:defRPr sz="1400">
                <a:solidFill>
                  <a:srgbClr val="434343"/>
                </a:solidFill>
              </a:defRPr>
            </a:lvl8pPr>
            <a:lvl9pPr lvl="8" rtl="0">
              <a:spcBef>
                <a:spcPts val="0"/>
              </a:spcBef>
              <a:spcAft>
                <a:spcPts val="0"/>
              </a:spcAft>
              <a:buNone/>
              <a:defRPr sz="1400">
                <a:solidFill>
                  <a:srgbClr val="434343"/>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4_Title &amp; Body_1 Col">
  <p:cSld name="CUSTOM_7_1_1_1_1_1_1_1_1_1_1_1_1_1_1_1">
    <p:bg>
      <p:bgPr>
        <a:solidFill>
          <a:srgbClr val="FFFFFF"/>
        </a:solidFill>
      </p:bgPr>
    </p:bg>
    <p:spTree>
      <p:nvGrpSpPr>
        <p:cNvPr id="86" name="Shape 86"/>
        <p:cNvGrpSpPr/>
        <p:nvPr/>
      </p:nvGrpSpPr>
      <p:grpSpPr>
        <a:xfrm>
          <a:off x="0" y="0"/>
          <a:ext cx="0" cy="0"/>
          <a:chOff x="0" y="0"/>
          <a:chExt cx="0" cy="0"/>
        </a:xfrm>
      </p:grpSpPr>
      <p:pic>
        <p:nvPicPr>
          <p:cNvPr id="87" name="Google Shape;87;p24"/>
          <p:cNvPicPr preferRelativeResize="0"/>
          <p:nvPr/>
        </p:nvPicPr>
        <p:blipFill>
          <a:blip r:embed="rId2">
            <a:alphaModFix/>
          </a:blip>
          <a:stretch>
            <a:fillRect/>
          </a:stretch>
        </p:blipFill>
        <p:spPr>
          <a:xfrm>
            <a:off x="16055300" y="9725557"/>
            <a:ext cx="1318712" cy="230725"/>
          </a:xfrm>
          <a:prstGeom prst="rect">
            <a:avLst/>
          </a:prstGeom>
          <a:noFill/>
          <a:ln>
            <a:noFill/>
          </a:ln>
        </p:spPr>
      </p:pic>
      <p:sp>
        <p:nvSpPr>
          <p:cNvPr id="88" name="Google Shape;88;p24"/>
          <p:cNvSpPr txBox="1"/>
          <p:nvPr>
            <p:ph type="title"/>
          </p:nvPr>
        </p:nvSpPr>
        <p:spPr>
          <a:xfrm>
            <a:off x="914400" y="914400"/>
            <a:ext cx="10918200" cy="1993200"/>
          </a:xfrm>
          <a:prstGeom prst="rect">
            <a:avLst/>
          </a:prstGeom>
        </p:spPr>
        <p:txBody>
          <a:bodyPr anchorCtr="0" anchor="t" bIns="0" lIns="0" spcFirstLastPara="1" rIns="182850" wrap="square" tIns="0">
            <a:noAutofit/>
          </a:bodyPr>
          <a:lstStyle>
            <a:lvl1pPr lvl="0" rtl="0">
              <a:lnSpc>
                <a:spcPct val="90000"/>
              </a:lnSpc>
              <a:spcBef>
                <a:spcPts val="0"/>
              </a:spcBef>
              <a:spcAft>
                <a:spcPts val="0"/>
              </a:spcAft>
              <a:buSzPts val="4000"/>
              <a:buNone/>
              <a:defRPr sz="4000"/>
            </a:lvl1pPr>
            <a:lvl2pPr lvl="1" rtl="0">
              <a:lnSpc>
                <a:spcPct val="90000"/>
              </a:lnSpc>
              <a:spcBef>
                <a:spcPts val="0"/>
              </a:spcBef>
              <a:spcAft>
                <a:spcPts val="0"/>
              </a:spcAft>
              <a:buSzPts val="4000"/>
              <a:buNone/>
              <a:defRPr sz="4000">
                <a:latin typeface="Google Sans"/>
                <a:ea typeface="Google Sans"/>
                <a:cs typeface="Google Sans"/>
                <a:sym typeface="Google Sans"/>
              </a:defRPr>
            </a:lvl2pPr>
            <a:lvl3pPr lvl="2" rtl="0">
              <a:lnSpc>
                <a:spcPct val="90000"/>
              </a:lnSpc>
              <a:spcBef>
                <a:spcPts val="0"/>
              </a:spcBef>
              <a:spcAft>
                <a:spcPts val="0"/>
              </a:spcAft>
              <a:buSzPts val="4000"/>
              <a:buNone/>
              <a:defRPr sz="4000">
                <a:latin typeface="Google Sans"/>
                <a:ea typeface="Google Sans"/>
                <a:cs typeface="Google Sans"/>
                <a:sym typeface="Google Sans"/>
              </a:defRPr>
            </a:lvl3pPr>
            <a:lvl4pPr lvl="3" rtl="0">
              <a:lnSpc>
                <a:spcPct val="90000"/>
              </a:lnSpc>
              <a:spcBef>
                <a:spcPts val="0"/>
              </a:spcBef>
              <a:spcAft>
                <a:spcPts val="0"/>
              </a:spcAft>
              <a:buSzPts val="4000"/>
              <a:buNone/>
              <a:defRPr sz="4000">
                <a:latin typeface="Google Sans"/>
                <a:ea typeface="Google Sans"/>
                <a:cs typeface="Google Sans"/>
                <a:sym typeface="Google Sans"/>
              </a:defRPr>
            </a:lvl4pPr>
            <a:lvl5pPr lvl="4" rtl="0">
              <a:lnSpc>
                <a:spcPct val="90000"/>
              </a:lnSpc>
              <a:spcBef>
                <a:spcPts val="0"/>
              </a:spcBef>
              <a:spcAft>
                <a:spcPts val="0"/>
              </a:spcAft>
              <a:buSzPts val="4000"/>
              <a:buNone/>
              <a:defRPr sz="4000">
                <a:latin typeface="Google Sans"/>
                <a:ea typeface="Google Sans"/>
                <a:cs typeface="Google Sans"/>
                <a:sym typeface="Google Sans"/>
              </a:defRPr>
            </a:lvl5pPr>
            <a:lvl6pPr lvl="5" rtl="0">
              <a:lnSpc>
                <a:spcPct val="90000"/>
              </a:lnSpc>
              <a:spcBef>
                <a:spcPts val="0"/>
              </a:spcBef>
              <a:spcAft>
                <a:spcPts val="0"/>
              </a:spcAft>
              <a:buSzPts val="4000"/>
              <a:buNone/>
              <a:defRPr sz="4000">
                <a:latin typeface="Google Sans"/>
                <a:ea typeface="Google Sans"/>
                <a:cs typeface="Google Sans"/>
                <a:sym typeface="Google Sans"/>
              </a:defRPr>
            </a:lvl6pPr>
            <a:lvl7pPr lvl="6" rtl="0">
              <a:lnSpc>
                <a:spcPct val="90000"/>
              </a:lnSpc>
              <a:spcBef>
                <a:spcPts val="0"/>
              </a:spcBef>
              <a:spcAft>
                <a:spcPts val="0"/>
              </a:spcAft>
              <a:buSzPts val="4000"/>
              <a:buNone/>
              <a:defRPr sz="4000">
                <a:latin typeface="Google Sans"/>
                <a:ea typeface="Google Sans"/>
                <a:cs typeface="Google Sans"/>
                <a:sym typeface="Google Sans"/>
              </a:defRPr>
            </a:lvl7pPr>
            <a:lvl8pPr lvl="7" rtl="0">
              <a:lnSpc>
                <a:spcPct val="90000"/>
              </a:lnSpc>
              <a:spcBef>
                <a:spcPts val="0"/>
              </a:spcBef>
              <a:spcAft>
                <a:spcPts val="0"/>
              </a:spcAft>
              <a:buSzPts val="4000"/>
              <a:buNone/>
              <a:defRPr sz="4000">
                <a:latin typeface="Google Sans"/>
                <a:ea typeface="Google Sans"/>
                <a:cs typeface="Google Sans"/>
                <a:sym typeface="Google Sans"/>
              </a:defRPr>
            </a:lvl8pPr>
            <a:lvl9pPr lvl="8" rtl="0">
              <a:lnSpc>
                <a:spcPct val="90000"/>
              </a:lnSpc>
              <a:spcBef>
                <a:spcPts val="0"/>
              </a:spcBef>
              <a:spcAft>
                <a:spcPts val="0"/>
              </a:spcAft>
              <a:buSzPts val="4000"/>
              <a:buNone/>
              <a:defRPr sz="4000">
                <a:latin typeface="Google Sans"/>
                <a:ea typeface="Google Sans"/>
                <a:cs typeface="Google Sans"/>
                <a:sym typeface="Google Sans"/>
              </a:defRPr>
            </a:lvl9pPr>
          </a:lstStyle>
          <a:p/>
        </p:txBody>
      </p:sp>
      <p:sp>
        <p:nvSpPr>
          <p:cNvPr id="89" name="Google Shape;89;p24"/>
          <p:cNvSpPr txBox="1"/>
          <p:nvPr>
            <p:ph idx="1" type="body"/>
          </p:nvPr>
        </p:nvSpPr>
        <p:spPr>
          <a:xfrm>
            <a:off x="914400" y="3072384"/>
            <a:ext cx="8156400" cy="6309600"/>
          </a:xfrm>
          <a:prstGeom prst="rect">
            <a:avLst/>
          </a:prstGeom>
        </p:spPr>
        <p:txBody>
          <a:bodyPr anchorCtr="0" anchor="t" bIns="0" lIns="0" spcFirstLastPara="1" rIns="182850" wrap="square" tIns="0">
            <a:noAutofit/>
          </a:bodyPr>
          <a:lstStyle>
            <a:lvl1pPr indent="-406400" lvl="0" marL="457200" rtl="0">
              <a:lnSpc>
                <a:spcPct val="150000"/>
              </a:lnSpc>
              <a:spcBef>
                <a:spcPts val="0"/>
              </a:spcBef>
              <a:spcAft>
                <a:spcPts val="0"/>
              </a:spcAft>
              <a:buSzPts val="2800"/>
              <a:buChar char="●"/>
              <a:defRPr/>
            </a:lvl1pPr>
            <a:lvl2pPr indent="-406400" lvl="1" marL="914400" rtl="0">
              <a:lnSpc>
                <a:spcPct val="150000"/>
              </a:lnSpc>
              <a:spcBef>
                <a:spcPts val="0"/>
              </a:spcBef>
              <a:spcAft>
                <a:spcPts val="0"/>
              </a:spcAft>
              <a:buSzPts val="2800"/>
              <a:buChar char="○"/>
              <a:defRPr/>
            </a:lvl2pPr>
            <a:lvl3pPr indent="-406400" lvl="2" marL="1371600" rtl="0">
              <a:lnSpc>
                <a:spcPct val="150000"/>
              </a:lnSpc>
              <a:spcBef>
                <a:spcPts val="0"/>
              </a:spcBef>
              <a:spcAft>
                <a:spcPts val="0"/>
              </a:spcAft>
              <a:buSzPts val="2800"/>
              <a:buChar char="■"/>
              <a:defRPr/>
            </a:lvl3pPr>
            <a:lvl4pPr indent="-406400" lvl="3" marL="1828800" rtl="0">
              <a:lnSpc>
                <a:spcPct val="150000"/>
              </a:lnSpc>
              <a:spcBef>
                <a:spcPts val="0"/>
              </a:spcBef>
              <a:spcAft>
                <a:spcPts val="0"/>
              </a:spcAft>
              <a:buSzPts val="2800"/>
              <a:buChar char="●"/>
              <a:defRPr/>
            </a:lvl4pPr>
            <a:lvl5pPr indent="-406400" lvl="4" marL="2286000" rtl="0">
              <a:lnSpc>
                <a:spcPct val="150000"/>
              </a:lnSpc>
              <a:spcBef>
                <a:spcPts val="0"/>
              </a:spcBef>
              <a:spcAft>
                <a:spcPts val="0"/>
              </a:spcAft>
              <a:buSzPts val="2800"/>
              <a:buChar char="○"/>
              <a:defRPr/>
            </a:lvl5pPr>
            <a:lvl6pPr indent="-406400" lvl="5" marL="2743200" rtl="0">
              <a:lnSpc>
                <a:spcPct val="150000"/>
              </a:lnSpc>
              <a:spcBef>
                <a:spcPts val="0"/>
              </a:spcBef>
              <a:spcAft>
                <a:spcPts val="0"/>
              </a:spcAft>
              <a:buSzPts val="2800"/>
              <a:buChar char="■"/>
              <a:defRPr/>
            </a:lvl6pPr>
            <a:lvl7pPr indent="-406400" lvl="6" marL="3200400" rtl="0">
              <a:lnSpc>
                <a:spcPct val="150000"/>
              </a:lnSpc>
              <a:spcBef>
                <a:spcPts val="0"/>
              </a:spcBef>
              <a:spcAft>
                <a:spcPts val="0"/>
              </a:spcAft>
              <a:buSzPts val="2800"/>
              <a:buChar char="●"/>
              <a:defRPr/>
            </a:lvl7pPr>
            <a:lvl8pPr indent="-406400" lvl="7" marL="3657600" rtl="0">
              <a:lnSpc>
                <a:spcPct val="150000"/>
              </a:lnSpc>
              <a:spcBef>
                <a:spcPts val="0"/>
              </a:spcBef>
              <a:spcAft>
                <a:spcPts val="0"/>
              </a:spcAft>
              <a:buSzPts val="2800"/>
              <a:buChar char="○"/>
              <a:defRPr/>
            </a:lvl8pPr>
            <a:lvl9pPr indent="-406400" lvl="8" marL="4114800" rtl="0">
              <a:lnSpc>
                <a:spcPct val="150000"/>
              </a:lnSpc>
              <a:spcBef>
                <a:spcPts val="0"/>
              </a:spcBef>
              <a:spcAft>
                <a:spcPts val="0"/>
              </a:spcAft>
              <a:buSzPts val="2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_Statement Left">
  <p:cSld name="CUSTOM_2_4">
    <p:spTree>
      <p:nvGrpSpPr>
        <p:cNvPr id="16" name="Shape 16"/>
        <p:cNvGrpSpPr/>
        <p:nvPr/>
      </p:nvGrpSpPr>
      <p:grpSpPr>
        <a:xfrm>
          <a:off x="0" y="0"/>
          <a:ext cx="0" cy="0"/>
          <a:chOff x="0" y="0"/>
          <a:chExt cx="0" cy="0"/>
        </a:xfrm>
      </p:grpSpPr>
      <p:sp>
        <p:nvSpPr>
          <p:cNvPr id="17" name="Google Shape;17;p4"/>
          <p:cNvSpPr txBox="1"/>
          <p:nvPr>
            <p:ph type="title"/>
          </p:nvPr>
        </p:nvSpPr>
        <p:spPr>
          <a:xfrm>
            <a:off x="914350" y="3072500"/>
            <a:ext cx="5376600" cy="4152000"/>
          </a:xfrm>
          <a:prstGeom prst="rect">
            <a:avLst/>
          </a:prstGeom>
        </p:spPr>
        <p:txBody>
          <a:bodyPr anchorCtr="0" anchor="ctr" bIns="0" lIns="0" spcFirstLastPara="1" rIns="182850" wrap="square" tIns="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18" name="Google Shape;18;p4"/>
          <p:cNvPicPr preferRelativeResize="0"/>
          <p:nvPr/>
        </p:nvPicPr>
        <p:blipFill>
          <a:blip r:embed="rId2">
            <a:alphaModFix/>
          </a:blip>
          <a:stretch>
            <a:fillRect/>
          </a:stretch>
        </p:blipFill>
        <p:spPr>
          <a:xfrm>
            <a:off x="16055300" y="9715925"/>
            <a:ext cx="1318712" cy="2307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4_Statement Middle">
  <p:cSld name="CUSTOM_2_4_1">
    <p:spTree>
      <p:nvGrpSpPr>
        <p:cNvPr id="19" name="Shape 19"/>
        <p:cNvGrpSpPr/>
        <p:nvPr/>
      </p:nvGrpSpPr>
      <p:grpSpPr>
        <a:xfrm>
          <a:off x="0" y="0"/>
          <a:ext cx="0" cy="0"/>
          <a:chOff x="0" y="0"/>
          <a:chExt cx="0" cy="0"/>
        </a:xfrm>
      </p:grpSpPr>
      <p:pic>
        <p:nvPicPr>
          <p:cNvPr id="20" name="Google Shape;20;p5"/>
          <p:cNvPicPr preferRelativeResize="0"/>
          <p:nvPr/>
        </p:nvPicPr>
        <p:blipFill>
          <a:blip r:embed="rId2">
            <a:alphaModFix/>
          </a:blip>
          <a:stretch>
            <a:fillRect/>
          </a:stretch>
        </p:blipFill>
        <p:spPr>
          <a:xfrm>
            <a:off x="16055300" y="9715925"/>
            <a:ext cx="1318712" cy="230725"/>
          </a:xfrm>
          <a:prstGeom prst="rect">
            <a:avLst/>
          </a:prstGeom>
          <a:noFill/>
          <a:ln>
            <a:noFill/>
          </a:ln>
        </p:spPr>
      </p:pic>
      <p:sp>
        <p:nvSpPr>
          <p:cNvPr id="21" name="Google Shape;21;p5"/>
          <p:cNvSpPr txBox="1"/>
          <p:nvPr>
            <p:ph type="title"/>
          </p:nvPr>
        </p:nvSpPr>
        <p:spPr>
          <a:xfrm>
            <a:off x="1815600" y="3072500"/>
            <a:ext cx="14656800" cy="4151700"/>
          </a:xfrm>
          <a:prstGeom prst="rect">
            <a:avLst/>
          </a:prstGeom>
        </p:spPr>
        <p:txBody>
          <a:bodyPr anchorCtr="0" anchor="ctr" bIns="0" lIns="0" spcFirstLastPara="1" rIns="182850" wrap="square" tIns="0">
            <a:noAutofit/>
          </a:bodyPr>
          <a:lstStyle>
            <a:lvl1pPr lvl="0" rtl="0" algn="ctr">
              <a:spcBef>
                <a:spcPts val="0"/>
              </a:spcBef>
              <a:spcAft>
                <a:spcPts val="0"/>
              </a:spcAft>
              <a:buSzPts val="5600"/>
              <a:buFont typeface="Google Sans Medium"/>
              <a:buNone/>
              <a:defRPr sz="5600"/>
            </a:lvl1pPr>
            <a:lvl2pPr lvl="1" rtl="0" algn="ctr">
              <a:spcBef>
                <a:spcPts val="0"/>
              </a:spcBef>
              <a:spcAft>
                <a:spcPts val="0"/>
              </a:spcAft>
              <a:buSzPts val="5600"/>
              <a:buFont typeface="Google Sans Medium"/>
              <a:buNone/>
              <a:defRPr sz="5600"/>
            </a:lvl2pPr>
            <a:lvl3pPr lvl="2" rtl="0" algn="ctr">
              <a:spcBef>
                <a:spcPts val="0"/>
              </a:spcBef>
              <a:spcAft>
                <a:spcPts val="0"/>
              </a:spcAft>
              <a:buSzPts val="5600"/>
              <a:buFont typeface="Google Sans Medium"/>
              <a:buNone/>
              <a:defRPr sz="5600"/>
            </a:lvl3pPr>
            <a:lvl4pPr lvl="3" rtl="0" algn="ctr">
              <a:spcBef>
                <a:spcPts val="0"/>
              </a:spcBef>
              <a:spcAft>
                <a:spcPts val="0"/>
              </a:spcAft>
              <a:buSzPts val="5600"/>
              <a:buFont typeface="Google Sans Medium"/>
              <a:buNone/>
              <a:defRPr sz="5600"/>
            </a:lvl4pPr>
            <a:lvl5pPr lvl="4" rtl="0" algn="ctr">
              <a:spcBef>
                <a:spcPts val="0"/>
              </a:spcBef>
              <a:spcAft>
                <a:spcPts val="0"/>
              </a:spcAft>
              <a:buSzPts val="5600"/>
              <a:buFont typeface="Google Sans Medium"/>
              <a:buNone/>
              <a:defRPr sz="5600"/>
            </a:lvl5pPr>
            <a:lvl6pPr lvl="5" rtl="0" algn="ctr">
              <a:spcBef>
                <a:spcPts val="0"/>
              </a:spcBef>
              <a:spcAft>
                <a:spcPts val="0"/>
              </a:spcAft>
              <a:buSzPts val="5600"/>
              <a:buFont typeface="Google Sans Medium"/>
              <a:buNone/>
              <a:defRPr sz="5600"/>
            </a:lvl6pPr>
            <a:lvl7pPr lvl="6" rtl="0" algn="ctr">
              <a:spcBef>
                <a:spcPts val="0"/>
              </a:spcBef>
              <a:spcAft>
                <a:spcPts val="0"/>
              </a:spcAft>
              <a:buSzPts val="5600"/>
              <a:buFont typeface="Google Sans Medium"/>
              <a:buNone/>
              <a:defRPr sz="5600"/>
            </a:lvl7pPr>
            <a:lvl8pPr lvl="7" rtl="0" algn="ctr">
              <a:spcBef>
                <a:spcPts val="0"/>
              </a:spcBef>
              <a:spcAft>
                <a:spcPts val="0"/>
              </a:spcAft>
              <a:buSzPts val="5600"/>
              <a:buFont typeface="Google Sans Medium"/>
              <a:buNone/>
              <a:defRPr sz="5600"/>
            </a:lvl8pPr>
            <a:lvl9pPr lvl="8" rtl="0" algn="ctr">
              <a:spcBef>
                <a:spcPts val="0"/>
              </a:spcBef>
              <a:spcAft>
                <a:spcPts val="0"/>
              </a:spcAft>
              <a:buSzPts val="5600"/>
              <a:buFont typeface="Google Sans Medium"/>
              <a:buNone/>
              <a:defRPr sz="5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5_Content">
  <p:cSld name="CUSTOM_2_3">
    <p:spTree>
      <p:nvGrpSpPr>
        <p:cNvPr id="22" name="Shape 22"/>
        <p:cNvGrpSpPr/>
        <p:nvPr/>
      </p:nvGrpSpPr>
      <p:grpSpPr>
        <a:xfrm>
          <a:off x="0" y="0"/>
          <a:ext cx="0" cy="0"/>
          <a:chOff x="0" y="0"/>
          <a:chExt cx="0" cy="0"/>
        </a:xfrm>
      </p:grpSpPr>
      <p:sp>
        <p:nvSpPr>
          <p:cNvPr id="23" name="Google Shape;23;p6"/>
          <p:cNvSpPr txBox="1"/>
          <p:nvPr>
            <p:ph idx="1" type="body"/>
          </p:nvPr>
        </p:nvSpPr>
        <p:spPr>
          <a:xfrm>
            <a:off x="914350" y="3072500"/>
            <a:ext cx="10917900" cy="6164100"/>
          </a:xfrm>
          <a:prstGeom prst="rect">
            <a:avLst/>
          </a:prstGeom>
        </p:spPr>
        <p:txBody>
          <a:bodyPr anchorCtr="0" anchor="t" bIns="0" lIns="0" spcFirstLastPara="1" rIns="0" wrap="square" tIns="0">
            <a:noAutofit/>
          </a:bodyPr>
          <a:lstStyle>
            <a:lvl1pPr indent="-406400" lvl="0" marL="457200" rtl="0">
              <a:spcBef>
                <a:spcPts val="0"/>
              </a:spcBef>
              <a:spcAft>
                <a:spcPts val="0"/>
              </a:spcAft>
              <a:buSzPts val="2800"/>
              <a:buChar char="●"/>
              <a:defRPr/>
            </a:lvl1pPr>
            <a:lvl2pPr indent="-406400" lvl="1" marL="914400" rtl="0">
              <a:spcBef>
                <a:spcPts val="0"/>
              </a:spcBef>
              <a:spcAft>
                <a:spcPts val="0"/>
              </a:spcAft>
              <a:buSzPts val="2800"/>
              <a:buChar char="○"/>
              <a:defRPr/>
            </a:lvl2pPr>
            <a:lvl3pPr indent="-406400" lvl="2" marL="1371600" rtl="0">
              <a:spcBef>
                <a:spcPts val="0"/>
              </a:spcBef>
              <a:spcAft>
                <a:spcPts val="0"/>
              </a:spcAft>
              <a:buSzPts val="2800"/>
              <a:buChar char="■"/>
              <a:defRPr/>
            </a:lvl3pPr>
            <a:lvl4pPr indent="-406400" lvl="3" marL="1828800" rtl="0">
              <a:spcBef>
                <a:spcPts val="0"/>
              </a:spcBef>
              <a:spcAft>
                <a:spcPts val="0"/>
              </a:spcAft>
              <a:buSzPts val="2800"/>
              <a:buChar char="●"/>
              <a:defRPr/>
            </a:lvl4pPr>
            <a:lvl5pPr indent="-406400" lvl="4" marL="2286000" rtl="0">
              <a:spcBef>
                <a:spcPts val="0"/>
              </a:spcBef>
              <a:spcAft>
                <a:spcPts val="0"/>
              </a:spcAft>
              <a:buSzPts val="2800"/>
              <a:buChar char="○"/>
              <a:defRPr/>
            </a:lvl5pPr>
            <a:lvl6pPr indent="-406400" lvl="5" marL="2743200" rtl="0">
              <a:spcBef>
                <a:spcPts val="0"/>
              </a:spcBef>
              <a:spcAft>
                <a:spcPts val="0"/>
              </a:spcAft>
              <a:buSzPts val="2800"/>
              <a:buChar char="■"/>
              <a:defRPr/>
            </a:lvl6pPr>
            <a:lvl7pPr indent="-406400" lvl="6" marL="3200400" rtl="0">
              <a:spcBef>
                <a:spcPts val="0"/>
              </a:spcBef>
              <a:spcAft>
                <a:spcPts val="0"/>
              </a:spcAft>
              <a:buSzPts val="2800"/>
              <a:buChar char="●"/>
              <a:defRPr/>
            </a:lvl7pPr>
            <a:lvl8pPr indent="-406400" lvl="7" marL="3657600" rtl="0">
              <a:spcBef>
                <a:spcPts val="0"/>
              </a:spcBef>
              <a:spcAft>
                <a:spcPts val="0"/>
              </a:spcAft>
              <a:buSzPts val="2800"/>
              <a:buChar char="○"/>
              <a:defRPr/>
            </a:lvl8pPr>
            <a:lvl9pPr indent="-406400" lvl="8" marL="4114800" rtl="0">
              <a:spcBef>
                <a:spcPts val="0"/>
              </a:spcBef>
              <a:spcAft>
                <a:spcPts val="0"/>
              </a:spcAft>
              <a:buSzPts val="2800"/>
              <a:buChar char="■"/>
              <a:defRPr/>
            </a:lvl9pPr>
          </a:lstStyle>
          <a:p/>
        </p:txBody>
      </p:sp>
      <p:sp>
        <p:nvSpPr>
          <p:cNvPr id="24" name="Google Shape;24;p6"/>
          <p:cNvSpPr txBox="1"/>
          <p:nvPr>
            <p:ph type="title"/>
          </p:nvPr>
        </p:nvSpPr>
        <p:spPr>
          <a:xfrm>
            <a:off x="914350" y="920500"/>
            <a:ext cx="10917900" cy="1999800"/>
          </a:xfrm>
          <a:prstGeom prst="rect">
            <a:avLst/>
          </a:prstGeom>
        </p:spPr>
        <p:txBody>
          <a:bodyPr anchorCtr="0" anchor="t" bIns="0" lIns="0" spcFirstLastPara="1" rIns="182850" wrap="square" tIns="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25" name="Google Shape;25;p6"/>
          <p:cNvPicPr preferRelativeResize="0"/>
          <p:nvPr/>
        </p:nvPicPr>
        <p:blipFill>
          <a:blip r:embed="rId2">
            <a:alphaModFix/>
          </a:blip>
          <a:stretch>
            <a:fillRect/>
          </a:stretch>
        </p:blipFill>
        <p:spPr>
          <a:xfrm>
            <a:off x="16055300" y="9715925"/>
            <a:ext cx="1318712" cy="23072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6_Two columns">
  <p:cSld name="CUSTOM_2_2">
    <p:spTree>
      <p:nvGrpSpPr>
        <p:cNvPr id="26" name="Shape 26"/>
        <p:cNvGrpSpPr/>
        <p:nvPr/>
      </p:nvGrpSpPr>
      <p:grpSpPr>
        <a:xfrm>
          <a:off x="0" y="0"/>
          <a:ext cx="0" cy="0"/>
          <a:chOff x="0" y="0"/>
          <a:chExt cx="0" cy="0"/>
        </a:xfrm>
      </p:grpSpPr>
      <p:sp>
        <p:nvSpPr>
          <p:cNvPr id="27" name="Google Shape;27;p7"/>
          <p:cNvSpPr txBox="1"/>
          <p:nvPr>
            <p:ph type="title"/>
          </p:nvPr>
        </p:nvSpPr>
        <p:spPr>
          <a:xfrm>
            <a:off x="914350" y="920500"/>
            <a:ext cx="8154000" cy="1999800"/>
          </a:xfrm>
          <a:prstGeom prst="rect">
            <a:avLst/>
          </a:prstGeom>
        </p:spPr>
        <p:txBody>
          <a:bodyPr anchorCtr="0" anchor="t" bIns="0" lIns="0" spcFirstLastPara="1" rIns="182850" wrap="square" tIns="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8" name="Google Shape;28;p7"/>
          <p:cNvSpPr txBox="1"/>
          <p:nvPr>
            <p:ph idx="1" type="body"/>
          </p:nvPr>
        </p:nvSpPr>
        <p:spPr>
          <a:xfrm>
            <a:off x="914350" y="3072500"/>
            <a:ext cx="8154000" cy="6164100"/>
          </a:xfrm>
          <a:prstGeom prst="rect">
            <a:avLst/>
          </a:prstGeom>
        </p:spPr>
        <p:txBody>
          <a:bodyPr anchorCtr="0" anchor="t" bIns="0" lIns="0" spcFirstLastPara="1" rIns="182875" wrap="square" tIns="0">
            <a:noAutofit/>
          </a:bodyPr>
          <a:lstStyle>
            <a:lvl1pPr indent="-406400" lvl="0" marL="457200" rtl="0">
              <a:lnSpc>
                <a:spcPct val="115000"/>
              </a:lnSpc>
              <a:spcBef>
                <a:spcPts val="0"/>
              </a:spcBef>
              <a:spcAft>
                <a:spcPts val="0"/>
              </a:spcAft>
              <a:buSzPts val="2800"/>
              <a:buChar char="●"/>
              <a:defRPr/>
            </a:lvl1pPr>
            <a:lvl2pPr indent="-406400" lvl="1" marL="914400" rtl="0">
              <a:lnSpc>
                <a:spcPct val="115000"/>
              </a:lnSpc>
              <a:spcBef>
                <a:spcPts val="0"/>
              </a:spcBef>
              <a:spcAft>
                <a:spcPts val="0"/>
              </a:spcAft>
              <a:buSzPts val="2800"/>
              <a:buChar char="○"/>
              <a:defRPr/>
            </a:lvl2pPr>
            <a:lvl3pPr indent="-406400" lvl="2" marL="1371600" rtl="0">
              <a:lnSpc>
                <a:spcPct val="115000"/>
              </a:lnSpc>
              <a:spcBef>
                <a:spcPts val="0"/>
              </a:spcBef>
              <a:spcAft>
                <a:spcPts val="0"/>
              </a:spcAft>
              <a:buSzPts val="2800"/>
              <a:buChar char="■"/>
              <a:defRPr/>
            </a:lvl3pPr>
            <a:lvl4pPr indent="-406400" lvl="3" marL="1828800" rtl="0">
              <a:lnSpc>
                <a:spcPct val="115000"/>
              </a:lnSpc>
              <a:spcBef>
                <a:spcPts val="0"/>
              </a:spcBef>
              <a:spcAft>
                <a:spcPts val="0"/>
              </a:spcAft>
              <a:buSzPts val="2800"/>
              <a:buChar char="●"/>
              <a:defRPr/>
            </a:lvl4pPr>
            <a:lvl5pPr indent="-406400" lvl="4" marL="2286000" rtl="0">
              <a:lnSpc>
                <a:spcPct val="115000"/>
              </a:lnSpc>
              <a:spcBef>
                <a:spcPts val="0"/>
              </a:spcBef>
              <a:spcAft>
                <a:spcPts val="0"/>
              </a:spcAft>
              <a:buSzPts val="2800"/>
              <a:buChar char="○"/>
              <a:defRPr/>
            </a:lvl5pPr>
            <a:lvl6pPr indent="-406400" lvl="5" marL="2743200" rtl="0">
              <a:lnSpc>
                <a:spcPct val="115000"/>
              </a:lnSpc>
              <a:spcBef>
                <a:spcPts val="0"/>
              </a:spcBef>
              <a:spcAft>
                <a:spcPts val="0"/>
              </a:spcAft>
              <a:buSzPts val="2800"/>
              <a:buChar char="■"/>
              <a:defRPr/>
            </a:lvl6pPr>
            <a:lvl7pPr indent="-406400" lvl="6" marL="3200400" rtl="0">
              <a:lnSpc>
                <a:spcPct val="115000"/>
              </a:lnSpc>
              <a:spcBef>
                <a:spcPts val="0"/>
              </a:spcBef>
              <a:spcAft>
                <a:spcPts val="0"/>
              </a:spcAft>
              <a:buSzPts val="2800"/>
              <a:buChar char="●"/>
              <a:defRPr/>
            </a:lvl7pPr>
            <a:lvl8pPr indent="-406400" lvl="7" marL="3657600" rtl="0">
              <a:lnSpc>
                <a:spcPct val="115000"/>
              </a:lnSpc>
              <a:spcBef>
                <a:spcPts val="0"/>
              </a:spcBef>
              <a:spcAft>
                <a:spcPts val="0"/>
              </a:spcAft>
              <a:buSzPts val="2800"/>
              <a:buChar char="○"/>
              <a:defRPr/>
            </a:lvl8pPr>
            <a:lvl9pPr indent="-406400" lvl="8" marL="4114800" rtl="0">
              <a:lnSpc>
                <a:spcPct val="115000"/>
              </a:lnSpc>
              <a:spcBef>
                <a:spcPts val="0"/>
              </a:spcBef>
              <a:spcAft>
                <a:spcPts val="0"/>
              </a:spcAft>
              <a:buSzPts val="2800"/>
              <a:buChar char="■"/>
              <a:defRPr/>
            </a:lvl9pPr>
          </a:lstStyle>
          <a:p/>
        </p:txBody>
      </p:sp>
      <p:sp>
        <p:nvSpPr>
          <p:cNvPr id="29" name="Google Shape;29;p7"/>
          <p:cNvSpPr txBox="1"/>
          <p:nvPr>
            <p:ph idx="2" type="body"/>
          </p:nvPr>
        </p:nvSpPr>
        <p:spPr>
          <a:xfrm>
            <a:off x="9220250" y="3072500"/>
            <a:ext cx="8154000" cy="6164100"/>
          </a:xfrm>
          <a:prstGeom prst="rect">
            <a:avLst/>
          </a:prstGeom>
        </p:spPr>
        <p:txBody>
          <a:bodyPr anchorCtr="0" anchor="t" bIns="0" lIns="0" spcFirstLastPara="1" rIns="182875" wrap="square" tIns="0">
            <a:noAutofit/>
          </a:bodyPr>
          <a:lstStyle>
            <a:lvl1pPr indent="-406400" lvl="0" marL="457200" rtl="0">
              <a:lnSpc>
                <a:spcPct val="115000"/>
              </a:lnSpc>
              <a:spcBef>
                <a:spcPts val="0"/>
              </a:spcBef>
              <a:spcAft>
                <a:spcPts val="0"/>
              </a:spcAft>
              <a:buSzPts val="2800"/>
              <a:buChar char="●"/>
              <a:defRPr/>
            </a:lvl1pPr>
            <a:lvl2pPr indent="-406400" lvl="1" marL="914400" rtl="0">
              <a:lnSpc>
                <a:spcPct val="115000"/>
              </a:lnSpc>
              <a:spcBef>
                <a:spcPts val="0"/>
              </a:spcBef>
              <a:spcAft>
                <a:spcPts val="0"/>
              </a:spcAft>
              <a:buSzPts val="2800"/>
              <a:buChar char="○"/>
              <a:defRPr/>
            </a:lvl2pPr>
            <a:lvl3pPr indent="-406400" lvl="2" marL="1371600" rtl="0">
              <a:lnSpc>
                <a:spcPct val="115000"/>
              </a:lnSpc>
              <a:spcBef>
                <a:spcPts val="0"/>
              </a:spcBef>
              <a:spcAft>
                <a:spcPts val="0"/>
              </a:spcAft>
              <a:buSzPts val="2800"/>
              <a:buChar char="■"/>
              <a:defRPr/>
            </a:lvl3pPr>
            <a:lvl4pPr indent="-406400" lvl="3" marL="1828800" rtl="0">
              <a:lnSpc>
                <a:spcPct val="115000"/>
              </a:lnSpc>
              <a:spcBef>
                <a:spcPts val="0"/>
              </a:spcBef>
              <a:spcAft>
                <a:spcPts val="0"/>
              </a:spcAft>
              <a:buSzPts val="2800"/>
              <a:buChar char="●"/>
              <a:defRPr/>
            </a:lvl4pPr>
            <a:lvl5pPr indent="-406400" lvl="4" marL="2286000" rtl="0">
              <a:lnSpc>
                <a:spcPct val="115000"/>
              </a:lnSpc>
              <a:spcBef>
                <a:spcPts val="0"/>
              </a:spcBef>
              <a:spcAft>
                <a:spcPts val="0"/>
              </a:spcAft>
              <a:buSzPts val="2800"/>
              <a:buChar char="○"/>
              <a:defRPr/>
            </a:lvl5pPr>
            <a:lvl6pPr indent="-406400" lvl="5" marL="2743200" rtl="0">
              <a:lnSpc>
                <a:spcPct val="115000"/>
              </a:lnSpc>
              <a:spcBef>
                <a:spcPts val="0"/>
              </a:spcBef>
              <a:spcAft>
                <a:spcPts val="0"/>
              </a:spcAft>
              <a:buSzPts val="2800"/>
              <a:buChar char="■"/>
              <a:defRPr/>
            </a:lvl6pPr>
            <a:lvl7pPr indent="-406400" lvl="6" marL="3200400" rtl="0">
              <a:lnSpc>
                <a:spcPct val="115000"/>
              </a:lnSpc>
              <a:spcBef>
                <a:spcPts val="0"/>
              </a:spcBef>
              <a:spcAft>
                <a:spcPts val="0"/>
              </a:spcAft>
              <a:buSzPts val="2800"/>
              <a:buChar char="●"/>
              <a:defRPr/>
            </a:lvl7pPr>
            <a:lvl8pPr indent="-406400" lvl="7" marL="3657600" rtl="0">
              <a:lnSpc>
                <a:spcPct val="115000"/>
              </a:lnSpc>
              <a:spcBef>
                <a:spcPts val="0"/>
              </a:spcBef>
              <a:spcAft>
                <a:spcPts val="0"/>
              </a:spcAft>
              <a:buSzPts val="2800"/>
              <a:buChar char="○"/>
              <a:defRPr/>
            </a:lvl8pPr>
            <a:lvl9pPr indent="-406400" lvl="8" marL="4114800" rtl="0">
              <a:lnSpc>
                <a:spcPct val="115000"/>
              </a:lnSpc>
              <a:spcBef>
                <a:spcPts val="0"/>
              </a:spcBef>
              <a:spcAft>
                <a:spcPts val="0"/>
              </a:spcAft>
              <a:buSzPts val="2800"/>
              <a:buChar char="■"/>
              <a:defRPr/>
            </a:lvl9pPr>
          </a:lstStyle>
          <a:p/>
        </p:txBody>
      </p:sp>
      <p:pic>
        <p:nvPicPr>
          <p:cNvPr id="30" name="Google Shape;30;p7"/>
          <p:cNvPicPr preferRelativeResize="0"/>
          <p:nvPr/>
        </p:nvPicPr>
        <p:blipFill>
          <a:blip r:embed="rId2">
            <a:alphaModFix/>
          </a:blip>
          <a:stretch>
            <a:fillRect/>
          </a:stretch>
        </p:blipFill>
        <p:spPr>
          <a:xfrm>
            <a:off x="16055300" y="9715925"/>
            <a:ext cx="1318712" cy="23072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7_Three columns">
  <p:cSld name="CUSTOM_3">
    <p:spTree>
      <p:nvGrpSpPr>
        <p:cNvPr id="31" name="Shape 31"/>
        <p:cNvGrpSpPr/>
        <p:nvPr/>
      </p:nvGrpSpPr>
      <p:grpSpPr>
        <a:xfrm>
          <a:off x="0" y="0"/>
          <a:ext cx="0" cy="0"/>
          <a:chOff x="0" y="0"/>
          <a:chExt cx="0" cy="0"/>
        </a:xfrm>
      </p:grpSpPr>
      <p:sp>
        <p:nvSpPr>
          <p:cNvPr id="32" name="Google Shape;32;p8"/>
          <p:cNvSpPr txBox="1"/>
          <p:nvPr>
            <p:ph type="title"/>
          </p:nvPr>
        </p:nvSpPr>
        <p:spPr>
          <a:xfrm>
            <a:off x="914350" y="920500"/>
            <a:ext cx="8154000" cy="1999800"/>
          </a:xfrm>
          <a:prstGeom prst="rect">
            <a:avLst/>
          </a:prstGeom>
        </p:spPr>
        <p:txBody>
          <a:bodyPr anchorCtr="0" anchor="t" bIns="0" lIns="0" spcFirstLastPara="1" rIns="182850" wrap="square" tIns="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3" name="Google Shape;33;p8"/>
          <p:cNvSpPr txBox="1"/>
          <p:nvPr>
            <p:ph idx="1" type="body"/>
          </p:nvPr>
        </p:nvSpPr>
        <p:spPr>
          <a:xfrm>
            <a:off x="914350" y="3072500"/>
            <a:ext cx="5376600" cy="6164100"/>
          </a:xfrm>
          <a:prstGeom prst="rect">
            <a:avLst/>
          </a:prstGeom>
        </p:spPr>
        <p:txBody>
          <a:bodyPr anchorCtr="0" anchor="t" bIns="0" lIns="0" spcFirstLastPara="1" rIns="182875" wrap="square" tIns="0">
            <a:noAutofit/>
          </a:bodyPr>
          <a:lstStyle>
            <a:lvl1pPr indent="-406400" lvl="0" marL="457200" rtl="0">
              <a:spcBef>
                <a:spcPts val="0"/>
              </a:spcBef>
              <a:spcAft>
                <a:spcPts val="0"/>
              </a:spcAft>
              <a:buSzPts val="2800"/>
              <a:buChar char="●"/>
              <a:defRPr/>
            </a:lvl1pPr>
            <a:lvl2pPr indent="-406400" lvl="1" marL="914400" rtl="0">
              <a:spcBef>
                <a:spcPts val="0"/>
              </a:spcBef>
              <a:spcAft>
                <a:spcPts val="0"/>
              </a:spcAft>
              <a:buSzPts val="2800"/>
              <a:buChar char="○"/>
              <a:defRPr/>
            </a:lvl2pPr>
            <a:lvl3pPr indent="-406400" lvl="2" marL="1371600" rtl="0">
              <a:spcBef>
                <a:spcPts val="0"/>
              </a:spcBef>
              <a:spcAft>
                <a:spcPts val="0"/>
              </a:spcAft>
              <a:buSzPts val="2800"/>
              <a:buChar char="■"/>
              <a:defRPr/>
            </a:lvl3pPr>
            <a:lvl4pPr indent="-406400" lvl="3" marL="1828800" rtl="0">
              <a:spcBef>
                <a:spcPts val="0"/>
              </a:spcBef>
              <a:spcAft>
                <a:spcPts val="0"/>
              </a:spcAft>
              <a:buSzPts val="2800"/>
              <a:buChar char="●"/>
              <a:defRPr/>
            </a:lvl4pPr>
            <a:lvl5pPr indent="-406400" lvl="4" marL="2286000" rtl="0">
              <a:spcBef>
                <a:spcPts val="0"/>
              </a:spcBef>
              <a:spcAft>
                <a:spcPts val="0"/>
              </a:spcAft>
              <a:buSzPts val="2800"/>
              <a:buChar char="○"/>
              <a:defRPr/>
            </a:lvl5pPr>
            <a:lvl6pPr indent="-406400" lvl="5" marL="2743200" rtl="0">
              <a:spcBef>
                <a:spcPts val="0"/>
              </a:spcBef>
              <a:spcAft>
                <a:spcPts val="0"/>
              </a:spcAft>
              <a:buSzPts val="2800"/>
              <a:buChar char="■"/>
              <a:defRPr/>
            </a:lvl6pPr>
            <a:lvl7pPr indent="-406400" lvl="6" marL="3200400" rtl="0">
              <a:spcBef>
                <a:spcPts val="0"/>
              </a:spcBef>
              <a:spcAft>
                <a:spcPts val="0"/>
              </a:spcAft>
              <a:buSzPts val="2800"/>
              <a:buChar char="●"/>
              <a:defRPr/>
            </a:lvl7pPr>
            <a:lvl8pPr indent="-406400" lvl="7" marL="3657600" rtl="0">
              <a:spcBef>
                <a:spcPts val="0"/>
              </a:spcBef>
              <a:spcAft>
                <a:spcPts val="0"/>
              </a:spcAft>
              <a:buSzPts val="2800"/>
              <a:buChar char="○"/>
              <a:defRPr/>
            </a:lvl8pPr>
            <a:lvl9pPr indent="-406400" lvl="8" marL="4114800" rtl="0">
              <a:spcBef>
                <a:spcPts val="0"/>
              </a:spcBef>
              <a:spcAft>
                <a:spcPts val="0"/>
              </a:spcAft>
              <a:buSzPts val="2800"/>
              <a:buChar char="■"/>
              <a:defRPr/>
            </a:lvl9pPr>
          </a:lstStyle>
          <a:p/>
        </p:txBody>
      </p:sp>
      <p:sp>
        <p:nvSpPr>
          <p:cNvPr id="34" name="Google Shape;34;p8"/>
          <p:cNvSpPr txBox="1"/>
          <p:nvPr>
            <p:ph idx="2" type="body"/>
          </p:nvPr>
        </p:nvSpPr>
        <p:spPr>
          <a:xfrm>
            <a:off x="6455650" y="3072500"/>
            <a:ext cx="5376600" cy="6164100"/>
          </a:xfrm>
          <a:prstGeom prst="rect">
            <a:avLst/>
          </a:prstGeom>
        </p:spPr>
        <p:txBody>
          <a:bodyPr anchorCtr="0" anchor="t" bIns="0" lIns="0" spcFirstLastPara="1" rIns="182875" wrap="square" tIns="0">
            <a:noAutofit/>
          </a:bodyPr>
          <a:lstStyle>
            <a:lvl1pPr indent="-406400" lvl="0" marL="457200" rtl="0">
              <a:spcBef>
                <a:spcPts val="0"/>
              </a:spcBef>
              <a:spcAft>
                <a:spcPts val="0"/>
              </a:spcAft>
              <a:buSzPts val="2800"/>
              <a:buChar char="●"/>
              <a:defRPr/>
            </a:lvl1pPr>
            <a:lvl2pPr indent="-406400" lvl="1" marL="914400" rtl="0">
              <a:spcBef>
                <a:spcPts val="0"/>
              </a:spcBef>
              <a:spcAft>
                <a:spcPts val="0"/>
              </a:spcAft>
              <a:buSzPts val="2800"/>
              <a:buChar char="○"/>
              <a:defRPr/>
            </a:lvl2pPr>
            <a:lvl3pPr indent="-406400" lvl="2" marL="1371600" rtl="0">
              <a:spcBef>
                <a:spcPts val="0"/>
              </a:spcBef>
              <a:spcAft>
                <a:spcPts val="0"/>
              </a:spcAft>
              <a:buSzPts val="2800"/>
              <a:buChar char="■"/>
              <a:defRPr/>
            </a:lvl3pPr>
            <a:lvl4pPr indent="-406400" lvl="3" marL="1828800" rtl="0">
              <a:spcBef>
                <a:spcPts val="0"/>
              </a:spcBef>
              <a:spcAft>
                <a:spcPts val="0"/>
              </a:spcAft>
              <a:buSzPts val="2800"/>
              <a:buChar char="●"/>
              <a:defRPr/>
            </a:lvl4pPr>
            <a:lvl5pPr indent="-406400" lvl="4" marL="2286000" rtl="0">
              <a:spcBef>
                <a:spcPts val="0"/>
              </a:spcBef>
              <a:spcAft>
                <a:spcPts val="0"/>
              </a:spcAft>
              <a:buSzPts val="2800"/>
              <a:buChar char="○"/>
              <a:defRPr/>
            </a:lvl5pPr>
            <a:lvl6pPr indent="-406400" lvl="5" marL="2743200" rtl="0">
              <a:spcBef>
                <a:spcPts val="0"/>
              </a:spcBef>
              <a:spcAft>
                <a:spcPts val="0"/>
              </a:spcAft>
              <a:buSzPts val="2800"/>
              <a:buChar char="■"/>
              <a:defRPr/>
            </a:lvl6pPr>
            <a:lvl7pPr indent="-406400" lvl="6" marL="3200400" rtl="0">
              <a:spcBef>
                <a:spcPts val="0"/>
              </a:spcBef>
              <a:spcAft>
                <a:spcPts val="0"/>
              </a:spcAft>
              <a:buSzPts val="2800"/>
              <a:buChar char="●"/>
              <a:defRPr/>
            </a:lvl7pPr>
            <a:lvl8pPr indent="-406400" lvl="7" marL="3657600" rtl="0">
              <a:spcBef>
                <a:spcPts val="0"/>
              </a:spcBef>
              <a:spcAft>
                <a:spcPts val="0"/>
              </a:spcAft>
              <a:buSzPts val="2800"/>
              <a:buChar char="○"/>
              <a:defRPr/>
            </a:lvl8pPr>
            <a:lvl9pPr indent="-406400" lvl="8" marL="4114800" rtl="0">
              <a:spcBef>
                <a:spcPts val="0"/>
              </a:spcBef>
              <a:spcAft>
                <a:spcPts val="0"/>
              </a:spcAft>
              <a:buSzPts val="2800"/>
              <a:buChar char="■"/>
              <a:defRPr/>
            </a:lvl9pPr>
          </a:lstStyle>
          <a:p/>
        </p:txBody>
      </p:sp>
      <p:sp>
        <p:nvSpPr>
          <p:cNvPr id="35" name="Google Shape;35;p8"/>
          <p:cNvSpPr txBox="1"/>
          <p:nvPr>
            <p:ph idx="3" type="body"/>
          </p:nvPr>
        </p:nvSpPr>
        <p:spPr>
          <a:xfrm>
            <a:off x="11997100" y="3072500"/>
            <a:ext cx="5376600" cy="6164100"/>
          </a:xfrm>
          <a:prstGeom prst="rect">
            <a:avLst/>
          </a:prstGeom>
        </p:spPr>
        <p:txBody>
          <a:bodyPr anchorCtr="0" anchor="t" bIns="0" lIns="0" spcFirstLastPara="1" rIns="182875" wrap="square" tIns="0">
            <a:noAutofit/>
          </a:bodyPr>
          <a:lstStyle>
            <a:lvl1pPr indent="-406400" lvl="0" marL="457200" rtl="0">
              <a:spcBef>
                <a:spcPts val="0"/>
              </a:spcBef>
              <a:spcAft>
                <a:spcPts val="0"/>
              </a:spcAft>
              <a:buSzPts val="2800"/>
              <a:buChar char="●"/>
              <a:defRPr/>
            </a:lvl1pPr>
            <a:lvl2pPr indent="-406400" lvl="1" marL="914400" rtl="0">
              <a:spcBef>
                <a:spcPts val="0"/>
              </a:spcBef>
              <a:spcAft>
                <a:spcPts val="0"/>
              </a:spcAft>
              <a:buSzPts val="2800"/>
              <a:buChar char="○"/>
              <a:defRPr/>
            </a:lvl2pPr>
            <a:lvl3pPr indent="-406400" lvl="2" marL="1371600" rtl="0">
              <a:spcBef>
                <a:spcPts val="0"/>
              </a:spcBef>
              <a:spcAft>
                <a:spcPts val="0"/>
              </a:spcAft>
              <a:buSzPts val="2800"/>
              <a:buChar char="■"/>
              <a:defRPr/>
            </a:lvl3pPr>
            <a:lvl4pPr indent="-406400" lvl="3" marL="1828800" rtl="0">
              <a:spcBef>
                <a:spcPts val="0"/>
              </a:spcBef>
              <a:spcAft>
                <a:spcPts val="0"/>
              </a:spcAft>
              <a:buSzPts val="2800"/>
              <a:buChar char="●"/>
              <a:defRPr/>
            </a:lvl4pPr>
            <a:lvl5pPr indent="-406400" lvl="4" marL="2286000" rtl="0">
              <a:spcBef>
                <a:spcPts val="0"/>
              </a:spcBef>
              <a:spcAft>
                <a:spcPts val="0"/>
              </a:spcAft>
              <a:buSzPts val="2800"/>
              <a:buChar char="○"/>
              <a:defRPr/>
            </a:lvl5pPr>
            <a:lvl6pPr indent="-406400" lvl="5" marL="2743200" rtl="0">
              <a:spcBef>
                <a:spcPts val="0"/>
              </a:spcBef>
              <a:spcAft>
                <a:spcPts val="0"/>
              </a:spcAft>
              <a:buSzPts val="2800"/>
              <a:buChar char="■"/>
              <a:defRPr/>
            </a:lvl6pPr>
            <a:lvl7pPr indent="-406400" lvl="6" marL="3200400" rtl="0">
              <a:spcBef>
                <a:spcPts val="0"/>
              </a:spcBef>
              <a:spcAft>
                <a:spcPts val="0"/>
              </a:spcAft>
              <a:buSzPts val="2800"/>
              <a:buChar char="●"/>
              <a:defRPr/>
            </a:lvl7pPr>
            <a:lvl8pPr indent="-406400" lvl="7" marL="3657600" rtl="0">
              <a:spcBef>
                <a:spcPts val="0"/>
              </a:spcBef>
              <a:spcAft>
                <a:spcPts val="0"/>
              </a:spcAft>
              <a:buSzPts val="2800"/>
              <a:buChar char="○"/>
              <a:defRPr/>
            </a:lvl8pPr>
            <a:lvl9pPr indent="-406400" lvl="8" marL="4114800" rtl="0">
              <a:spcBef>
                <a:spcPts val="0"/>
              </a:spcBef>
              <a:spcAft>
                <a:spcPts val="0"/>
              </a:spcAft>
              <a:buSzPts val="2800"/>
              <a:buChar char="■"/>
              <a:defRPr/>
            </a:lvl9pPr>
          </a:lstStyle>
          <a:p/>
        </p:txBody>
      </p:sp>
      <p:pic>
        <p:nvPicPr>
          <p:cNvPr id="36" name="Google Shape;36;p8"/>
          <p:cNvPicPr preferRelativeResize="0"/>
          <p:nvPr/>
        </p:nvPicPr>
        <p:blipFill>
          <a:blip r:embed="rId2">
            <a:alphaModFix/>
          </a:blip>
          <a:stretch>
            <a:fillRect/>
          </a:stretch>
        </p:blipFill>
        <p:spPr>
          <a:xfrm>
            <a:off x="16055300" y="9715925"/>
            <a:ext cx="1318712" cy="23072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8_Four columns">
  <p:cSld name="CUSTOM_3_1">
    <p:spTree>
      <p:nvGrpSpPr>
        <p:cNvPr id="37" name="Shape 37"/>
        <p:cNvGrpSpPr/>
        <p:nvPr/>
      </p:nvGrpSpPr>
      <p:grpSpPr>
        <a:xfrm>
          <a:off x="0" y="0"/>
          <a:ext cx="0" cy="0"/>
          <a:chOff x="0" y="0"/>
          <a:chExt cx="0" cy="0"/>
        </a:xfrm>
      </p:grpSpPr>
      <p:sp>
        <p:nvSpPr>
          <p:cNvPr id="38" name="Google Shape;38;p9"/>
          <p:cNvSpPr txBox="1"/>
          <p:nvPr>
            <p:ph type="title"/>
          </p:nvPr>
        </p:nvSpPr>
        <p:spPr>
          <a:xfrm>
            <a:off x="914350" y="920500"/>
            <a:ext cx="8154000" cy="1999800"/>
          </a:xfrm>
          <a:prstGeom prst="rect">
            <a:avLst/>
          </a:prstGeom>
        </p:spPr>
        <p:txBody>
          <a:bodyPr anchorCtr="0" anchor="t" bIns="0" lIns="0" spcFirstLastPara="1" rIns="182850" wrap="square" tIns="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9" name="Google Shape;39;p9"/>
          <p:cNvSpPr txBox="1"/>
          <p:nvPr>
            <p:ph idx="1" type="body"/>
          </p:nvPr>
        </p:nvSpPr>
        <p:spPr>
          <a:xfrm>
            <a:off x="914400" y="3072500"/>
            <a:ext cx="4000800" cy="6164100"/>
          </a:xfrm>
          <a:prstGeom prst="rect">
            <a:avLst/>
          </a:prstGeom>
        </p:spPr>
        <p:txBody>
          <a:bodyPr anchorCtr="0" anchor="t" bIns="0" lIns="0" spcFirstLastPara="1" rIns="182875" wrap="square" tIns="0">
            <a:noAutofit/>
          </a:bodyPr>
          <a:lstStyle>
            <a:lvl1pPr indent="-406400" lvl="0" marL="457200" rtl="0">
              <a:spcBef>
                <a:spcPts val="0"/>
              </a:spcBef>
              <a:spcAft>
                <a:spcPts val="0"/>
              </a:spcAft>
              <a:buSzPts val="2800"/>
              <a:buChar char="●"/>
              <a:defRPr/>
            </a:lvl1pPr>
            <a:lvl2pPr indent="-406400" lvl="1" marL="914400" rtl="0">
              <a:spcBef>
                <a:spcPts val="0"/>
              </a:spcBef>
              <a:spcAft>
                <a:spcPts val="0"/>
              </a:spcAft>
              <a:buSzPts val="2800"/>
              <a:buChar char="○"/>
              <a:defRPr/>
            </a:lvl2pPr>
            <a:lvl3pPr indent="-406400" lvl="2" marL="1371600" rtl="0">
              <a:spcBef>
                <a:spcPts val="0"/>
              </a:spcBef>
              <a:spcAft>
                <a:spcPts val="0"/>
              </a:spcAft>
              <a:buSzPts val="2800"/>
              <a:buChar char="■"/>
              <a:defRPr/>
            </a:lvl3pPr>
            <a:lvl4pPr indent="-406400" lvl="3" marL="1828800" rtl="0">
              <a:spcBef>
                <a:spcPts val="0"/>
              </a:spcBef>
              <a:spcAft>
                <a:spcPts val="0"/>
              </a:spcAft>
              <a:buSzPts val="2800"/>
              <a:buChar char="●"/>
              <a:defRPr/>
            </a:lvl4pPr>
            <a:lvl5pPr indent="-406400" lvl="4" marL="2286000" rtl="0">
              <a:spcBef>
                <a:spcPts val="0"/>
              </a:spcBef>
              <a:spcAft>
                <a:spcPts val="0"/>
              </a:spcAft>
              <a:buSzPts val="2800"/>
              <a:buChar char="○"/>
              <a:defRPr/>
            </a:lvl5pPr>
            <a:lvl6pPr indent="-406400" lvl="5" marL="2743200" rtl="0">
              <a:spcBef>
                <a:spcPts val="0"/>
              </a:spcBef>
              <a:spcAft>
                <a:spcPts val="0"/>
              </a:spcAft>
              <a:buSzPts val="2800"/>
              <a:buChar char="■"/>
              <a:defRPr/>
            </a:lvl6pPr>
            <a:lvl7pPr indent="-406400" lvl="6" marL="3200400" rtl="0">
              <a:spcBef>
                <a:spcPts val="0"/>
              </a:spcBef>
              <a:spcAft>
                <a:spcPts val="0"/>
              </a:spcAft>
              <a:buSzPts val="2800"/>
              <a:buChar char="●"/>
              <a:defRPr/>
            </a:lvl7pPr>
            <a:lvl8pPr indent="-406400" lvl="7" marL="3657600" rtl="0">
              <a:spcBef>
                <a:spcPts val="0"/>
              </a:spcBef>
              <a:spcAft>
                <a:spcPts val="0"/>
              </a:spcAft>
              <a:buSzPts val="2800"/>
              <a:buChar char="○"/>
              <a:defRPr/>
            </a:lvl8pPr>
            <a:lvl9pPr indent="-406400" lvl="8" marL="4114800" rtl="0">
              <a:spcBef>
                <a:spcPts val="0"/>
              </a:spcBef>
              <a:spcAft>
                <a:spcPts val="0"/>
              </a:spcAft>
              <a:buSzPts val="2800"/>
              <a:buChar char="■"/>
              <a:defRPr/>
            </a:lvl9pPr>
          </a:lstStyle>
          <a:p/>
        </p:txBody>
      </p:sp>
      <p:sp>
        <p:nvSpPr>
          <p:cNvPr id="40" name="Google Shape;40;p9"/>
          <p:cNvSpPr txBox="1"/>
          <p:nvPr>
            <p:ph idx="2" type="body"/>
          </p:nvPr>
        </p:nvSpPr>
        <p:spPr>
          <a:xfrm>
            <a:off x="5067883" y="3072500"/>
            <a:ext cx="4000800" cy="6164100"/>
          </a:xfrm>
          <a:prstGeom prst="rect">
            <a:avLst/>
          </a:prstGeom>
        </p:spPr>
        <p:txBody>
          <a:bodyPr anchorCtr="0" anchor="t" bIns="0" lIns="0" spcFirstLastPara="1" rIns="182875" wrap="square" tIns="0">
            <a:noAutofit/>
          </a:bodyPr>
          <a:lstStyle>
            <a:lvl1pPr indent="-406400" lvl="0" marL="457200" rtl="0">
              <a:spcBef>
                <a:spcPts val="0"/>
              </a:spcBef>
              <a:spcAft>
                <a:spcPts val="0"/>
              </a:spcAft>
              <a:buSzPts val="2800"/>
              <a:buChar char="●"/>
              <a:defRPr/>
            </a:lvl1pPr>
            <a:lvl2pPr indent="-406400" lvl="1" marL="914400" rtl="0">
              <a:spcBef>
                <a:spcPts val="0"/>
              </a:spcBef>
              <a:spcAft>
                <a:spcPts val="0"/>
              </a:spcAft>
              <a:buSzPts val="2800"/>
              <a:buChar char="○"/>
              <a:defRPr/>
            </a:lvl2pPr>
            <a:lvl3pPr indent="-406400" lvl="2" marL="1371600" rtl="0">
              <a:spcBef>
                <a:spcPts val="0"/>
              </a:spcBef>
              <a:spcAft>
                <a:spcPts val="0"/>
              </a:spcAft>
              <a:buSzPts val="2800"/>
              <a:buChar char="■"/>
              <a:defRPr/>
            </a:lvl3pPr>
            <a:lvl4pPr indent="-406400" lvl="3" marL="1828800" rtl="0">
              <a:spcBef>
                <a:spcPts val="0"/>
              </a:spcBef>
              <a:spcAft>
                <a:spcPts val="0"/>
              </a:spcAft>
              <a:buSzPts val="2800"/>
              <a:buChar char="●"/>
              <a:defRPr/>
            </a:lvl4pPr>
            <a:lvl5pPr indent="-406400" lvl="4" marL="2286000" rtl="0">
              <a:spcBef>
                <a:spcPts val="0"/>
              </a:spcBef>
              <a:spcAft>
                <a:spcPts val="0"/>
              </a:spcAft>
              <a:buSzPts val="2800"/>
              <a:buChar char="○"/>
              <a:defRPr/>
            </a:lvl5pPr>
            <a:lvl6pPr indent="-406400" lvl="5" marL="2743200" rtl="0">
              <a:spcBef>
                <a:spcPts val="0"/>
              </a:spcBef>
              <a:spcAft>
                <a:spcPts val="0"/>
              </a:spcAft>
              <a:buSzPts val="2800"/>
              <a:buChar char="■"/>
              <a:defRPr/>
            </a:lvl6pPr>
            <a:lvl7pPr indent="-406400" lvl="6" marL="3200400" rtl="0">
              <a:spcBef>
                <a:spcPts val="0"/>
              </a:spcBef>
              <a:spcAft>
                <a:spcPts val="0"/>
              </a:spcAft>
              <a:buSzPts val="2800"/>
              <a:buChar char="●"/>
              <a:defRPr/>
            </a:lvl7pPr>
            <a:lvl8pPr indent="-406400" lvl="7" marL="3657600" rtl="0">
              <a:spcBef>
                <a:spcPts val="0"/>
              </a:spcBef>
              <a:spcAft>
                <a:spcPts val="0"/>
              </a:spcAft>
              <a:buSzPts val="2800"/>
              <a:buChar char="○"/>
              <a:defRPr/>
            </a:lvl8pPr>
            <a:lvl9pPr indent="-406400" lvl="8" marL="4114800" rtl="0">
              <a:spcBef>
                <a:spcPts val="0"/>
              </a:spcBef>
              <a:spcAft>
                <a:spcPts val="0"/>
              </a:spcAft>
              <a:buSzPts val="2800"/>
              <a:buChar char="■"/>
              <a:defRPr/>
            </a:lvl9pPr>
          </a:lstStyle>
          <a:p/>
        </p:txBody>
      </p:sp>
      <p:sp>
        <p:nvSpPr>
          <p:cNvPr id="41" name="Google Shape;41;p9"/>
          <p:cNvSpPr txBox="1"/>
          <p:nvPr>
            <p:ph idx="3" type="body"/>
          </p:nvPr>
        </p:nvSpPr>
        <p:spPr>
          <a:xfrm>
            <a:off x="9220636" y="3072500"/>
            <a:ext cx="4000800" cy="6164100"/>
          </a:xfrm>
          <a:prstGeom prst="rect">
            <a:avLst/>
          </a:prstGeom>
        </p:spPr>
        <p:txBody>
          <a:bodyPr anchorCtr="0" anchor="t" bIns="0" lIns="0" spcFirstLastPara="1" rIns="182875" wrap="square" tIns="0">
            <a:noAutofit/>
          </a:bodyPr>
          <a:lstStyle>
            <a:lvl1pPr indent="-406400" lvl="0" marL="457200" rtl="0">
              <a:spcBef>
                <a:spcPts val="0"/>
              </a:spcBef>
              <a:spcAft>
                <a:spcPts val="0"/>
              </a:spcAft>
              <a:buSzPts val="2800"/>
              <a:buChar char="●"/>
              <a:defRPr/>
            </a:lvl1pPr>
            <a:lvl2pPr indent="-406400" lvl="1" marL="914400" rtl="0">
              <a:spcBef>
                <a:spcPts val="0"/>
              </a:spcBef>
              <a:spcAft>
                <a:spcPts val="0"/>
              </a:spcAft>
              <a:buSzPts val="2800"/>
              <a:buChar char="○"/>
              <a:defRPr/>
            </a:lvl2pPr>
            <a:lvl3pPr indent="-406400" lvl="2" marL="1371600" rtl="0">
              <a:spcBef>
                <a:spcPts val="0"/>
              </a:spcBef>
              <a:spcAft>
                <a:spcPts val="0"/>
              </a:spcAft>
              <a:buSzPts val="2800"/>
              <a:buChar char="■"/>
              <a:defRPr/>
            </a:lvl3pPr>
            <a:lvl4pPr indent="-406400" lvl="3" marL="1828800" rtl="0">
              <a:spcBef>
                <a:spcPts val="0"/>
              </a:spcBef>
              <a:spcAft>
                <a:spcPts val="0"/>
              </a:spcAft>
              <a:buSzPts val="2800"/>
              <a:buChar char="●"/>
              <a:defRPr/>
            </a:lvl4pPr>
            <a:lvl5pPr indent="-406400" lvl="4" marL="2286000" rtl="0">
              <a:spcBef>
                <a:spcPts val="0"/>
              </a:spcBef>
              <a:spcAft>
                <a:spcPts val="0"/>
              </a:spcAft>
              <a:buSzPts val="2800"/>
              <a:buChar char="○"/>
              <a:defRPr/>
            </a:lvl5pPr>
            <a:lvl6pPr indent="-406400" lvl="5" marL="2743200" rtl="0">
              <a:spcBef>
                <a:spcPts val="0"/>
              </a:spcBef>
              <a:spcAft>
                <a:spcPts val="0"/>
              </a:spcAft>
              <a:buSzPts val="2800"/>
              <a:buChar char="■"/>
              <a:defRPr/>
            </a:lvl6pPr>
            <a:lvl7pPr indent="-406400" lvl="6" marL="3200400" rtl="0">
              <a:spcBef>
                <a:spcPts val="0"/>
              </a:spcBef>
              <a:spcAft>
                <a:spcPts val="0"/>
              </a:spcAft>
              <a:buSzPts val="2800"/>
              <a:buChar char="●"/>
              <a:defRPr/>
            </a:lvl7pPr>
            <a:lvl8pPr indent="-406400" lvl="7" marL="3657600" rtl="0">
              <a:spcBef>
                <a:spcPts val="0"/>
              </a:spcBef>
              <a:spcAft>
                <a:spcPts val="0"/>
              </a:spcAft>
              <a:buSzPts val="2800"/>
              <a:buChar char="○"/>
              <a:defRPr/>
            </a:lvl8pPr>
            <a:lvl9pPr indent="-406400" lvl="8" marL="4114800" rtl="0">
              <a:spcBef>
                <a:spcPts val="0"/>
              </a:spcBef>
              <a:spcAft>
                <a:spcPts val="0"/>
              </a:spcAft>
              <a:buSzPts val="2800"/>
              <a:buChar char="■"/>
              <a:defRPr/>
            </a:lvl9pPr>
          </a:lstStyle>
          <a:p/>
        </p:txBody>
      </p:sp>
      <p:sp>
        <p:nvSpPr>
          <p:cNvPr id="42" name="Google Shape;42;p9"/>
          <p:cNvSpPr txBox="1"/>
          <p:nvPr>
            <p:ph idx="4" type="body"/>
          </p:nvPr>
        </p:nvSpPr>
        <p:spPr>
          <a:xfrm>
            <a:off x="13373400" y="3072500"/>
            <a:ext cx="4000800" cy="6164100"/>
          </a:xfrm>
          <a:prstGeom prst="rect">
            <a:avLst/>
          </a:prstGeom>
        </p:spPr>
        <p:txBody>
          <a:bodyPr anchorCtr="0" anchor="t" bIns="0" lIns="0" spcFirstLastPara="1" rIns="182875" wrap="square" tIns="0">
            <a:noAutofit/>
          </a:bodyPr>
          <a:lstStyle>
            <a:lvl1pPr indent="-406400" lvl="0" marL="457200" rtl="0">
              <a:spcBef>
                <a:spcPts val="0"/>
              </a:spcBef>
              <a:spcAft>
                <a:spcPts val="0"/>
              </a:spcAft>
              <a:buSzPts val="2800"/>
              <a:buChar char="●"/>
              <a:defRPr/>
            </a:lvl1pPr>
            <a:lvl2pPr indent="-406400" lvl="1" marL="914400" rtl="0">
              <a:spcBef>
                <a:spcPts val="0"/>
              </a:spcBef>
              <a:spcAft>
                <a:spcPts val="0"/>
              </a:spcAft>
              <a:buSzPts val="2800"/>
              <a:buChar char="○"/>
              <a:defRPr/>
            </a:lvl2pPr>
            <a:lvl3pPr indent="-406400" lvl="2" marL="1371600" rtl="0">
              <a:spcBef>
                <a:spcPts val="0"/>
              </a:spcBef>
              <a:spcAft>
                <a:spcPts val="0"/>
              </a:spcAft>
              <a:buSzPts val="2800"/>
              <a:buChar char="■"/>
              <a:defRPr/>
            </a:lvl3pPr>
            <a:lvl4pPr indent="-406400" lvl="3" marL="1828800" rtl="0">
              <a:spcBef>
                <a:spcPts val="0"/>
              </a:spcBef>
              <a:spcAft>
                <a:spcPts val="0"/>
              </a:spcAft>
              <a:buSzPts val="2800"/>
              <a:buChar char="●"/>
              <a:defRPr/>
            </a:lvl4pPr>
            <a:lvl5pPr indent="-406400" lvl="4" marL="2286000" rtl="0">
              <a:spcBef>
                <a:spcPts val="0"/>
              </a:spcBef>
              <a:spcAft>
                <a:spcPts val="0"/>
              </a:spcAft>
              <a:buSzPts val="2800"/>
              <a:buChar char="○"/>
              <a:defRPr/>
            </a:lvl5pPr>
            <a:lvl6pPr indent="-406400" lvl="5" marL="2743200" rtl="0">
              <a:spcBef>
                <a:spcPts val="0"/>
              </a:spcBef>
              <a:spcAft>
                <a:spcPts val="0"/>
              </a:spcAft>
              <a:buSzPts val="2800"/>
              <a:buChar char="■"/>
              <a:defRPr/>
            </a:lvl6pPr>
            <a:lvl7pPr indent="-406400" lvl="6" marL="3200400" rtl="0">
              <a:spcBef>
                <a:spcPts val="0"/>
              </a:spcBef>
              <a:spcAft>
                <a:spcPts val="0"/>
              </a:spcAft>
              <a:buSzPts val="2800"/>
              <a:buChar char="●"/>
              <a:defRPr/>
            </a:lvl7pPr>
            <a:lvl8pPr indent="-406400" lvl="7" marL="3657600" rtl="0">
              <a:spcBef>
                <a:spcPts val="0"/>
              </a:spcBef>
              <a:spcAft>
                <a:spcPts val="0"/>
              </a:spcAft>
              <a:buSzPts val="2800"/>
              <a:buChar char="○"/>
              <a:defRPr/>
            </a:lvl8pPr>
            <a:lvl9pPr indent="-406400" lvl="8" marL="4114800" rtl="0">
              <a:spcBef>
                <a:spcPts val="0"/>
              </a:spcBef>
              <a:spcAft>
                <a:spcPts val="0"/>
              </a:spcAft>
              <a:buSzPts val="2800"/>
              <a:buChar char="■"/>
              <a:defRPr/>
            </a:lvl9pPr>
          </a:lstStyle>
          <a:p/>
        </p:txBody>
      </p:sp>
      <p:pic>
        <p:nvPicPr>
          <p:cNvPr id="43" name="Google Shape;43;p9"/>
          <p:cNvPicPr preferRelativeResize="0"/>
          <p:nvPr/>
        </p:nvPicPr>
        <p:blipFill>
          <a:blip r:embed="rId2">
            <a:alphaModFix/>
          </a:blip>
          <a:stretch>
            <a:fillRect/>
          </a:stretch>
        </p:blipFill>
        <p:spPr>
          <a:xfrm>
            <a:off x="16055300" y="9715925"/>
            <a:ext cx="1318712" cy="23072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9_Quote">
  <p:cSld name="CUSTOM_3_1_1_1_1_1_2">
    <p:spTree>
      <p:nvGrpSpPr>
        <p:cNvPr id="44" name="Shape 44"/>
        <p:cNvGrpSpPr/>
        <p:nvPr/>
      </p:nvGrpSpPr>
      <p:grpSpPr>
        <a:xfrm>
          <a:off x="0" y="0"/>
          <a:ext cx="0" cy="0"/>
          <a:chOff x="0" y="0"/>
          <a:chExt cx="0" cy="0"/>
        </a:xfrm>
      </p:grpSpPr>
      <p:sp>
        <p:nvSpPr>
          <p:cNvPr id="45" name="Google Shape;45;p10"/>
          <p:cNvSpPr txBox="1"/>
          <p:nvPr>
            <p:ph type="title"/>
          </p:nvPr>
        </p:nvSpPr>
        <p:spPr>
          <a:xfrm>
            <a:off x="914400" y="3072500"/>
            <a:ext cx="12307800" cy="4151400"/>
          </a:xfrm>
          <a:prstGeom prst="rect">
            <a:avLst/>
          </a:prstGeom>
        </p:spPr>
        <p:txBody>
          <a:bodyPr anchorCtr="0" anchor="b" bIns="0" lIns="0" spcFirstLastPara="1" rIns="182850" wrap="square" tIns="0">
            <a:noAutofit/>
          </a:bodyPr>
          <a:lstStyle>
            <a:lvl1pPr lvl="0" rtl="0">
              <a:lnSpc>
                <a:spcPct val="125000"/>
              </a:lnSpc>
              <a:spcBef>
                <a:spcPts val="0"/>
              </a:spcBef>
              <a:spcAft>
                <a:spcPts val="0"/>
              </a:spcAft>
              <a:buNone/>
              <a:defRPr sz="4800"/>
            </a:lvl1pPr>
            <a:lvl2pPr lvl="1" rtl="0">
              <a:lnSpc>
                <a:spcPct val="125000"/>
              </a:lnSpc>
              <a:spcBef>
                <a:spcPts val="2000"/>
              </a:spcBef>
              <a:spcAft>
                <a:spcPts val="0"/>
              </a:spcAft>
              <a:buNone/>
              <a:defRPr sz="4800"/>
            </a:lvl2pPr>
            <a:lvl3pPr lvl="2" rtl="0">
              <a:lnSpc>
                <a:spcPct val="125000"/>
              </a:lnSpc>
              <a:spcBef>
                <a:spcPts val="2000"/>
              </a:spcBef>
              <a:spcAft>
                <a:spcPts val="0"/>
              </a:spcAft>
              <a:buNone/>
              <a:defRPr sz="4800"/>
            </a:lvl3pPr>
            <a:lvl4pPr lvl="3" rtl="0">
              <a:lnSpc>
                <a:spcPct val="125000"/>
              </a:lnSpc>
              <a:spcBef>
                <a:spcPts val="2000"/>
              </a:spcBef>
              <a:spcAft>
                <a:spcPts val="0"/>
              </a:spcAft>
              <a:buNone/>
              <a:defRPr sz="4800"/>
            </a:lvl4pPr>
            <a:lvl5pPr lvl="4" rtl="0">
              <a:lnSpc>
                <a:spcPct val="125000"/>
              </a:lnSpc>
              <a:spcBef>
                <a:spcPts val="2000"/>
              </a:spcBef>
              <a:spcAft>
                <a:spcPts val="0"/>
              </a:spcAft>
              <a:buNone/>
              <a:defRPr sz="4800"/>
            </a:lvl5pPr>
            <a:lvl6pPr lvl="5" rtl="0">
              <a:lnSpc>
                <a:spcPct val="125000"/>
              </a:lnSpc>
              <a:spcBef>
                <a:spcPts val="2000"/>
              </a:spcBef>
              <a:spcAft>
                <a:spcPts val="0"/>
              </a:spcAft>
              <a:buNone/>
              <a:defRPr sz="4800"/>
            </a:lvl6pPr>
            <a:lvl7pPr lvl="6" rtl="0">
              <a:lnSpc>
                <a:spcPct val="125000"/>
              </a:lnSpc>
              <a:spcBef>
                <a:spcPts val="2000"/>
              </a:spcBef>
              <a:spcAft>
                <a:spcPts val="0"/>
              </a:spcAft>
              <a:buNone/>
              <a:defRPr sz="4800"/>
            </a:lvl7pPr>
            <a:lvl8pPr lvl="7" rtl="0">
              <a:lnSpc>
                <a:spcPct val="125000"/>
              </a:lnSpc>
              <a:spcBef>
                <a:spcPts val="2000"/>
              </a:spcBef>
              <a:spcAft>
                <a:spcPts val="0"/>
              </a:spcAft>
              <a:buNone/>
              <a:defRPr sz="4800"/>
            </a:lvl8pPr>
            <a:lvl9pPr lvl="8" rtl="0">
              <a:lnSpc>
                <a:spcPct val="125000"/>
              </a:lnSpc>
              <a:spcBef>
                <a:spcPts val="2000"/>
              </a:spcBef>
              <a:spcAft>
                <a:spcPts val="2000"/>
              </a:spcAft>
              <a:buNone/>
              <a:defRPr sz="4800"/>
            </a:lvl9pPr>
          </a:lstStyle>
          <a:p/>
        </p:txBody>
      </p:sp>
      <p:pic>
        <p:nvPicPr>
          <p:cNvPr id="46" name="Google Shape;46;p10"/>
          <p:cNvPicPr preferRelativeResize="0"/>
          <p:nvPr/>
        </p:nvPicPr>
        <p:blipFill>
          <a:blip r:embed="rId2">
            <a:alphaModFix/>
          </a:blip>
          <a:stretch>
            <a:fillRect/>
          </a:stretch>
        </p:blipFill>
        <p:spPr>
          <a:xfrm>
            <a:off x="16055300" y="9715925"/>
            <a:ext cx="1318712" cy="230725"/>
          </a:xfrm>
          <a:prstGeom prst="rect">
            <a:avLst/>
          </a:prstGeom>
          <a:noFill/>
          <a:ln>
            <a:noFill/>
          </a:ln>
        </p:spPr>
      </p:pic>
      <p:sp>
        <p:nvSpPr>
          <p:cNvPr id="47" name="Google Shape;47;p10"/>
          <p:cNvSpPr txBox="1"/>
          <p:nvPr>
            <p:ph idx="1" type="subTitle"/>
          </p:nvPr>
        </p:nvSpPr>
        <p:spPr>
          <a:xfrm>
            <a:off x="914400" y="7376500"/>
            <a:ext cx="8153400" cy="1860000"/>
          </a:xfrm>
          <a:prstGeom prst="rect">
            <a:avLst/>
          </a:prstGeom>
        </p:spPr>
        <p:txBody>
          <a:bodyPr anchorCtr="0" anchor="t" bIns="0" lIns="0" spcFirstLastPara="1" rIns="0" wrap="square" tIns="0">
            <a:noAutofit/>
          </a:bodyPr>
          <a:lstStyle>
            <a:lvl1pPr lvl="0" rtl="0">
              <a:lnSpc>
                <a:spcPct val="150000"/>
              </a:lnSpc>
              <a:spcBef>
                <a:spcPts val="0"/>
              </a:spcBef>
              <a:spcAft>
                <a:spcPts val="0"/>
              </a:spcAft>
              <a:buNone/>
              <a:defRPr/>
            </a:lvl1pPr>
            <a:lvl2pPr lvl="1" rtl="0">
              <a:lnSpc>
                <a:spcPct val="150000"/>
              </a:lnSpc>
              <a:spcBef>
                <a:spcPts val="0"/>
              </a:spcBef>
              <a:spcAft>
                <a:spcPts val="0"/>
              </a:spcAft>
              <a:buNone/>
              <a:defRPr/>
            </a:lvl2pPr>
            <a:lvl3pPr lvl="2" rtl="0">
              <a:lnSpc>
                <a:spcPct val="150000"/>
              </a:lnSpc>
              <a:spcBef>
                <a:spcPts val="0"/>
              </a:spcBef>
              <a:spcAft>
                <a:spcPts val="0"/>
              </a:spcAft>
              <a:buNone/>
              <a:defRPr/>
            </a:lvl3pPr>
            <a:lvl4pPr lvl="3" rtl="0">
              <a:lnSpc>
                <a:spcPct val="150000"/>
              </a:lnSpc>
              <a:spcBef>
                <a:spcPts val="0"/>
              </a:spcBef>
              <a:spcAft>
                <a:spcPts val="0"/>
              </a:spcAft>
              <a:buNone/>
              <a:defRPr/>
            </a:lvl4pPr>
            <a:lvl5pPr lvl="4" rtl="0">
              <a:lnSpc>
                <a:spcPct val="150000"/>
              </a:lnSpc>
              <a:spcBef>
                <a:spcPts val="0"/>
              </a:spcBef>
              <a:spcAft>
                <a:spcPts val="0"/>
              </a:spcAft>
              <a:buNone/>
              <a:defRPr/>
            </a:lvl5pPr>
            <a:lvl6pPr lvl="5" rtl="0">
              <a:lnSpc>
                <a:spcPct val="150000"/>
              </a:lnSpc>
              <a:spcBef>
                <a:spcPts val="0"/>
              </a:spcBef>
              <a:spcAft>
                <a:spcPts val="0"/>
              </a:spcAft>
              <a:buNone/>
              <a:defRPr/>
            </a:lvl6pPr>
            <a:lvl7pPr lvl="6" rtl="0">
              <a:lnSpc>
                <a:spcPct val="150000"/>
              </a:lnSpc>
              <a:spcBef>
                <a:spcPts val="0"/>
              </a:spcBef>
              <a:spcAft>
                <a:spcPts val="0"/>
              </a:spcAft>
              <a:buNone/>
              <a:defRPr/>
            </a:lvl7pPr>
            <a:lvl8pPr lvl="7" rtl="0">
              <a:lnSpc>
                <a:spcPct val="150000"/>
              </a:lnSpc>
              <a:spcBef>
                <a:spcPts val="0"/>
              </a:spcBef>
              <a:spcAft>
                <a:spcPts val="0"/>
              </a:spcAft>
              <a:buNone/>
              <a:defRPr/>
            </a:lvl8pPr>
            <a:lvl9pPr lvl="8" rtl="0">
              <a:lnSpc>
                <a:spcPct val="150000"/>
              </a:lnSpc>
              <a:spcBef>
                <a:spcPts val="0"/>
              </a:spcBef>
              <a:spcAft>
                <a:spcPts val="0"/>
              </a:spcAft>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914350" y="920500"/>
            <a:ext cx="10917900" cy="1999800"/>
          </a:xfrm>
          <a:prstGeom prst="rect">
            <a:avLst/>
          </a:prstGeom>
          <a:noFill/>
          <a:ln>
            <a:noFill/>
          </a:ln>
        </p:spPr>
        <p:txBody>
          <a:bodyPr anchorCtr="0" anchor="t" bIns="0" lIns="0" spcFirstLastPara="1" rIns="182850" wrap="square" tIns="0">
            <a:noAutofit/>
          </a:bodyPr>
          <a:lstStyle>
            <a:lvl1pPr lvl="0" rtl="0">
              <a:lnSpc>
                <a:spcPct val="120000"/>
              </a:lnSpc>
              <a:spcBef>
                <a:spcPts val="0"/>
              </a:spcBef>
              <a:spcAft>
                <a:spcPts val="0"/>
              </a:spcAft>
              <a:buNone/>
              <a:defRPr sz="4800">
                <a:solidFill>
                  <a:srgbClr val="202124"/>
                </a:solidFill>
                <a:latin typeface="Google Sans Medium"/>
                <a:ea typeface="Google Sans Medium"/>
                <a:cs typeface="Google Sans Medium"/>
                <a:sym typeface="Google Sans Medium"/>
              </a:defRPr>
            </a:lvl1pPr>
            <a:lvl2pPr lvl="1" rtl="0">
              <a:lnSpc>
                <a:spcPct val="120000"/>
              </a:lnSpc>
              <a:spcBef>
                <a:spcPts val="0"/>
              </a:spcBef>
              <a:spcAft>
                <a:spcPts val="0"/>
              </a:spcAft>
              <a:buNone/>
              <a:defRPr sz="4800">
                <a:solidFill>
                  <a:srgbClr val="202124"/>
                </a:solidFill>
                <a:latin typeface="Google Sans Medium"/>
                <a:ea typeface="Google Sans Medium"/>
                <a:cs typeface="Google Sans Medium"/>
                <a:sym typeface="Google Sans Medium"/>
              </a:defRPr>
            </a:lvl2pPr>
            <a:lvl3pPr lvl="2" rtl="0">
              <a:lnSpc>
                <a:spcPct val="120000"/>
              </a:lnSpc>
              <a:spcBef>
                <a:spcPts val="0"/>
              </a:spcBef>
              <a:spcAft>
                <a:spcPts val="0"/>
              </a:spcAft>
              <a:buNone/>
              <a:defRPr sz="4800">
                <a:solidFill>
                  <a:srgbClr val="202124"/>
                </a:solidFill>
                <a:latin typeface="Google Sans Medium"/>
                <a:ea typeface="Google Sans Medium"/>
                <a:cs typeface="Google Sans Medium"/>
                <a:sym typeface="Google Sans Medium"/>
              </a:defRPr>
            </a:lvl3pPr>
            <a:lvl4pPr lvl="3" rtl="0">
              <a:lnSpc>
                <a:spcPct val="120000"/>
              </a:lnSpc>
              <a:spcBef>
                <a:spcPts val="0"/>
              </a:spcBef>
              <a:spcAft>
                <a:spcPts val="0"/>
              </a:spcAft>
              <a:buNone/>
              <a:defRPr sz="4800">
                <a:solidFill>
                  <a:srgbClr val="202124"/>
                </a:solidFill>
                <a:latin typeface="Google Sans Medium"/>
                <a:ea typeface="Google Sans Medium"/>
                <a:cs typeface="Google Sans Medium"/>
                <a:sym typeface="Google Sans Medium"/>
              </a:defRPr>
            </a:lvl4pPr>
            <a:lvl5pPr lvl="4" rtl="0">
              <a:lnSpc>
                <a:spcPct val="120000"/>
              </a:lnSpc>
              <a:spcBef>
                <a:spcPts val="0"/>
              </a:spcBef>
              <a:spcAft>
                <a:spcPts val="0"/>
              </a:spcAft>
              <a:buNone/>
              <a:defRPr sz="4800">
                <a:solidFill>
                  <a:srgbClr val="202124"/>
                </a:solidFill>
                <a:latin typeface="Google Sans Medium"/>
                <a:ea typeface="Google Sans Medium"/>
                <a:cs typeface="Google Sans Medium"/>
                <a:sym typeface="Google Sans Medium"/>
              </a:defRPr>
            </a:lvl5pPr>
            <a:lvl6pPr lvl="5" rtl="0">
              <a:lnSpc>
                <a:spcPct val="120000"/>
              </a:lnSpc>
              <a:spcBef>
                <a:spcPts val="0"/>
              </a:spcBef>
              <a:spcAft>
                <a:spcPts val="0"/>
              </a:spcAft>
              <a:buNone/>
              <a:defRPr sz="4800">
                <a:solidFill>
                  <a:srgbClr val="202124"/>
                </a:solidFill>
                <a:latin typeface="Google Sans Medium"/>
                <a:ea typeface="Google Sans Medium"/>
                <a:cs typeface="Google Sans Medium"/>
                <a:sym typeface="Google Sans Medium"/>
              </a:defRPr>
            </a:lvl6pPr>
            <a:lvl7pPr lvl="6" rtl="0">
              <a:lnSpc>
                <a:spcPct val="120000"/>
              </a:lnSpc>
              <a:spcBef>
                <a:spcPts val="0"/>
              </a:spcBef>
              <a:spcAft>
                <a:spcPts val="0"/>
              </a:spcAft>
              <a:buNone/>
              <a:defRPr sz="4800">
                <a:solidFill>
                  <a:srgbClr val="202124"/>
                </a:solidFill>
                <a:latin typeface="Google Sans Medium"/>
                <a:ea typeface="Google Sans Medium"/>
                <a:cs typeface="Google Sans Medium"/>
                <a:sym typeface="Google Sans Medium"/>
              </a:defRPr>
            </a:lvl7pPr>
            <a:lvl8pPr lvl="7" rtl="0">
              <a:lnSpc>
                <a:spcPct val="120000"/>
              </a:lnSpc>
              <a:spcBef>
                <a:spcPts val="0"/>
              </a:spcBef>
              <a:spcAft>
                <a:spcPts val="0"/>
              </a:spcAft>
              <a:buNone/>
              <a:defRPr sz="4800">
                <a:solidFill>
                  <a:srgbClr val="202124"/>
                </a:solidFill>
                <a:latin typeface="Google Sans Medium"/>
                <a:ea typeface="Google Sans Medium"/>
                <a:cs typeface="Google Sans Medium"/>
                <a:sym typeface="Google Sans Medium"/>
              </a:defRPr>
            </a:lvl8pPr>
            <a:lvl9pPr lvl="8" rtl="0">
              <a:lnSpc>
                <a:spcPct val="120000"/>
              </a:lnSpc>
              <a:spcBef>
                <a:spcPts val="0"/>
              </a:spcBef>
              <a:spcAft>
                <a:spcPts val="0"/>
              </a:spcAft>
              <a:buNone/>
              <a:defRPr sz="4800">
                <a:solidFill>
                  <a:srgbClr val="202124"/>
                </a:solidFill>
                <a:latin typeface="Google Sans Medium"/>
                <a:ea typeface="Google Sans Medium"/>
                <a:cs typeface="Google Sans Medium"/>
                <a:sym typeface="Google Sans Medium"/>
              </a:defRPr>
            </a:lvl9pPr>
          </a:lstStyle>
          <a:p/>
        </p:txBody>
      </p:sp>
      <p:sp>
        <p:nvSpPr>
          <p:cNvPr id="7" name="Google Shape;7;p1"/>
          <p:cNvSpPr txBox="1"/>
          <p:nvPr>
            <p:ph idx="1" type="body"/>
          </p:nvPr>
        </p:nvSpPr>
        <p:spPr>
          <a:xfrm>
            <a:off x="914350" y="3072500"/>
            <a:ext cx="10917900" cy="6164100"/>
          </a:xfrm>
          <a:prstGeom prst="rect">
            <a:avLst/>
          </a:prstGeom>
          <a:noFill/>
          <a:ln>
            <a:noFill/>
          </a:ln>
        </p:spPr>
        <p:txBody>
          <a:bodyPr anchorCtr="0" anchor="t" bIns="0" lIns="0" spcFirstLastPara="1" rIns="0" wrap="square" tIns="0">
            <a:noAutofit/>
          </a:bodyPr>
          <a:lstStyle>
            <a:lvl1pPr indent="-406400" lvl="0" marL="457200" rtl="0">
              <a:lnSpc>
                <a:spcPct val="115000"/>
              </a:lnSpc>
              <a:spcBef>
                <a:spcPts val="0"/>
              </a:spcBef>
              <a:spcAft>
                <a:spcPts val="0"/>
              </a:spcAft>
              <a:buClr>
                <a:schemeClr val="dk1"/>
              </a:buClr>
              <a:buSzPts val="2800"/>
              <a:buFont typeface="Google Sans Text"/>
              <a:buChar char="●"/>
              <a:defRPr sz="2800">
                <a:solidFill>
                  <a:schemeClr val="dk1"/>
                </a:solidFill>
                <a:latin typeface="Google Sans Text"/>
                <a:ea typeface="Google Sans Text"/>
                <a:cs typeface="Google Sans Text"/>
                <a:sym typeface="Google Sans Text"/>
              </a:defRPr>
            </a:lvl1pPr>
            <a:lvl2pPr indent="-406400" lvl="1" marL="914400" rtl="0">
              <a:lnSpc>
                <a:spcPct val="115000"/>
              </a:lnSpc>
              <a:spcBef>
                <a:spcPts val="0"/>
              </a:spcBef>
              <a:spcAft>
                <a:spcPts val="0"/>
              </a:spcAft>
              <a:buClr>
                <a:schemeClr val="dk1"/>
              </a:buClr>
              <a:buSzPts val="2800"/>
              <a:buFont typeface="Google Sans Text"/>
              <a:buChar char="○"/>
              <a:defRPr sz="2800">
                <a:solidFill>
                  <a:schemeClr val="dk1"/>
                </a:solidFill>
                <a:latin typeface="Google Sans Text"/>
                <a:ea typeface="Google Sans Text"/>
                <a:cs typeface="Google Sans Text"/>
                <a:sym typeface="Google Sans Text"/>
              </a:defRPr>
            </a:lvl2pPr>
            <a:lvl3pPr indent="-406400" lvl="2" marL="1371600" rtl="0">
              <a:lnSpc>
                <a:spcPct val="115000"/>
              </a:lnSpc>
              <a:spcBef>
                <a:spcPts val="0"/>
              </a:spcBef>
              <a:spcAft>
                <a:spcPts val="0"/>
              </a:spcAft>
              <a:buClr>
                <a:schemeClr val="dk1"/>
              </a:buClr>
              <a:buSzPts val="2800"/>
              <a:buFont typeface="Google Sans Text"/>
              <a:buChar char="■"/>
              <a:defRPr sz="2800">
                <a:solidFill>
                  <a:schemeClr val="dk1"/>
                </a:solidFill>
                <a:latin typeface="Google Sans Text"/>
                <a:ea typeface="Google Sans Text"/>
                <a:cs typeface="Google Sans Text"/>
                <a:sym typeface="Google Sans Text"/>
              </a:defRPr>
            </a:lvl3pPr>
            <a:lvl4pPr indent="-406400" lvl="3" marL="1828800" rtl="0">
              <a:lnSpc>
                <a:spcPct val="115000"/>
              </a:lnSpc>
              <a:spcBef>
                <a:spcPts val="0"/>
              </a:spcBef>
              <a:spcAft>
                <a:spcPts val="0"/>
              </a:spcAft>
              <a:buClr>
                <a:schemeClr val="dk1"/>
              </a:buClr>
              <a:buSzPts val="2800"/>
              <a:buFont typeface="Google Sans Text"/>
              <a:buChar char="●"/>
              <a:defRPr sz="2800">
                <a:solidFill>
                  <a:schemeClr val="dk1"/>
                </a:solidFill>
                <a:latin typeface="Google Sans Text"/>
                <a:ea typeface="Google Sans Text"/>
                <a:cs typeface="Google Sans Text"/>
                <a:sym typeface="Google Sans Text"/>
              </a:defRPr>
            </a:lvl4pPr>
            <a:lvl5pPr indent="-406400" lvl="4" marL="2286000" rtl="0">
              <a:lnSpc>
                <a:spcPct val="115000"/>
              </a:lnSpc>
              <a:spcBef>
                <a:spcPts val="0"/>
              </a:spcBef>
              <a:spcAft>
                <a:spcPts val="0"/>
              </a:spcAft>
              <a:buClr>
                <a:schemeClr val="dk1"/>
              </a:buClr>
              <a:buSzPts val="2800"/>
              <a:buFont typeface="Google Sans Text"/>
              <a:buChar char="○"/>
              <a:defRPr sz="2800">
                <a:solidFill>
                  <a:schemeClr val="dk1"/>
                </a:solidFill>
                <a:latin typeface="Google Sans Text"/>
                <a:ea typeface="Google Sans Text"/>
                <a:cs typeface="Google Sans Text"/>
                <a:sym typeface="Google Sans Text"/>
              </a:defRPr>
            </a:lvl5pPr>
            <a:lvl6pPr indent="-406400" lvl="5" marL="2743200" rtl="0">
              <a:lnSpc>
                <a:spcPct val="115000"/>
              </a:lnSpc>
              <a:spcBef>
                <a:spcPts val="0"/>
              </a:spcBef>
              <a:spcAft>
                <a:spcPts val="0"/>
              </a:spcAft>
              <a:buClr>
                <a:schemeClr val="dk1"/>
              </a:buClr>
              <a:buSzPts val="2800"/>
              <a:buFont typeface="Google Sans Text"/>
              <a:buChar char="■"/>
              <a:defRPr sz="2800">
                <a:solidFill>
                  <a:schemeClr val="dk1"/>
                </a:solidFill>
                <a:latin typeface="Google Sans Text"/>
                <a:ea typeface="Google Sans Text"/>
                <a:cs typeface="Google Sans Text"/>
                <a:sym typeface="Google Sans Text"/>
              </a:defRPr>
            </a:lvl6pPr>
            <a:lvl7pPr indent="-406400" lvl="6" marL="3200400" rtl="0">
              <a:lnSpc>
                <a:spcPct val="115000"/>
              </a:lnSpc>
              <a:spcBef>
                <a:spcPts val="0"/>
              </a:spcBef>
              <a:spcAft>
                <a:spcPts val="0"/>
              </a:spcAft>
              <a:buClr>
                <a:schemeClr val="dk1"/>
              </a:buClr>
              <a:buSzPts val="2800"/>
              <a:buFont typeface="Google Sans Text"/>
              <a:buChar char="●"/>
              <a:defRPr sz="2800">
                <a:solidFill>
                  <a:schemeClr val="dk1"/>
                </a:solidFill>
                <a:latin typeface="Google Sans Text"/>
                <a:ea typeface="Google Sans Text"/>
                <a:cs typeface="Google Sans Text"/>
                <a:sym typeface="Google Sans Text"/>
              </a:defRPr>
            </a:lvl7pPr>
            <a:lvl8pPr indent="-406400" lvl="7" marL="3657600" rtl="0">
              <a:lnSpc>
                <a:spcPct val="115000"/>
              </a:lnSpc>
              <a:spcBef>
                <a:spcPts val="0"/>
              </a:spcBef>
              <a:spcAft>
                <a:spcPts val="0"/>
              </a:spcAft>
              <a:buClr>
                <a:schemeClr val="dk1"/>
              </a:buClr>
              <a:buSzPts val="2800"/>
              <a:buFont typeface="Google Sans Text"/>
              <a:buChar char="○"/>
              <a:defRPr sz="2800">
                <a:solidFill>
                  <a:schemeClr val="dk1"/>
                </a:solidFill>
                <a:latin typeface="Google Sans Text"/>
                <a:ea typeface="Google Sans Text"/>
                <a:cs typeface="Google Sans Text"/>
                <a:sym typeface="Google Sans Text"/>
              </a:defRPr>
            </a:lvl8pPr>
            <a:lvl9pPr indent="-406400" lvl="8" marL="4114800" rtl="0">
              <a:lnSpc>
                <a:spcPct val="115000"/>
              </a:lnSpc>
              <a:spcBef>
                <a:spcPts val="0"/>
              </a:spcBef>
              <a:spcAft>
                <a:spcPts val="0"/>
              </a:spcAft>
              <a:buClr>
                <a:schemeClr val="dk1"/>
              </a:buClr>
              <a:buSzPts val="2800"/>
              <a:buFont typeface="Google Sans Text"/>
              <a:buChar char="■"/>
              <a:defRPr sz="2800">
                <a:solidFill>
                  <a:schemeClr val="dk1"/>
                </a:solidFill>
                <a:latin typeface="Google Sans Text"/>
                <a:ea typeface="Google Sans Text"/>
                <a:cs typeface="Google Sans Text"/>
                <a:sym typeface="Google Sans Tex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580">
          <p15:clr>
            <a:schemeClr val="accent1"/>
          </p15:clr>
        </p15:guide>
        <p15:guide id="2" orient="horz" pos="1840">
          <p15:clr>
            <a:schemeClr val="accent1"/>
          </p15:clr>
        </p15:guide>
        <p15:guide id="3" orient="horz" pos="1935">
          <p15:clr>
            <a:schemeClr val="accent1"/>
          </p15:clr>
        </p15:guide>
        <p15:guide id="4" orient="horz" pos="3191">
          <p15:clr>
            <a:schemeClr val="accent1"/>
          </p15:clr>
        </p15:guide>
        <p15:guide id="5" orient="horz" pos="3283">
          <p15:clr>
            <a:schemeClr val="accent1"/>
          </p15:clr>
        </p15:guide>
        <p15:guide id="6" orient="horz" pos="4551">
          <p15:clr>
            <a:schemeClr val="accent1"/>
          </p15:clr>
        </p15:guide>
        <p15:guide id="7" orient="horz" pos="4647">
          <p15:clr>
            <a:schemeClr val="accent1"/>
          </p15:clr>
        </p15:guide>
        <p15:guide id="8" pos="576">
          <p15:clr>
            <a:schemeClr val="accent1"/>
          </p15:clr>
        </p15:guide>
        <p15:guide id="9" pos="3099">
          <p15:clr>
            <a:schemeClr val="accent1"/>
          </p15:clr>
        </p15:guide>
        <p15:guide id="10" pos="3191">
          <p15:clr>
            <a:schemeClr val="accent1"/>
          </p15:clr>
        </p15:guide>
        <p15:guide id="11" pos="3963">
          <p15:clr>
            <a:schemeClr val="accent2"/>
          </p15:clr>
        </p15:guide>
        <p15:guide id="12" pos="4067">
          <p15:clr>
            <a:schemeClr val="accent2"/>
          </p15:clr>
        </p15:guide>
        <p15:guide id="13" pos="5712">
          <p15:clr>
            <a:schemeClr val="accent1"/>
          </p15:clr>
        </p15:guide>
        <p15:guide id="14" pos="5808">
          <p15:clr>
            <a:schemeClr val="accent1"/>
          </p15:clr>
        </p15:guide>
        <p15:guide id="15" pos="7453">
          <p15:clr>
            <a:schemeClr val="accent2"/>
          </p15:clr>
        </p15:guide>
        <p15:guide id="16" pos="7557">
          <p15:clr>
            <a:schemeClr val="accent2"/>
          </p15:clr>
        </p15:guide>
        <p15:guide id="17" pos="8329">
          <p15:clr>
            <a:schemeClr val="accent1"/>
          </p15:clr>
        </p15:guide>
        <p15:guide id="18" pos="8421">
          <p15:clr>
            <a:schemeClr val="accent1"/>
          </p15:clr>
        </p15:guide>
        <p15:guide id="19" pos="10944">
          <p15:clr>
            <a:schemeClr val="accent1"/>
          </p15:clr>
        </p15:guide>
        <p15:guide id="20" orient="horz" pos="5906">
          <p15:clr>
            <a:schemeClr val="accent1"/>
          </p15:clr>
        </p15:guide>
        <p15:guide id="21" orient="horz" pos="581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1" Type="http://schemas.openxmlformats.org/officeDocument/2006/relationships/hyperlink" Target="https://www.cloudskillsboost.google/course_templates/60" TargetMode="External"/><Relationship Id="rId10" Type="http://schemas.openxmlformats.org/officeDocument/2006/relationships/hyperlink" Target="https://www.cloudskillsboost.google/paths/11" TargetMode="External"/><Relationship Id="rId13" Type="http://schemas.openxmlformats.org/officeDocument/2006/relationships/hyperlink" Target="https://www.cloudskillsboost.google/course_templates/60" TargetMode="External"/><Relationship Id="rId12" Type="http://schemas.openxmlformats.org/officeDocument/2006/relationships/hyperlink" Target="https://www.cloudskillsboost.google/course_templates/60" TargetMode="External"/><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hyperlink" Target="https://cloud.google.com/iam/docs/overview" TargetMode="External"/><Relationship Id="rId4" Type="http://schemas.openxmlformats.org/officeDocument/2006/relationships/hyperlink" Target="https://cloud.google.com/resource-manager/docs/cloud-platform-resource-hierarchy" TargetMode="External"/><Relationship Id="rId9" Type="http://schemas.openxmlformats.org/officeDocument/2006/relationships/hyperlink" Target="https://www.cloudskillsboost.google/quests/118" TargetMode="External"/><Relationship Id="rId15" Type="http://schemas.openxmlformats.org/officeDocument/2006/relationships/hyperlink" Target="https://cloud.google.com/training/class-schedule#/title=Architecting_with_Google_Compute_Engine" TargetMode="External"/><Relationship Id="rId14" Type="http://schemas.openxmlformats.org/officeDocument/2006/relationships/hyperlink" Target="https://www.cloudskillsboost.google/course_templates/60" TargetMode="External"/><Relationship Id="rId17" Type="http://schemas.openxmlformats.org/officeDocument/2006/relationships/image" Target="../media/image7.png"/><Relationship Id="rId16" Type="http://schemas.openxmlformats.org/officeDocument/2006/relationships/hyperlink" Target="https://www.cloudskillsboost.google/course_templates/49" TargetMode="External"/><Relationship Id="rId5" Type="http://schemas.openxmlformats.org/officeDocument/2006/relationships/hyperlink" Target="https://cloud.google.com/iam/docs/understanding-roles#role_types" TargetMode="External"/><Relationship Id="rId6" Type="http://schemas.openxmlformats.org/officeDocument/2006/relationships/image" Target="../media/image8.png"/><Relationship Id="rId18" Type="http://schemas.openxmlformats.org/officeDocument/2006/relationships/image" Target="../media/image12.png"/><Relationship Id="rId7" Type="http://schemas.openxmlformats.org/officeDocument/2006/relationships/hyperlink" Target="https://www.cloudskillsboost.google/quests/120" TargetMode="External"/><Relationship Id="rId8" Type="http://schemas.openxmlformats.org/officeDocument/2006/relationships/hyperlink" Target="https://www.cloudskillsboost.google/quests/12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1" Type="http://schemas.openxmlformats.org/officeDocument/2006/relationships/image" Target="../media/image12.png"/><Relationship Id="rId10" Type="http://schemas.openxmlformats.org/officeDocument/2006/relationships/hyperlink" Target="https://www.cloudskillsboost.google/course_templates/60" TargetMode="External"/><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hyperlink" Target="https://cloud.google.com/billing/docs/how-to/manage-billing-account" TargetMode="External"/><Relationship Id="rId4" Type="http://schemas.openxmlformats.org/officeDocument/2006/relationships/hyperlink" Target="https://cloud.google.com/billing/docs/how-to/manage-billing-account" TargetMode="External"/><Relationship Id="rId9" Type="http://schemas.openxmlformats.org/officeDocument/2006/relationships/image" Target="../media/image7.png"/><Relationship Id="rId5" Type="http://schemas.openxmlformats.org/officeDocument/2006/relationships/hyperlink" Target="https://cloud.google.com/billing/docs/how-to/budgets" TargetMode="External"/><Relationship Id="rId6" Type="http://schemas.openxmlformats.org/officeDocument/2006/relationships/hyperlink" Target="https://cloud.google.com/training/class-schedule#/title=Architecting_with_Google_Compute_Engine" TargetMode="External"/><Relationship Id="rId7" Type="http://schemas.openxmlformats.org/officeDocument/2006/relationships/hyperlink" Target="https://www.cloudskillsboost.google/course_templates/49" TargetMode="External"/><Relationship Id="rId8" Type="http://schemas.openxmlformats.org/officeDocument/2006/relationships/hyperlink" Target="https://www.cloudskillsboost.google/paths/11"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20" Type="http://schemas.openxmlformats.org/officeDocument/2006/relationships/image" Target="../media/image12.png"/><Relationship Id="rId11" Type="http://schemas.openxmlformats.org/officeDocument/2006/relationships/hyperlink" Target="https://www.cloudskillsboost.google/quests/118" TargetMode="External"/><Relationship Id="rId10" Type="http://schemas.openxmlformats.org/officeDocument/2006/relationships/hyperlink" Target="https://www.cloudskillsboost.google/quests/120" TargetMode="External"/><Relationship Id="rId13" Type="http://schemas.openxmlformats.org/officeDocument/2006/relationships/hyperlink" Target="https://www.cloudskillsboost.google/course_templates/60" TargetMode="External"/><Relationship Id="rId12" Type="http://schemas.openxmlformats.org/officeDocument/2006/relationships/hyperlink" Target="https://www.cloudskillsboost.google/paths/11" TargetMode="External"/><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hyperlink" Target="https://cloud.google.com/docs/overview#ways_to_interact_with_the_services" TargetMode="External"/><Relationship Id="rId4" Type="http://schemas.openxmlformats.org/officeDocument/2006/relationships/hyperlink" Target="https://cloud.google.com/sdk/docs/components" TargetMode="External"/><Relationship Id="rId9" Type="http://schemas.openxmlformats.org/officeDocument/2006/relationships/hyperlink" Target="https://www.cloudskillsboost.google/paths/11" TargetMode="External"/><Relationship Id="rId15" Type="http://schemas.openxmlformats.org/officeDocument/2006/relationships/hyperlink" Target="https://www.cloudskillsboost.google/course_templates/60" TargetMode="External"/><Relationship Id="rId14" Type="http://schemas.openxmlformats.org/officeDocument/2006/relationships/hyperlink" Target="https://www.cloudskillsboost.google/course_templates/60" TargetMode="External"/><Relationship Id="rId17" Type="http://schemas.openxmlformats.org/officeDocument/2006/relationships/hyperlink" Target="https://cloud.google.com/training/class-schedule#/title=Architecting_with_Google_Compute_Engine" TargetMode="External"/><Relationship Id="rId16" Type="http://schemas.openxmlformats.org/officeDocument/2006/relationships/hyperlink" Target="https://www.cloudskillsboost.google/course_templates/60" TargetMode="External"/><Relationship Id="rId5" Type="http://schemas.openxmlformats.org/officeDocument/2006/relationships/hyperlink" Target="https://cloud.google.com/sdk/gcloud/reference" TargetMode="External"/><Relationship Id="rId19" Type="http://schemas.openxmlformats.org/officeDocument/2006/relationships/image" Target="../media/image7.png"/><Relationship Id="rId6" Type="http://schemas.openxmlformats.org/officeDocument/2006/relationships/hyperlink" Target="https://cloud.google.com/bigquery/bq-command-line-tool" TargetMode="External"/><Relationship Id="rId18" Type="http://schemas.openxmlformats.org/officeDocument/2006/relationships/hyperlink" Target="https://www.cloudskillsboost.google/course_templates/50" TargetMode="External"/><Relationship Id="rId7" Type="http://schemas.openxmlformats.org/officeDocument/2006/relationships/hyperlink" Target="https://cloud.google.com/storage/docs/gsutil" TargetMode="External"/><Relationship Id="rId8"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hyperlink" Target="https://cloud.google.com/products/calculator/" TargetMode="External"/><Relationship Id="rId4" Type="http://schemas.openxmlformats.org/officeDocument/2006/relationships/hyperlink" Target="https://cloud.google.com/training/class-schedule#/title=Architecting_with_Google_Compute_Engine" TargetMode="External"/><Relationship Id="rId5" Type="http://schemas.openxmlformats.org/officeDocument/2006/relationships/hyperlink" Target="https://www.cloudskillsboost.google/course_templates/50" TargetMode="External"/><Relationship Id="rId6" Type="http://schemas.openxmlformats.org/officeDocument/2006/relationships/hyperlink" Target="https://www.cloudskillsboost.google/course_templates/49" TargetMode="External"/><Relationship Id="rId7" Type="http://schemas.openxmlformats.org/officeDocument/2006/relationships/image" Target="../media/image7.png"/><Relationship Id="rId8"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12.png"/><Relationship Id="rId13" Type="http://schemas.openxmlformats.org/officeDocument/2006/relationships/hyperlink" Target="https://www.cloudskillsboost.google/course_templates/2" TargetMode="External"/><Relationship Id="rId12" Type="http://schemas.openxmlformats.org/officeDocument/2006/relationships/hyperlink" Target="https://www.qwiklabs.com/quests/119" TargetMode="External"/><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hyperlink" Target="https://cloud.google.com/training/class-schedule#/title=Architecting_with_Google_Compute_Engine" TargetMode="External"/><Relationship Id="rId4" Type="http://schemas.openxmlformats.org/officeDocument/2006/relationships/hyperlink" Target="https://www.cloudskillsboost.google/course_templates/50" TargetMode="External"/><Relationship Id="rId9" Type="http://schemas.openxmlformats.org/officeDocument/2006/relationships/hyperlink" Target="https://www.cloudskillsboost.google/course_templates/60" TargetMode="External"/><Relationship Id="rId5" Type="http://schemas.openxmlformats.org/officeDocument/2006/relationships/image" Target="../media/image7.png"/><Relationship Id="rId6" Type="http://schemas.openxmlformats.org/officeDocument/2006/relationships/hyperlink" Target="https://cloud.google.com/blog/products/compute/choosing-the-right-compute-option-in-gcp-a-decision-tree" TargetMode="External"/><Relationship Id="rId7" Type="http://schemas.openxmlformats.org/officeDocument/2006/relationships/hyperlink" Target="https://cloud.google.com/hosting-options" TargetMode="External"/><Relationship Id="rId8" Type="http://schemas.openxmlformats.org/officeDocument/2006/relationships/hyperlink" Target="https://cloud.google.com/compute/docs/tutorial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1" Type="http://schemas.openxmlformats.org/officeDocument/2006/relationships/image" Target="../media/image7.png"/><Relationship Id="rId10" Type="http://schemas.openxmlformats.org/officeDocument/2006/relationships/hyperlink" Target="https://www.cloudskillsboost.google/course_templates/49" TargetMode="External"/><Relationship Id="rId13" Type="http://schemas.openxmlformats.org/officeDocument/2006/relationships/image" Target="../media/image12.png"/><Relationship Id="rId12" Type="http://schemas.openxmlformats.org/officeDocument/2006/relationships/hyperlink" Target="https://www.cloudskillsboost.google/course_templates/60" TargetMode="External"/><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hyperlink" Target="https://cloud.google.com/storage-options/" TargetMode="External"/><Relationship Id="rId4" Type="http://schemas.openxmlformats.org/officeDocument/2006/relationships/hyperlink" Target="https://cloud.google.com/storage/docs/storage-classes" TargetMode="External"/><Relationship Id="rId9" Type="http://schemas.openxmlformats.org/officeDocument/2006/relationships/hyperlink" Target="https://cloud.google.com/training/class-schedule#/title=Architecting_with_Google_Compute_Engine" TargetMode="External"/><Relationship Id="rId5" Type="http://schemas.openxmlformats.org/officeDocument/2006/relationships/hyperlink" Target="https://cloud.google.com/architecture/data-lifecycle-cloud-platform" TargetMode="External"/><Relationship Id="rId6" Type="http://schemas.openxmlformats.org/officeDocument/2006/relationships/image" Target="../media/image8.png"/><Relationship Id="rId7" Type="http://schemas.openxmlformats.org/officeDocument/2006/relationships/hyperlink" Target="https://www.qwiklabs.com/quests/118" TargetMode="External"/><Relationship Id="rId8" Type="http://schemas.openxmlformats.org/officeDocument/2006/relationships/hyperlink" Target="https://www.cloudskillsboost.google/paths/11"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1" Type="http://schemas.openxmlformats.org/officeDocument/2006/relationships/image" Target="../media/image12.png"/><Relationship Id="rId10" Type="http://schemas.openxmlformats.org/officeDocument/2006/relationships/hyperlink" Target="https://www.cloudskillsboost.google/course_templates/60" TargetMode="External"/><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hyperlink" Target="https://cloud.google.com/load-balancing/docs/load-balancing-overview" TargetMode="External"/><Relationship Id="rId4" Type="http://schemas.openxmlformats.org/officeDocument/2006/relationships/hyperlink" Target="https://cloud.google.com/load-balancing" TargetMode="External"/><Relationship Id="rId9" Type="http://schemas.openxmlformats.org/officeDocument/2006/relationships/image" Target="../media/image7.png"/><Relationship Id="rId5" Type="http://schemas.openxmlformats.org/officeDocument/2006/relationships/hyperlink" Target="https://cloud.google.com/training/class-schedule#/title=Architecting_with_Google_Compute_Engine" TargetMode="External"/><Relationship Id="rId6" Type="http://schemas.openxmlformats.org/officeDocument/2006/relationships/hyperlink" Target="https://www.cloudskillsboost.google/course_templates/50" TargetMode="External"/><Relationship Id="rId7" Type="http://schemas.openxmlformats.org/officeDocument/2006/relationships/hyperlink" Target="https://www.cloudskillsboost.google/course_templates/49" TargetMode="External"/><Relationship Id="rId8" Type="http://schemas.openxmlformats.org/officeDocument/2006/relationships/hyperlink" Target="https://www.cloudskillsboost.google/course_templates/178"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0" Type="http://schemas.openxmlformats.org/officeDocument/2006/relationships/hyperlink" Target="https://www.cloudskillsboost.google/course_templates/60" TargetMode="External"/><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hyperlink" Target="https://cloud.google.com/compute/docs/" TargetMode="External"/><Relationship Id="rId4" Type="http://schemas.openxmlformats.org/officeDocument/2006/relationships/hyperlink" Target="https://cloud.google.com/compute/docs/instance-groups/creating-groups-of-managed-instances" TargetMode="External"/><Relationship Id="rId9" Type="http://schemas.openxmlformats.org/officeDocument/2006/relationships/image" Target="../media/image7.png"/><Relationship Id="rId5" Type="http://schemas.openxmlformats.org/officeDocument/2006/relationships/image" Target="../media/image12.png"/><Relationship Id="rId6" Type="http://schemas.openxmlformats.org/officeDocument/2006/relationships/hyperlink" Target="https://cloud.google.com/training/class-schedule#/title=Architecting_with_Google_Compute_Engine" TargetMode="External"/><Relationship Id="rId7" Type="http://schemas.openxmlformats.org/officeDocument/2006/relationships/hyperlink" Target="https://www.cloudskillsboost.google/course_templates/50" TargetMode="External"/><Relationship Id="rId8" Type="http://schemas.openxmlformats.org/officeDocument/2006/relationships/hyperlink" Target="https://www.cloudskillsboost.google/course_templates/178"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hyperlink" Target="https://cloud.google.com/kubernetes-engine/docs/concepts/types-of-clusters" TargetMode="External"/><Relationship Id="rId4" Type="http://schemas.openxmlformats.org/officeDocument/2006/relationships/hyperlink" Target="https://cloud.google.com/kubernetes-engine/docs/concepts/types-of-clusters" TargetMode="External"/><Relationship Id="rId5" Type="http://schemas.openxmlformats.org/officeDocument/2006/relationships/image" Target="../media/image8.png"/><Relationship Id="rId6" Type="http://schemas.openxmlformats.org/officeDocument/2006/relationships/hyperlink" Target="https://www.qwiklabs.com/quests/119" TargetMode="External"/><Relationship Id="rId7" Type="http://schemas.openxmlformats.org/officeDocument/2006/relationships/hyperlink" Target="https://www.cloudskillsboost.google/course_templates/2" TargetMode="External"/><Relationship Id="rId8" Type="http://schemas.openxmlformats.org/officeDocument/2006/relationships/hyperlink" Target="https://www.cloudskillsboost.google/course_templates/60"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1" Type="http://schemas.openxmlformats.org/officeDocument/2006/relationships/hyperlink" Target="https://cloud.google.com/blog/topics/developers-practitioners/learn-cloud-functions-snap" TargetMode="External"/><Relationship Id="rId10" Type="http://schemas.openxmlformats.org/officeDocument/2006/relationships/hyperlink" Target="https://cloud.google.com/blog/topics/developers-practitioners/cloud-run-story-serverless-containers" TargetMode="External"/><Relationship Id="rId13" Type="http://schemas.openxmlformats.org/officeDocument/2006/relationships/hyperlink" Target="https://www.cloudskillsboost.google/course_templates/60" TargetMode="External"/><Relationship Id="rId12" Type="http://schemas.openxmlformats.org/officeDocument/2006/relationships/hyperlink" Target="https://cloud.google.com/functions" TargetMode="External"/><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hyperlink" Target="https://cloud.google.com/appengine/docs/the-appengine-environments" TargetMode="External"/><Relationship Id="rId4" Type="http://schemas.openxmlformats.org/officeDocument/2006/relationships/hyperlink" Target="https://cloud.google.com/hosting-options" TargetMode="External"/><Relationship Id="rId9" Type="http://schemas.openxmlformats.org/officeDocument/2006/relationships/hyperlink" Target="https://cloud.google.com/hosting-options" TargetMode="External"/><Relationship Id="rId5" Type="http://schemas.openxmlformats.org/officeDocument/2006/relationships/hyperlink" Target="https://cloud.google.com/blog/topics/developers-practitioners/cloud-run-story-serverless-containers" TargetMode="External"/><Relationship Id="rId6" Type="http://schemas.openxmlformats.org/officeDocument/2006/relationships/hyperlink" Target="https://cloud.google.com/blog/topics/developers-practitioners/learn-cloud-functions-snap" TargetMode="External"/><Relationship Id="rId7" Type="http://schemas.openxmlformats.org/officeDocument/2006/relationships/hyperlink" Target="https://cloud.google.com/functions" TargetMode="External"/><Relationship Id="rId8" Type="http://schemas.openxmlformats.org/officeDocument/2006/relationships/hyperlink" Target="https://cloud.google.com/appengine/docs/the-appengine-environment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4.png"/></Relationships>
</file>

<file path=ppt/slides/_rels/slide44.xml.rels><?xml version="1.0" encoding="UTF-8" standalone="yes"?><Relationships xmlns="http://schemas.openxmlformats.org/package/2006/relationships"><Relationship Id="rId11" Type="http://schemas.openxmlformats.org/officeDocument/2006/relationships/hyperlink" Target="https://www.qwiklabs.com/quests/119" TargetMode="External"/><Relationship Id="rId10" Type="http://schemas.openxmlformats.org/officeDocument/2006/relationships/hyperlink" Target="https://www.qwiklabs.com/quests/118" TargetMode="External"/><Relationship Id="rId13" Type="http://schemas.openxmlformats.org/officeDocument/2006/relationships/hyperlink" Target="https://www.cloudskillsboost.google/course_templates/49" TargetMode="External"/><Relationship Id="rId12" Type="http://schemas.openxmlformats.org/officeDocument/2006/relationships/hyperlink" Target="https://cloud.google.com/training/class-schedule#/title=Architecting_with_Google_Compute_Engine" TargetMode="External"/><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hyperlink" Target="https://cloud.google.com/storage/docs/creating-buckets" TargetMode="External"/><Relationship Id="rId4" Type="http://schemas.openxmlformats.org/officeDocument/2006/relationships/hyperlink" Target="https://cloud.google.com/storage/docs/introduction" TargetMode="External"/><Relationship Id="rId9" Type="http://schemas.openxmlformats.org/officeDocument/2006/relationships/image" Target="../media/image8.png"/><Relationship Id="rId15" Type="http://schemas.openxmlformats.org/officeDocument/2006/relationships/hyperlink" Target="https://www.cloudskillsboost.google/paths/11" TargetMode="External"/><Relationship Id="rId14" Type="http://schemas.openxmlformats.org/officeDocument/2006/relationships/image" Target="../media/image7.png"/><Relationship Id="rId16" Type="http://schemas.openxmlformats.org/officeDocument/2006/relationships/image" Target="../media/image12.png"/><Relationship Id="rId5" Type="http://schemas.openxmlformats.org/officeDocument/2006/relationships/hyperlink" Target="https://cloud.google.com/sql/docs/mysql/features" TargetMode="External"/><Relationship Id="rId6" Type="http://schemas.openxmlformats.org/officeDocument/2006/relationships/hyperlink" Target="https://cloud.google.com/sql/docs/mysql/create-instance" TargetMode="External"/><Relationship Id="rId7" Type="http://schemas.openxmlformats.org/officeDocument/2006/relationships/hyperlink" Target="https://cloud.google.com/blog/topics/developers-practitioners/bigquery-explained-data-ingestion" TargetMode="External"/><Relationship Id="rId8" Type="http://schemas.openxmlformats.org/officeDocument/2006/relationships/hyperlink" Target="https://cloud.google.com/bigquery/docs/loading-data"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4.png"/></Relationships>
</file>

<file path=ppt/slides/_rels/slide46.xml.rels><?xml version="1.0" encoding="UTF-8" standalone="yes"?><Relationships xmlns="http://schemas.openxmlformats.org/package/2006/relationships"><Relationship Id="rId10" Type="http://schemas.openxmlformats.org/officeDocument/2006/relationships/image" Target="../media/image12.png"/><Relationship Id="rId1" Type="http://schemas.openxmlformats.org/officeDocument/2006/relationships/slideLayout" Target="../slideLayouts/slideLayout5.xml"/><Relationship Id="rId2" Type="http://schemas.openxmlformats.org/officeDocument/2006/relationships/notesSlide" Target="../notesSlides/notesSlide46.xml"/><Relationship Id="rId3" Type="http://schemas.openxmlformats.org/officeDocument/2006/relationships/hyperlink" Target="https://cloud.google.com/vpc/docs/vpc" TargetMode="External"/><Relationship Id="rId4" Type="http://schemas.openxmlformats.org/officeDocument/2006/relationships/hyperlink" Target="https://cloud.google.com/vpc/docs/vpc" TargetMode="External"/><Relationship Id="rId9"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hyperlink" Target="https://www.qwiklabs.com/quests/119" TargetMode="External"/><Relationship Id="rId7" Type="http://schemas.openxmlformats.org/officeDocument/2006/relationships/hyperlink" Target="https://cloud.google.com/training/class-schedule#/title=Architecting_with_Google_Compute_Engine" TargetMode="External"/><Relationship Id="rId8" Type="http://schemas.openxmlformats.org/officeDocument/2006/relationships/hyperlink" Target="https://www.cloudskillsboost.google/course_templates/50"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4.png"/></Relationships>
</file>

<file path=ppt/slides/_rels/slide48.xml.rels><?xml version="1.0" encoding="UTF-8" standalone="yes"?><Relationships xmlns="http://schemas.openxmlformats.org/package/2006/relationships"><Relationship Id="rId10" Type="http://schemas.openxmlformats.org/officeDocument/2006/relationships/image" Target="../media/image12.png"/><Relationship Id="rId1" Type="http://schemas.openxmlformats.org/officeDocument/2006/relationships/slideLayout" Target="../slideLayouts/slideLayout5.xml"/><Relationship Id="rId2" Type="http://schemas.openxmlformats.org/officeDocument/2006/relationships/notesSlide" Target="../notesSlides/notesSlide48.xml"/><Relationship Id="rId3" Type="http://schemas.openxmlformats.org/officeDocument/2006/relationships/hyperlink" Target="https://www.terraform.io/intro/index.html" TargetMode="External"/><Relationship Id="rId4" Type="http://schemas.openxmlformats.org/officeDocument/2006/relationships/hyperlink" Target="https://cloud.google.com/docs/terraform" TargetMode="External"/><Relationship Id="rId9"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hyperlink" Target="https://www.cloudskillsboost.google/quests/159" TargetMode="External"/><Relationship Id="rId7" Type="http://schemas.openxmlformats.org/officeDocument/2006/relationships/hyperlink" Target="https://cloud.google.com/training/class-schedule#/title=Architecting_with_Google_Compute_Engine" TargetMode="External"/><Relationship Id="rId8" Type="http://schemas.openxmlformats.org/officeDocument/2006/relationships/hyperlink" Target="https://www.cloudskillsboost.google/course_templates/178"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4.png"/></Relationships>
</file>

<file path=ppt/slides/_rels/slide53.xml.rels><?xml version="1.0" encoding="UTF-8" standalone="yes"?><Relationships xmlns="http://schemas.openxmlformats.org/package/2006/relationships"><Relationship Id="rId11" Type="http://schemas.openxmlformats.org/officeDocument/2006/relationships/hyperlink" Target="https://www.cloudskillsboost.google/course_templates/178" TargetMode="External"/><Relationship Id="rId10" Type="http://schemas.openxmlformats.org/officeDocument/2006/relationships/hyperlink" Target="https://www.cloudskillsboost.google/course_templates/50" TargetMode="External"/><Relationship Id="rId13" Type="http://schemas.openxmlformats.org/officeDocument/2006/relationships/hyperlink" Target="https://www.cloudskillsboost.google/course_templates/60" TargetMode="External"/><Relationship Id="rId12" Type="http://schemas.openxmlformats.org/officeDocument/2006/relationships/image" Target="../media/image7.png"/><Relationship Id="rId1" Type="http://schemas.openxmlformats.org/officeDocument/2006/relationships/slideLayout" Target="../slideLayouts/slideLayout5.xml"/><Relationship Id="rId2" Type="http://schemas.openxmlformats.org/officeDocument/2006/relationships/notesSlide" Target="../notesSlides/notesSlide53.xml"/><Relationship Id="rId3" Type="http://schemas.openxmlformats.org/officeDocument/2006/relationships/hyperlink" Target="https://cloud.google.com/compute/docs/disks/create-snapshots#listing-snapshots" TargetMode="External"/><Relationship Id="rId4" Type="http://schemas.openxmlformats.org/officeDocument/2006/relationships/hyperlink" Target="https://cloud.google.com/compute/docs/disks/create-snapshots#viewing-snapshot" TargetMode="External"/><Relationship Id="rId9" Type="http://schemas.openxmlformats.org/officeDocument/2006/relationships/hyperlink" Target="https://cloud.google.com/training/class-schedule#/title=Architecting_with_Google_Compute_Engine" TargetMode="External"/><Relationship Id="rId5" Type="http://schemas.openxmlformats.org/officeDocument/2006/relationships/hyperlink" Target="https://cloud.google.com/compute/docs/disks/snapshots#incremental-snapshots" TargetMode="External"/><Relationship Id="rId6" Type="http://schemas.openxmlformats.org/officeDocument/2006/relationships/hyperlink" Target="https://cloud.google.com/compute/docs/instance-templates" TargetMode="External"/><Relationship Id="rId7" Type="http://schemas.openxmlformats.org/officeDocument/2006/relationships/hyperlink" Target="https://cloud.google.com/compute/docs/instance-groups" TargetMode="External"/><Relationship Id="rId8" Type="http://schemas.openxmlformats.org/officeDocument/2006/relationships/image" Target="../media/image1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4.png"/></Relationships>
</file>

<file path=ppt/slides/_rels/slide57.xml.rels><?xml version="1.0" encoding="UTF-8" standalone="yes"?><Relationships xmlns="http://schemas.openxmlformats.org/package/2006/relationships"><Relationship Id="rId11" Type="http://schemas.openxmlformats.org/officeDocument/2006/relationships/hyperlink" Target="https://cloud.google.com/kubernetes-engine/docs/how-to/deploying-workloads-overview#imperative_commands" TargetMode="External"/><Relationship Id="rId10" Type="http://schemas.openxmlformats.org/officeDocument/2006/relationships/hyperlink" Target="https://cloud.google.com/kubernetes-engine/docs/concepts/service" TargetMode="External"/><Relationship Id="rId13" Type="http://schemas.openxmlformats.org/officeDocument/2006/relationships/image" Target="../media/image8.png"/><Relationship Id="rId12" Type="http://schemas.openxmlformats.org/officeDocument/2006/relationships/hyperlink" Target="https://kubernetes.io/docs/concepts/overview/working-with-objects/object-management/" TargetMode="External"/><Relationship Id="rId1" Type="http://schemas.openxmlformats.org/officeDocument/2006/relationships/slideLayout" Target="../slideLayouts/slideLayout5.xml"/><Relationship Id="rId2" Type="http://schemas.openxmlformats.org/officeDocument/2006/relationships/notesSlide" Target="../notesSlides/notesSlide57.xml"/><Relationship Id="rId3" Type="http://schemas.openxmlformats.org/officeDocument/2006/relationships/hyperlink" Target="https://cloud.google.com/kubernetes-engine/docs/concepts/ingress-ilb" TargetMode="External"/><Relationship Id="rId4" Type="http://schemas.openxmlformats.org/officeDocument/2006/relationships/hyperlink" Target="https://cloud.google.com/kubernetes-engine/docs/concepts/ingress-xlb" TargetMode="External"/><Relationship Id="rId9" Type="http://schemas.openxmlformats.org/officeDocument/2006/relationships/hyperlink" Target="https://cloud.google.com/kubernetes-engine/docs/concepts/deployment" TargetMode="External"/><Relationship Id="rId15" Type="http://schemas.openxmlformats.org/officeDocument/2006/relationships/hyperlink" Target="https://www.cloudskillsboost.google/course_templates/60" TargetMode="External"/><Relationship Id="rId14" Type="http://schemas.openxmlformats.org/officeDocument/2006/relationships/hyperlink" Target="https://www.qwiklabs.com/quests/119" TargetMode="External"/><Relationship Id="rId16" Type="http://schemas.openxmlformats.org/officeDocument/2006/relationships/hyperlink" Target="https://www.cloudskillsboost.google/course_templates/2" TargetMode="External"/><Relationship Id="rId5" Type="http://schemas.openxmlformats.org/officeDocument/2006/relationships/hyperlink" Target="https://cloud.google.com/kubernetes-engine/docs/how-to/load-balance-ingress" TargetMode="External"/><Relationship Id="rId6" Type="http://schemas.openxmlformats.org/officeDocument/2006/relationships/hyperlink" Target="https://cloud.google.com/kubernetes-engine/docs/how-to/internal-load-balance-ingress" TargetMode="External"/><Relationship Id="rId7" Type="http://schemas.openxmlformats.org/officeDocument/2006/relationships/hyperlink" Target="https://cloud.google.com/kubernetes-engine/docs/concepts/kubernetes-engine-overview" TargetMode="External"/><Relationship Id="rId8" Type="http://schemas.openxmlformats.org/officeDocument/2006/relationships/hyperlink" Target="https://cloud.google.com/kubernetes-engine/docs/concepts/pod"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9.xml"/><Relationship Id="rId3" Type="http://schemas.openxmlformats.org/officeDocument/2006/relationships/hyperlink" Target="https://cloud.google.com/run/docs/about-instance-autoscaling" TargetMode="External"/><Relationship Id="rId4" Type="http://schemas.openxmlformats.org/officeDocument/2006/relationships/hyperlink" Target="https://www.cloudskillsboost.google/course_templates/6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1.xml"/><Relationship Id="rId3" Type="http://schemas.openxmlformats.org/officeDocument/2006/relationships/hyperlink" Target="https://cloud.google.com/storage/docs/lifecycle" TargetMode="External"/><Relationship Id="rId4" Type="http://schemas.openxmlformats.org/officeDocument/2006/relationships/hyperlink" Target="https://cloud.google.com/training/class-schedule#/title=Architecting_with_Google_Compute_Engine" TargetMode="External"/><Relationship Id="rId5" Type="http://schemas.openxmlformats.org/officeDocument/2006/relationships/hyperlink" Target="https://www.cloudskillsboost.google/course_templates/49" TargetMode="External"/><Relationship Id="rId6" Type="http://schemas.openxmlformats.org/officeDocument/2006/relationships/image" Target="../media/image7.png"/><Relationship Id="rId7" Type="http://schemas.openxmlformats.org/officeDocument/2006/relationships/image" Target="../media/image12.png"/><Relationship Id="rId8" Type="http://schemas.openxmlformats.org/officeDocument/2006/relationships/hyperlink" Target="https://www.cloudskillsboost.google/course_templates/60"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3.xml"/><Relationship Id="rId3" Type="http://schemas.openxmlformats.org/officeDocument/2006/relationships/hyperlink" Target="https://cloud.google.com/sdk/gcloud/reference/compute/networks/subnets/expand-ip-range" TargetMode="External"/><Relationship Id="rId4" Type="http://schemas.openxmlformats.org/officeDocument/2006/relationships/hyperlink" Target="https://cloud.google.com/vpc/docs/using-vpc#expand-subnet" TargetMode="External"/><Relationship Id="rId5" Type="http://schemas.openxmlformats.org/officeDocument/2006/relationships/hyperlink" Target="https://cloud.google.com/training/class-schedule#/title=Architecting_with_Google_Compute_Engine" TargetMode="External"/><Relationship Id="rId6" Type="http://schemas.openxmlformats.org/officeDocument/2006/relationships/hyperlink" Target="https://www.cloudskillsboost.google/course_templates/50" TargetMode="External"/><Relationship Id="rId7" Type="http://schemas.openxmlformats.org/officeDocument/2006/relationships/image" Target="../media/image7.png"/><Relationship Id="rId8" Type="http://schemas.openxmlformats.org/officeDocument/2006/relationships/image" Target="../media/image1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4.png"/></Relationships>
</file>

<file path=ppt/slides/_rels/slide65.xml.rels><?xml version="1.0" encoding="UTF-8" standalone="yes"?><Relationships xmlns="http://schemas.openxmlformats.org/package/2006/relationships"><Relationship Id="rId11" Type="http://schemas.openxmlformats.org/officeDocument/2006/relationships/image" Target="../media/image12.png"/><Relationship Id="rId10" Type="http://schemas.openxmlformats.org/officeDocument/2006/relationships/image" Target="../media/image7.png"/><Relationship Id="rId1" Type="http://schemas.openxmlformats.org/officeDocument/2006/relationships/slideLayout" Target="../slideLayouts/slideLayout5.xml"/><Relationship Id="rId2" Type="http://schemas.openxmlformats.org/officeDocument/2006/relationships/notesSlide" Target="../notesSlides/notesSlide65.xml"/><Relationship Id="rId3" Type="http://schemas.openxmlformats.org/officeDocument/2006/relationships/hyperlink" Target="https://cloud.google.com/monitoring/alerts/using-alerting-ui" TargetMode="External"/><Relationship Id="rId4" Type="http://schemas.openxmlformats.org/officeDocument/2006/relationships/hyperlink" Target="https://cloud.google.com/monitoring/alerts" TargetMode="External"/><Relationship Id="rId9" Type="http://schemas.openxmlformats.org/officeDocument/2006/relationships/hyperlink" Target="https://www.cloudskillsboost.google/course_templates/49" TargetMode="External"/><Relationship Id="rId5" Type="http://schemas.openxmlformats.org/officeDocument/2006/relationships/image" Target="../media/image8.png"/><Relationship Id="rId6" Type="http://schemas.openxmlformats.org/officeDocument/2006/relationships/hyperlink" Target="https://www.qwiklabs.com/quests/118" TargetMode="External"/><Relationship Id="rId7" Type="http://schemas.openxmlformats.org/officeDocument/2006/relationships/hyperlink" Target="https://www.qwiklabs.com/quests/119" TargetMode="External"/><Relationship Id="rId8" Type="http://schemas.openxmlformats.org/officeDocument/2006/relationships/hyperlink" Target="https://cloud.google.com/training/class-schedule#/title=Architecting_with_Google_Compute_Engine"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46.gi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70.xml.rels><?xml version="1.0" encoding="UTF-8" standalone="yes"?><Relationships xmlns="http://schemas.openxmlformats.org/package/2006/relationships"><Relationship Id="rId11" Type="http://schemas.openxmlformats.org/officeDocument/2006/relationships/hyperlink" Target="https://www.cloudskillsboost.google/paths/11" TargetMode="External"/><Relationship Id="rId10" Type="http://schemas.openxmlformats.org/officeDocument/2006/relationships/hyperlink" Target="https://www.cloudskillsboost.google/paths/11" TargetMode="External"/><Relationship Id="rId13" Type="http://schemas.openxmlformats.org/officeDocument/2006/relationships/hyperlink" Target="https://cloud.google.com/training/class-schedule#/title=Architecting_with_Google_Compute_Engine" TargetMode="External"/><Relationship Id="rId12" Type="http://schemas.openxmlformats.org/officeDocument/2006/relationships/hyperlink" Target="https://www.cloudskillsboost.google/course_templates/60" TargetMode="External"/><Relationship Id="rId1" Type="http://schemas.openxmlformats.org/officeDocument/2006/relationships/slideLayout" Target="../slideLayouts/slideLayout5.xml"/><Relationship Id="rId2" Type="http://schemas.openxmlformats.org/officeDocument/2006/relationships/notesSlide" Target="../notesSlides/notesSlide70.xml"/><Relationship Id="rId3" Type="http://schemas.openxmlformats.org/officeDocument/2006/relationships/hyperlink" Target="https://cloud.google.com/iam/docs/overview" TargetMode="External"/><Relationship Id="rId4" Type="http://schemas.openxmlformats.org/officeDocument/2006/relationships/hyperlink" Target="https://cloud.google.com/architecture/prep-kubernetes-engine-for-prod#managing_identity_and_access" TargetMode="External"/><Relationship Id="rId9" Type="http://schemas.openxmlformats.org/officeDocument/2006/relationships/hyperlink" Target="https://www.cloudskillsboost.google/paths/11" TargetMode="External"/><Relationship Id="rId15" Type="http://schemas.openxmlformats.org/officeDocument/2006/relationships/image" Target="../media/image7.png"/><Relationship Id="rId14" Type="http://schemas.openxmlformats.org/officeDocument/2006/relationships/hyperlink" Target="https://www.cloudskillsboost.google/course_templates/49" TargetMode="External"/><Relationship Id="rId16" Type="http://schemas.openxmlformats.org/officeDocument/2006/relationships/image" Target="../media/image12.png"/><Relationship Id="rId5" Type="http://schemas.openxmlformats.org/officeDocument/2006/relationships/hyperlink" Target="https://cloud.google.com/iam/docs/overview" TargetMode="External"/><Relationship Id="rId6" Type="http://schemas.openxmlformats.org/officeDocument/2006/relationships/hyperlink" Target="https://cloud.google.com/architecture/prep-kubernetes-engine-for-prod#managing_identity_and_access" TargetMode="External"/><Relationship Id="rId7" Type="http://schemas.openxmlformats.org/officeDocument/2006/relationships/image" Target="../media/image8.png"/><Relationship Id="rId8" Type="http://schemas.openxmlformats.org/officeDocument/2006/relationships/hyperlink" Target="https://www.qwiklabs.com/quests/119"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4.png"/></Relationships>
</file>

<file path=ppt/slides/_rels/slide73.xml.rels><?xml version="1.0" encoding="UTF-8" standalone="yes"?><Relationships xmlns="http://schemas.openxmlformats.org/package/2006/relationships"><Relationship Id="rId11" Type="http://schemas.openxmlformats.org/officeDocument/2006/relationships/hyperlink" Target="https://www.cloudskillsboost.google/course_templates/60" TargetMode="External"/><Relationship Id="rId10" Type="http://schemas.openxmlformats.org/officeDocument/2006/relationships/image" Target="../media/image7.png"/><Relationship Id="rId12" Type="http://schemas.openxmlformats.org/officeDocument/2006/relationships/image" Target="../media/image12.png"/><Relationship Id="rId1" Type="http://schemas.openxmlformats.org/officeDocument/2006/relationships/slideLayout" Target="../slideLayouts/slideLayout5.xml"/><Relationship Id="rId2" Type="http://schemas.openxmlformats.org/officeDocument/2006/relationships/notesSlide" Target="../notesSlides/notesSlide73.xml"/><Relationship Id="rId3" Type="http://schemas.openxmlformats.org/officeDocument/2006/relationships/hyperlink" Target="https://cloud.google.com/docs/authentication/production#automatically" TargetMode="External"/><Relationship Id="rId4" Type="http://schemas.openxmlformats.org/officeDocument/2006/relationships/hyperlink" Target="https://cloud.google.com/docs/authentication/" TargetMode="External"/><Relationship Id="rId9" Type="http://schemas.openxmlformats.org/officeDocument/2006/relationships/hyperlink" Target="https://www.cloudskillsboost.google/course_templates/49" TargetMode="External"/><Relationship Id="rId5" Type="http://schemas.openxmlformats.org/officeDocument/2006/relationships/hyperlink" Target="https://cloud.google.com/docs/authentication/production#automatically" TargetMode="External"/><Relationship Id="rId6" Type="http://schemas.openxmlformats.org/officeDocument/2006/relationships/hyperlink" Target="https://cloud.google.com/docs/authentication/" TargetMode="External"/><Relationship Id="rId7" Type="http://schemas.openxmlformats.org/officeDocument/2006/relationships/hyperlink" Target="https://cloud.google.com/training/class-schedule#/title=Architecting_with_Google_Compute_Engine" TargetMode="External"/><Relationship Id="rId8" Type="http://schemas.openxmlformats.org/officeDocument/2006/relationships/hyperlink" Target="https://www.cloudskillsboost.google/paths/11"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4.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4.png"/></Relationships>
</file>

<file path=ppt/slides/_rels/slide76.xml.rels><?xml version="1.0" encoding="UTF-8" standalone="yes"?><Relationships xmlns="http://schemas.openxmlformats.org/package/2006/relationships"><Relationship Id="rId10" Type="http://schemas.openxmlformats.org/officeDocument/2006/relationships/image" Target="../media/image12.png"/><Relationship Id="rId1" Type="http://schemas.openxmlformats.org/officeDocument/2006/relationships/slideLayout" Target="../slideLayouts/slideLayout5.xml"/><Relationship Id="rId2" Type="http://schemas.openxmlformats.org/officeDocument/2006/relationships/notesSlide" Target="../notesSlides/notesSlide76.xml"/><Relationship Id="rId3" Type="http://schemas.openxmlformats.org/officeDocument/2006/relationships/hyperlink" Target="https://cloud.google.com/logging/docs/audit" TargetMode="External"/><Relationship Id="rId4" Type="http://schemas.openxmlformats.org/officeDocument/2006/relationships/hyperlink" Target="https://cloud.google.com/storage/docs/audit-logging" TargetMode="External"/><Relationship Id="rId9" Type="http://schemas.openxmlformats.org/officeDocument/2006/relationships/hyperlink" Target="https://www.cloudskillsboost.google/course_templates/60" TargetMode="External"/><Relationship Id="rId5" Type="http://schemas.openxmlformats.org/officeDocument/2006/relationships/hyperlink" Target="https://cloud.google.com/training/class-schedule#/title=Architecting_with_Google_Compute_Engine" TargetMode="External"/><Relationship Id="rId6" Type="http://schemas.openxmlformats.org/officeDocument/2006/relationships/hyperlink" Target="https://www.cloudskillsboost.google/paths/11" TargetMode="External"/><Relationship Id="rId7" Type="http://schemas.openxmlformats.org/officeDocument/2006/relationships/hyperlink" Target="https://www.cloudskillsboost.google/course_templates/49" TargetMode="External"/><Relationship Id="rId8" Type="http://schemas.openxmlformats.org/officeDocument/2006/relationships/image" Target="../media/image7.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7.xml"/><Relationship Id="rId3" Type="http://schemas.openxmlformats.org/officeDocument/2006/relationships/image" Target="../media/image50.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9.xml"/><Relationship Id="rId3" Type="http://schemas.openxmlformats.org/officeDocument/2006/relationships/image" Target="../media/image4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0.xml"/><Relationship Id="rId3" Type="http://schemas.openxmlformats.org/officeDocument/2006/relationships/hyperlink" Target="https://cloud.google.com/iam/docs/overview" TargetMode="External"/><Relationship Id="rId4" Type="http://schemas.openxmlformats.org/officeDocument/2006/relationships/hyperlink" Target="https://cloud.google.com/architecture/prep-kubernetes-engine-for-prod#managing_identity_and_access" TargetMode="External"/><Relationship Id="rId5" Type="http://schemas.openxmlformats.org/officeDocument/2006/relationships/hyperlink" Target="https://cloud.google.com/iam/docs/creating-custom-roles" TargetMode="External"/><Relationship Id="rId6" Type="http://schemas.openxmlformats.org/officeDocument/2006/relationships/hyperlink" Target="https://cloud.google.com/docs/authentication/production#automatically" TargetMode="External"/><Relationship Id="rId7" Type="http://schemas.openxmlformats.org/officeDocument/2006/relationships/hyperlink" Target="https://cloud.google.com/docs/authentication/"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5"/>
          <p:cNvSpPr txBox="1"/>
          <p:nvPr>
            <p:ph type="title"/>
          </p:nvPr>
        </p:nvSpPr>
        <p:spPr>
          <a:xfrm>
            <a:off x="914400" y="3072500"/>
            <a:ext cx="8153700" cy="4138800"/>
          </a:xfrm>
          <a:prstGeom prst="rect">
            <a:avLst/>
          </a:prstGeom>
        </p:spPr>
        <p:txBody>
          <a:bodyPr anchorCtr="0" anchor="ctr" bIns="0" lIns="0" spcFirstLastPara="1" rIns="182850" wrap="square" tIns="0">
            <a:noAutofit/>
          </a:bodyPr>
          <a:lstStyle/>
          <a:p>
            <a:pPr indent="0" lvl="0" marL="0" rtl="0" algn="l">
              <a:spcBef>
                <a:spcPts val="0"/>
              </a:spcBef>
              <a:spcAft>
                <a:spcPts val="0"/>
              </a:spcAft>
              <a:buNone/>
            </a:pPr>
            <a:r>
              <a:rPr lang="en">
                <a:latin typeface="Google Sans Text Medium"/>
                <a:ea typeface="Google Sans Text Medium"/>
                <a:cs typeface="Google Sans Text Medium"/>
                <a:sym typeface="Google Sans Text Medium"/>
              </a:rPr>
              <a:t>Preparing for Your Associate Cloud Engineer Journey</a:t>
            </a:r>
            <a:r>
              <a:rPr lang="en">
                <a:latin typeface="Google Sans Text Medium"/>
                <a:ea typeface="Google Sans Text Medium"/>
                <a:cs typeface="Google Sans Text Medium"/>
                <a:sym typeface="Google Sans Text Medium"/>
              </a:rPr>
              <a:t> </a:t>
            </a:r>
            <a:endParaRPr>
              <a:latin typeface="Google Sans Text Medium"/>
              <a:ea typeface="Google Sans Text Medium"/>
              <a:cs typeface="Google Sans Text Medium"/>
              <a:sym typeface="Google Sans Text Medium"/>
            </a:endParaRPr>
          </a:p>
        </p:txBody>
      </p:sp>
      <p:sp>
        <p:nvSpPr>
          <p:cNvPr id="95" name="Google Shape;95;p25"/>
          <p:cNvSpPr/>
          <p:nvPr/>
        </p:nvSpPr>
        <p:spPr>
          <a:xfrm>
            <a:off x="13178661" y="4424333"/>
            <a:ext cx="2958600" cy="2802000"/>
          </a:xfrm>
          <a:prstGeom prst="rect">
            <a:avLst/>
          </a:prstGeom>
          <a:solidFill>
            <a:srgbClr val="4285F4"/>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96" name="Google Shape;96;p25"/>
          <p:cNvSpPr/>
          <p:nvPr/>
        </p:nvSpPr>
        <p:spPr>
          <a:xfrm rot="2700000">
            <a:off x="14204603" y="7439437"/>
            <a:ext cx="1027568" cy="1027568"/>
          </a:xfrm>
          <a:prstGeom prst="rect">
            <a:avLst/>
          </a:prstGeom>
          <a:solidFill>
            <a:srgbClr val="EA4335"/>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200"/>
              <a:buFont typeface="Arial"/>
              <a:buNone/>
            </a:pPr>
            <a:r>
              <a:t/>
            </a:r>
            <a:endParaRPr sz="2800"/>
          </a:p>
        </p:txBody>
      </p:sp>
      <p:sp>
        <p:nvSpPr>
          <p:cNvPr id="97" name="Google Shape;97;p25"/>
          <p:cNvSpPr/>
          <p:nvPr/>
        </p:nvSpPr>
        <p:spPr>
          <a:xfrm rot="-2700000">
            <a:off x="10521656" y="6239266"/>
            <a:ext cx="3209070" cy="1604677"/>
          </a:xfrm>
          <a:custGeom>
            <a:rect b="b" l="l" r="r" t="t"/>
            <a:pathLst>
              <a:path extrusionOk="0" h="39591" w="79175">
                <a:moveTo>
                  <a:pt x="1" y="0"/>
                </a:moveTo>
                <a:cubicBezTo>
                  <a:pt x="1" y="21865"/>
                  <a:pt x="17726" y="39590"/>
                  <a:pt x="39585" y="39590"/>
                </a:cubicBezTo>
                <a:cubicBezTo>
                  <a:pt x="61449" y="39590"/>
                  <a:pt x="79175" y="21865"/>
                  <a:pt x="79175" y="0"/>
                </a:cubicBezTo>
                <a:close/>
              </a:path>
            </a:pathLst>
          </a:custGeom>
          <a:solidFill>
            <a:srgbClr val="FBBC05"/>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98" name="Google Shape;98;p25"/>
          <p:cNvSpPr txBox="1"/>
          <p:nvPr>
            <p:ph idx="1" type="subTitle"/>
          </p:nvPr>
        </p:nvSpPr>
        <p:spPr>
          <a:xfrm>
            <a:off x="911450" y="7529100"/>
            <a:ext cx="4008000" cy="1859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latin typeface="Google Sans Text Medium"/>
              <a:ea typeface="Google Sans Text Medium"/>
              <a:cs typeface="Google Sans Text Medium"/>
              <a:sym typeface="Google Sans Text Medium"/>
            </a:endParaRPr>
          </a:p>
          <a:p>
            <a:pPr indent="0" lvl="0" marL="0" rtl="0" algn="l">
              <a:spcBef>
                <a:spcPts val="0"/>
              </a:spcBef>
              <a:spcAft>
                <a:spcPts val="0"/>
              </a:spcAft>
              <a:buNone/>
            </a:pPr>
            <a:r>
              <a:rPr lang="en"/>
              <a:t>Course Workbook</a:t>
            </a:r>
            <a:endParaRPr>
              <a:latin typeface="Google Sans Text Medium"/>
              <a:ea typeface="Google Sans Text Medium"/>
              <a:cs typeface="Google Sans Text Medium"/>
              <a:sym typeface="Google Sans Text Medium"/>
            </a:endParaRPr>
          </a:p>
        </p:txBody>
      </p:sp>
      <p:sp>
        <p:nvSpPr>
          <p:cNvPr id="99" name="Google Shape;99;p25"/>
          <p:cNvSpPr/>
          <p:nvPr/>
        </p:nvSpPr>
        <p:spPr>
          <a:xfrm>
            <a:off x="12848251" y="3532925"/>
            <a:ext cx="1022700" cy="884700"/>
          </a:xfrm>
          <a:prstGeom prst="triangle">
            <a:avLst>
              <a:gd fmla="val 50000" name="adj"/>
            </a:avLst>
          </a:prstGeom>
          <a:noFill/>
          <a:ln cap="flat" cmpd="sng" w="19050">
            <a:solidFill>
              <a:srgbClr val="9AA0A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5"/>
          <p:cNvSpPr/>
          <p:nvPr/>
        </p:nvSpPr>
        <p:spPr>
          <a:xfrm rot="2700502">
            <a:off x="10880492" y="5831384"/>
            <a:ext cx="1453317" cy="1259216"/>
          </a:xfrm>
          <a:prstGeom prst="hexagon">
            <a:avLst>
              <a:gd fmla="val 25000" name="adj"/>
              <a:gd fmla="val 115470" name="vf"/>
            </a:avLst>
          </a:prstGeom>
          <a:noFill/>
          <a:ln cap="flat" cmpd="sng" w="19050">
            <a:solidFill>
              <a:srgbClr val="9AA0A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nvSpPr>
        <p:spPr>
          <a:xfrm>
            <a:off x="6856350" y="3072500"/>
            <a:ext cx="4364100" cy="11922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None/>
            </a:pPr>
            <a:r>
              <a:rPr lang="en" sz="2800">
                <a:solidFill>
                  <a:srgbClr val="3C4043"/>
                </a:solidFill>
                <a:latin typeface="Google Sans Medium"/>
                <a:ea typeface="Google Sans Medium"/>
                <a:cs typeface="Google Sans Medium"/>
                <a:sym typeface="Google Sans Medium"/>
              </a:rPr>
              <a:t>Skill Badges</a:t>
            </a:r>
            <a:endParaRPr sz="2800">
              <a:solidFill>
                <a:srgbClr val="3C4043"/>
              </a:solidFill>
              <a:latin typeface="Google Sans Medium"/>
              <a:ea typeface="Google Sans Medium"/>
              <a:cs typeface="Google Sans Medium"/>
              <a:sym typeface="Google Sans Medium"/>
            </a:endParaRPr>
          </a:p>
        </p:txBody>
      </p:sp>
      <p:sp>
        <p:nvSpPr>
          <p:cNvPr id="196" name="Google Shape;196;p34"/>
          <p:cNvSpPr txBox="1"/>
          <p:nvPr/>
        </p:nvSpPr>
        <p:spPr>
          <a:xfrm>
            <a:off x="2403650" y="914400"/>
            <a:ext cx="9593400" cy="1993200"/>
          </a:xfrm>
          <a:prstGeom prst="rect">
            <a:avLst/>
          </a:prstGeom>
          <a:noFill/>
          <a:ln>
            <a:noFill/>
          </a:ln>
        </p:spPr>
        <p:txBody>
          <a:bodyPr anchorCtr="0" anchor="t" bIns="0" lIns="0" spcFirstLastPara="1" rIns="182850" wrap="square" tIns="0">
            <a:noAutofit/>
          </a:bodyPr>
          <a:lstStyle/>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Setting up cloud </a:t>
            </a:r>
            <a:r>
              <a:rPr lang="en" sz="4800">
                <a:solidFill>
                  <a:srgbClr val="202124"/>
                </a:solidFill>
                <a:latin typeface="Google Sans Medium"/>
                <a:ea typeface="Google Sans Medium"/>
                <a:cs typeface="Google Sans Medium"/>
                <a:sym typeface="Google Sans Medium"/>
              </a:rPr>
              <a:t>projects</a:t>
            </a:r>
            <a:r>
              <a:rPr lang="en" sz="4800">
                <a:solidFill>
                  <a:srgbClr val="202124"/>
                </a:solidFill>
                <a:latin typeface="Google Sans Medium"/>
                <a:ea typeface="Google Sans Medium"/>
                <a:cs typeface="Google Sans Medium"/>
                <a:sym typeface="Google Sans Medium"/>
              </a:rPr>
              <a:t> </a:t>
            </a:r>
            <a:endParaRPr sz="4800">
              <a:solidFill>
                <a:srgbClr val="202124"/>
              </a:solidFill>
              <a:latin typeface="Google Sans Medium"/>
              <a:ea typeface="Google Sans Medium"/>
              <a:cs typeface="Google Sans Medium"/>
              <a:sym typeface="Google Sans Medium"/>
            </a:endParaRPr>
          </a:p>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and accounts </a:t>
            </a:r>
            <a:endParaRPr sz="4800">
              <a:solidFill>
                <a:srgbClr val="4285F4"/>
              </a:solidFill>
              <a:latin typeface="Google Sans Medium"/>
              <a:ea typeface="Google Sans Medium"/>
              <a:cs typeface="Google Sans Medium"/>
              <a:sym typeface="Google Sans Medium"/>
            </a:endParaRPr>
          </a:p>
          <a:p>
            <a:pPr indent="0" lvl="0" marL="0" rtl="0" algn="l">
              <a:lnSpc>
                <a:spcPct val="90000"/>
              </a:lnSpc>
              <a:spcBef>
                <a:spcPts val="0"/>
              </a:spcBef>
              <a:spcAft>
                <a:spcPts val="0"/>
              </a:spcAft>
              <a:buNone/>
            </a:pPr>
            <a:r>
              <a:t/>
            </a:r>
            <a:endParaRPr sz="4000">
              <a:solidFill>
                <a:srgbClr val="202124"/>
              </a:solidFill>
              <a:latin typeface="Google Sans Medium"/>
              <a:ea typeface="Google Sans Medium"/>
              <a:cs typeface="Google Sans Medium"/>
              <a:sym typeface="Google Sans Medium"/>
            </a:endParaRPr>
          </a:p>
        </p:txBody>
      </p:sp>
      <p:sp>
        <p:nvSpPr>
          <p:cNvPr id="197" name="Google Shape;197;p34"/>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1</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1</a:t>
            </a:r>
            <a:endParaRPr sz="5700">
              <a:solidFill>
                <a:srgbClr val="3C4043"/>
              </a:solidFill>
              <a:latin typeface="Roboto Mono"/>
              <a:ea typeface="Roboto Mono"/>
              <a:cs typeface="Roboto Mono"/>
              <a:sym typeface="Roboto Mono"/>
            </a:endParaRPr>
          </a:p>
        </p:txBody>
      </p:sp>
      <p:sp>
        <p:nvSpPr>
          <p:cNvPr id="198" name="Google Shape;198;p34"/>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4"/>
          <p:cNvSpPr txBox="1"/>
          <p:nvPr/>
        </p:nvSpPr>
        <p:spPr>
          <a:xfrm>
            <a:off x="1037891" y="1300078"/>
            <a:ext cx="5442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
        <p:nvSpPr>
          <p:cNvPr id="200" name="Google Shape;200;p34"/>
          <p:cNvSpPr/>
          <p:nvPr/>
        </p:nvSpPr>
        <p:spPr>
          <a:xfrm>
            <a:off x="12587913" y="0"/>
            <a:ext cx="5700300" cy="10287000"/>
          </a:xfrm>
          <a:prstGeom prst="rect">
            <a:avLst/>
          </a:prstGeom>
          <a:solidFill>
            <a:srgbClr val="F1F3F4"/>
          </a:solidFill>
          <a:ln>
            <a:noFill/>
          </a:ln>
        </p:spPr>
        <p:txBody>
          <a:bodyPr anchorCtr="0" anchor="t" bIns="182850" lIns="182850" spcFirstLastPara="1" rIns="182850" wrap="square" tIns="182850">
            <a:noAutofit/>
          </a:bodyPr>
          <a:lstStyle/>
          <a:p>
            <a:pPr indent="0" lvl="0" marL="0" marR="0" rtl="0" algn="l">
              <a:lnSpc>
                <a:spcPct val="120000"/>
              </a:lnSpc>
              <a:spcBef>
                <a:spcPts val="0"/>
              </a:spcBef>
              <a:spcAft>
                <a:spcPts val="0"/>
              </a:spcAft>
              <a:buNone/>
            </a:pPr>
            <a:r>
              <a:t/>
            </a:r>
            <a:endParaRPr sz="2000">
              <a:latin typeface="Roboto Mono"/>
              <a:ea typeface="Roboto Mono"/>
              <a:cs typeface="Roboto Mono"/>
              <a:sym typeface="Roboto Mono"/>
            </a:endParaRPr>
          </a:p>
          <a:p>
            <a:pPr indent="0" lvl="0" marL="0" marR="0" rtl="0" algn="l">
              <a:lnSpc>
                <a:spcPct val="120000"/>
              </a:lnSpc>
              <a:spcBef>
                <a:spcPts val="0"/>
              </a:spcBef>
              <a:spcAft>
                <a:spcPts val="0"/>
              </a:spcAft>
              <a:buNone/>
            </a:pPr>
            <a:r>
              <a:t/>
            </a:r>
            <a:endParaRPr sz="2000">
              <a:latin typeface="Roboto Mono"/>
              <a:ea typeface="Roboto Mono"/>
              <a:cs typeface="Roboto Mono"/>
              <a:sym typeface="Roboto Mono"/>
            </a:endParaRPr>
          </a:p>
        </p:txBody>
      </p:sp>
      <p:sp>
        <p:nvSpPr>
          <p:cNvPr id="201" name="Google Shape;201;p34"/>
          <p:cNvSpPr txBox="1"/>
          <p:nvPr/>
        </p:nvSpPr>
        <p:spPr>
          <a:xfrm>
            <a:off x="13110650" y="4069125"/>
            <a:ext cx="5067600" cy="1549500"/>
          </a:xfrm>
          <a:prstGeom prst="rect">
            <a:avLst/>
          </a:prstGeom>
          <a:noFill/>
          <a:ln>
            <a:noFill/>
          </a:ln>
        </p:spPr>
        <p:txBody>
          <a:bodyPr anchorCtr="0" anchor="t" bIns="91450" lIns="0" spcFirstLastPara="1" rIns="91450" wrap="square" tIns="91450">
            <a:spAutoFit/>
          </a:bodyPr>
          <a:lstStyle/>
          <a:p>
            <a:pPr indent="0" lvl="0" marL="0" rtl="0" algn="l">
              <a:lnSpc>
                <a:spcPct val="100000"/>
              </a:lnSpc>
              <a:spcBef>
                <a:spcPts val="1000"/>
              </a:spcBef>
              <a:spcAft>
                <a:spcPts val="0"/>
              </a:spcAft>
              <a:buNone/>
            </a:pPr>
            <a:r>
              <a:rPr lang="en" sz="1800" u="sng">
                <a:solidFill>
                  <a:srgbClr val="1A73E8"/>
                </a:solidFill>
                <a:latin typeface="Google Sans Text"/>
                <a:ea typeface="Google Sans Text"/>
                <a:cs typeface="Google Sans Text"/>
                <a:sym typeface="Google Sans Text"/>
                <a:hlinkClick r:id="rId3">
                  <a:extLst>
                    <a:ext uri="{A12FA001-AC4F-418D-AE19-62706E023703}">
                      <ahyp:hlinkClr val="tx"/>
                    </a:ext>
                  </a:extLst>
                </a:hlinkClick>
              </a:rPr>
              <a:t>Overview | IAM Documentation</a:t>
            </a:r>
            <a:endParaRPr sz="1800">
              <a:solidFill>
                <a:srgbClr val="3C4043"/>
              </a:solidFill>
              <a:latin typeface="Google Sans Text"/>
              <a:ea typeface="Google Sans Text"/>
              <a:cs typeface="Google Sans Text"/>
              <a:sym typeface="Google Sans Text"/>
            </a:endParaRPr>
          </a:p>
          <a:p>
            <a:pPr indent="0" lvl="0" marL="0" rtl="0" algn="l">
              <a:lnSpc>
                <a:spcPct val="100000"/>
              </a:lnSpc>
              <a:spcBef>
                <a:spcPts val="1000"/>
              </a:spcBef>
              <a:spcAft>
                <a:spcPts val="0"/>
              </a:spcAft>
              <a:buNone/>
            </a:pPr>
            <a:r>
              <a:rPr lang="en" sz="1800" u="sng">
                <a:solidFill>
                  <a:srgbClr val="1A73E8"/>
                </a:solidFill>
                <a:latin typeface="Google Sans Text"/>
                <a:ea typeface="Google Sans Text"/>
                <a:cs typeface="Google Sans Text"/>
                <a:sym typeface="Google Sans Text"/>
                <a:hlinkClick r:id="rId4">
                  <a:extLst>
                    <a:ext uri="{A12FA001-AC4F-418D-AE19-62706E023703}">
                      <ahyp:hlinkClr val="tx"/>
                    </a:ext>
                  </a:extLst>
                </a:hlinkClick>
              </a:rPr>
              <a:t>Resource hierarchy | Resource Manager Documentation</a:t>
            </a:r>
            <a:endParaRPr sz="1800">
              <a:solidFill>
                <a:srgbClr val="3C4043"/>
              </a:solidFill>
              <a:latin typeface="Google Sans Text"/>
              <a:ea typeface="Google Sans Text"/>
              <a:cs typeface="Google Sans Text"/>
              <a:sym typeface="Google Sans Text"/>
            </a:endParaRPr>
          </a:p>
          <a:p>
            <a:pPr indent="0" lvl="0" marL="0" rtl="0" algn="l">
              <a:lnSpc>
                <a:spcPct val="100000"/>
              </a:lnSpc>
              <a:spcBef>
                <a:spcPts val="1000"/>
              </a:spcBef>
              <a:spcAft>
                <a:spcPts val="1000"/>
              </a:spcAft>
              <a:buNone/>
            </a:pPr>
            <a:r>
              <a:rPr lang="en" sz="1800" u="sng">
                <a:solidFill>
                  <a:srgbClr val="1A73E8"/>
                </a:solidFill>
                <a:latin typeface="Google Sans Text"/>
                <a:ea typeface="Google Sans Text"/>
                <a:cs typeface="Google Sans Text"/>
                <a:sym typeface="Google Sans Text"/>
                <a:hlinkClick r:id="rId5">
                  <a:extLst>
                    <a:ext uri="{A12FA001-AC4F-418D-AE19-62706E023703}">
                      <ahyp:hlinkClr val="tx"/>
                    </a:ext>
                  </a:extLst>
                </a:hlinkClick>
              </a:rPr>
              <a:t>Understanding roles | IAM Documentation</a:t>
            </a:r>
            <a:endParaRPr sz="1800">
              <a:solidFill>
                <a:srgbClr val="202124"/>
              </a:solidFill>
              <a:latin typeface="Google Sans Text"/>
              <a:ea typeface="Google Sans Text"/>
              <a:cs typeface="Google Sans Text"/>
              <a:sym typeface="Google Sans Text"/>
            </a:endParaRPr>
          </a:p>
        </p:txBody>
      </p:sp>
      <p:sp>
        <p:nvSpPr>
          <p:cNvPr id="202" name="Google Shape;202;p34"/>
          <p:cNvSpPr txBox="1"/>
          <p:nvPr/>
        </p:nvSpPr>
        <p:spPr>
          <a:xfrm>
            <a:off x="13110650" y="3120400"/>
            <a:ext cx="4364100" cy="858000"/>
          </a:xfrm>
          <a:prstGeom prst="rect">
            <a:avLst/>
          </a:prstGeom>
          <a:noFill/>
          <a:ln>
            <a:noFill/>
          </a:ln>
        </p:spPr>
        <p:txBody>
          <a:bodyPr anchorCtr="0" anchor="t" bIns="91425" lIns="0" spcFirstLastPara="1" rIns="91425" wrap="square" tIns="91425">
            <a:noAutofit/>
          </a:bodyPr>
          <a:lstStyle/>
          <a:p>
            <a:pPr indent="0" lvl="0" marL="0" rtl="0" algn="l">
              <a:lnSpc>
                <a:spcPct val="115000"/>
              </a:lnSpc>
              <a:spcBef>
                <a:spcPts val="0"/>
              </a:spcBef>
              <a:spcAft>
                <a:spcPts val="0"/>
              </a:spcAft>
              <a:buNone/>
            </a:pPr>
            <a:r>
              <a:rPr lang="en" sz="2800">
                <a:solidFill>
                  <a:srgbClr val="3C4043"/>
                </a:solidFill>
                <a:latin typeface="Google Sans Medium"/>
                <a:ea typeface="Google Sans Medium"/>
                <a:cs typeface="Google Sans Medium"/>
                <a:sym typeface="Google Sans Medium"/>
              </a:rPr>
              <a:t>Documentation</a:t>
            </a:r>
            <a:endParaRPr sz="2800">
              <a:solidFill>
                <a:srgbClr val="3C4043"/>
              </a:solidFill>
              <a:latin typeface="Google Sans Medium"/>
              <a:ea typeface="Google Sans Medium"/>
              <a:cs typeface="Google Sans Medium"/>
              <a:sym typeface="Google Sans Medium"/>
            </a:endParaRPr>
          </a:p>
        </p:txBody>
      </p:sp>
      <p:cxnSp>
        <p:nvCxnSpPr>
          <p:cNvPr id="203" name="Google Shape;203;p34"/>
          <p:cNvCxnSpPr/>
          <p:nvPr/>
        </p:nvCxnSpPr>
        <p:spPr>
          <a:xfrm flipH="1" rot="10800000">
            <a:off x="5894325" y="3657375"/>
            <a:ext cx="6240600" cy="33600"/>
          </a:xfrm>
          <a:prstGeom prst="straightConnector1">
            <a:avLst/>
          </a:prstGeom>
          <a:noFill/>
          <a:ln cap="flat" cmpd="sng" w="76200">
            <a:solidFill>
              <a:srgbClr val="EA4335"/>
            </a:solidFill>
            <a:prstDash val="solid"/>
            <a:round/>
            <a:headEnd len="med" w="med" type="none"/>
            <a:tailEnd len="med" w="med" type="none"/>
          </a:ln>
        </p:spPr>
      </p:cxnSp>
      <p:sp>
        <p:nvSpPr>
          <p:cNvPr id="204" name="Google Shape;204;p34"/>
          <p:cNvSpPr txBox="1"/>
          <p:nvPr/>
        </p:nvSpPr>
        <p:spPr>
          <a:xfrm>
            <a:off x="914350" y="3072500"/>
            <a:ext cx="4364100" cy="11922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None/>
            </a:pPr>
            <a:r>
              <a:rPr lang="en" sz="2800">
                <a:solidFill>
                  <a:srgbClr val="3C4043"/>
                </a:solidFill>
                <a:latin typeface="Google Sans Medium"/>
                <a:ea typeface="Google Sans Medium"/>
                <a:cs typeface="Google Sans Medium"/>
                <a:sym typeface="Google Sans Medium"/>
              </a:rPr>
              <a:t>Courses</a:t>
            </a:r>
            <a:endParaRPr sz="2800">
              <a:solidFill>
                <a:srgbClr val="3C4043"/>
              </a:solidFill>
              <a:latin typeface="Google Sans Medium"/>
              <a:ea typeface="Google Sans Medium"/>
              <a:cs typeface="Google Sans Medium"/>
              <a:sym typeface="Google Sans Medium"/>
            </a:endParaRPr>
          </a:p>
        </p:txBody>
      </p:sp>
      <p:cxnSp>
        <p:nvCxnSpPr>
          <p:cNvPr id="205" name="Google Shape;205;p34"/>
          <p:cNvCxnSpPr/>
          <p:nvPr/>
        </p:nvCxnSpPr>
        <p:spPr>
          <a:xfrm>
            <a:off x="987250" y="3691350"/>
            <a:ext cx="4364100" cy="0"/>
          </a:xfrm>
          <a:prstGeom prst="straightConnector1">
            <a:avLst/>
          </a:prstGeom>
          <a:noFill/>
          <a:ln cap="flat" cmpd="sng" w="76200">
            <a:solidFill>
              <a:srgbClr val="4285F4"/>
            </a:solidFill>
            <a:prstDash val="solid"/>
            <a:round/>
            <a:headEnd len="med" w="med" type="none"/>
            <a:tailEnd len="med" w="med" type="none"/>
          </a:ln>
        </p:spPr>
      </p:cxnSp>
      <p:sp>
        <p:nvSpPr>
          <p:cNvPr id="206" name="Google Shape;206;p34"/>
          <p:cNvSpPr/>
          <p:nvPr/>
        </p:nvSpPr>
        <p:spPr>
          <a:xfrm>
            <a:off x="5898350" y="4106975"/>
            <a:ext cx="2929500" cy="2013900"/>
          </a:xfrm>
          <a:prstGeom prst="roundRect">
            <a:avLst>
              <a:gd fmla="val 4002" name="adj"/>
            </a:avLst>
          </a:prstGeom>
          <a:noFill/>
          <a:ln cap="flat" cmpd="sng" w="9525">
            <a:solidFill>
              <a:srgbClr val="BDC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7" name="Google Shape;207;p34"/>
          <p:cNvPicPr preferRelativeResize="0"/>
          <p:nvPr/>
        </p:nvPicPr>
        <p:blipFill>
          <a:blip r:embed="rId6">
            <a:alphaModFix/>
          </a:blip>
          <a:stretch>
            <a:fillRect/>
          </a:stretch>
        </p:blipFill>
        <p:spPr>
          <a:xfrm>
            <a:off x="7108350" y="4270801"/>
            <a:ext cx="416774" cy="416301"/>
          </a:xfrm>
          <a:prstGeom prst="rect">
            <a:avLst/>
          </a:prstGeom>
          <a:noFill/>
          <a:ln>
            <a:noFill/>
          </a:ln>
        </p:spPr>
      </p:pic>
      <p:sp>
        <p:nvSpPr>
          <p:cNvPr id="208" name="Google Shape;208;p34"/>
          <p:cNvSpPr txBox="1"/>
          <p:nvPr/>
        </p:nvSpPr>
        <p:spPr>
          <a:xfrm>
            <a:off x="6461888" y="4669463"/>
            <a:ext cx="1709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5F6368"/>
                </a:solidFill>
                <a:latin typeface="Google Sans Text"/>
                <a:ea typeface="Google Sans Text"/>
                <a:cs typeface="Google Sans Text"/>
                <a:sym typeface="Google Sans Text"/>
              </a:rPr>
              <a:t>Google </a:t>
            </a:r>
            <a:r>
              <a:rPr lang="en">
                <a:solidFill>
                  <a:srgbClr val="5F6368"/>
                </a:solidFill>
                <a:latin typeface="Google Sans"/>
                <a:ea typeface="Google Sans"/>
                <a:cs typeface="Google Sans"/>
                <a:sym typeface="Google Sans"/>
              </a:rPr>
              <a:t>Cloud</a:t>
            </a:r>
            <a:endParaRPr>
              <a:solidFill>
                <a:srgbClr val="5F6368"/>
              </a:solidFill>
              <a:latin typeface="Google Sans"/>
              <a:ea typeface="Google Sans"/>
              <a:cs typeface="Google Sans"/>
              <a:sym typeface="Google Sans"/>
            </a:endParaRPr>
          </a:p>
        </p:txBody>
      </p:sp>
      <p:sp>
        <p:nvSpPr>
          <p:cNvPr id="209" name="Google Shape;209;p34"/>
          <p:cNvSpPr txBox="1"/>
          <p:nvPr/>
        </p:nvSpPr>
        <p:spPr>
          <a:xfrm>
            <a:off x="5624213" y="4985450"/>
            <a:ext cx="3370500" cy="6465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1500" u="sng">
                <a:solidFill>
                  <a:srgbClr val="1A73E8"/>
                </a:solidFill>
                <a:latin typeface="Google Sans Text Medium"/>
                <a:ea typeface="Google Sans Text Medium"/>
                <a:cs typeface="Google Sans Text Medium"/>
                <a:sym typeface="Google Sans Text Medium"/>
                <a:hlinkClick r:id="rId7">
                  <a:extLst>
                    <a:ext uri="{A12FA001-AC4F-418D-AE19-62706E023703}">
                      <ahyp:hlinkClr val="tx"/>
                    </a:ext>
                  </a:extLst>
                </a:hlinkClick>
              </a:rPr>
              <a:t>Create and Manage </a:t>
            </a:r>
            <a:endParaRPr sz="1100"/>
          </a:p>
          <a:p>
            <a:pPr indent="0" lvl="0" marL="0" rtl="0" algn="ctr">
              <a:lnSpc>
                <a:spcPct val="100000"/>
              </a:lnSpc>
              <a:spcBef>
                <a:spcPts val="0"/>
              </a:spcBef>
              <a:spcAft>
                <a:spcPts val="0"/>
              </a:spcAft>
              <a:buNone/>
            </a:pPr>
            <a:r>
              <a:rPr lang="en" sz="1500" u="sng">
                <a:solidFill>
                  <a:srgbClr val="1A73E8"/>
                </a:solidFill>
                <a:latin typeface="Google Sans Text Medium"/>
                <a:ea typeface="Google Sans Text Medium"/>
                <a:cs typeface="Google Sans Text Medium"/>
                <a:sym typeface="Google Sans Text Medium"/>
                <a:hlinkClick r:id="rId8">
                  <a:extLst>
                    <a:ext uri="{A12FA001-AC4F-418D-AE19-62706E023703}">
                      <ahyp:hlinkClr val="tx"/>
                    </a:ext>
                  </a:extLst>
                </a:hlinkClick>
              </a:rPr>
              <a:t>Cloud Resources Quest </a:t>
            </a:r>
            <a:endParaRPr sz="1500">
              <a:solidFill>
                <a:srgbClr val="5F6368"/>
              </a:solidFill>
              <a:latin typeface="Google Sans Text Medium"/>
              <a:ea typeface="Google Sans Text Medium"/>
              <a:cs typeface="Google Sans Text Medium"/>
              <a:sym typeface="Google Sans Text Medium"/>
            </a:endParaRPr>
          </a:p>
        </p:txBody>
      </p:sp>
      <p:cxnSp>
        <p:nvCxnSpPr>
          <p:cNvPr id="210" name="Google Shape;210;p34"/>
          <p:cNvCxnSpPr/>
          <p:nvPr/>
        </p:nvCxnSpPr>
        <p:spPr>
          <a:xfrm>
            <a:off x="6902400" y="5885300"/>
            <a:ext cx="919200" cy="0"/>
          </a:xfrm>
          <a:prstGeom prst="straightConnector1">
            <a:avLst/>
          </a:prstGeom>
          <a:noFill/>
          <a:ln cap="flat" cmpd="sng" w="28575">
            <a:solidFill>
              <a:srgbClr val="34A853"/>
            </a:solidFill>
            <a:prstDash val="solid"/>
            <a:round/>
            <a:headEnd len="med" w="med" type="none"/>
            <a:tailEnd len="med" w="med" type="none"/>
          </a:ln>
        </p:spPr>
      </p:cxnSp>
      <p:sp>
        <p:nvSpPr>
          <p:cNvPr id="211" name="Google Shape;211;p34"/>
          <p:cNvSpPr/>
          <p:nvPr/>
        </p:nvSpPr>
        <p:spPr>
          <a:xfrm>
            <a:off x="9241927" y="4113556"/>
            <a:ext cx="2929500" cy="2013900"/>
          </a:xfrm>
          <a:prstGeom prst="roundRect">
            <a:avLst>
              <a:gd fmla="val 4002" name="adj"/>
            </a:avLst>
          </a:prstGeom>
          <a:noFill/>
          <a:ln cap="flat" cmpd="sng" w="9525">
            <a:solidFill>
              <a:srgbClr val="BDC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2" name="Google Shape;212;p34"/>
          <p:cNvPicPr preferRelativeResize="0"/>
          <p:nvPr/>
        </p:nvPicPr>
        <p:blipFill>
          <a:blip r:embed="rId6">
            <a:alphaModFix/>
          </a:blip>
          <a:stretch>
            <a:fillRect/>
          </a:stretch>
        </p:blipFill>
        <p:spPr>
          <a:xfrm>
            <a:off x="10458413" y="4276976"/>
            <a:ext cx="416774" cy="416301"/>
          </a:xfrm>
          <a:prstGeom prst="rect">
            <a:avLst/>
          </a:prstGeom>
          <a:noFill/>
          <a:ln>
            <a:noFill/>
          </a:ln>
        </p:spPr>
      </p:pic>
      <p:sp>
        <p:nvSpPr>
          <p:cNvPr id="213" name="Google Shape;213;p34"/>
          <p:cNvSpPr txBox="1"/>
          <p:nvPr/>
        </p:nvSpPr>
        <p:spPr>
          <a:xfrm>
            <a:off x="9811950" y="4675638"/>
            <a:ext cx="1709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5F6368"/>
                </a:solidFill>
                <a:latin typeface="Google Sans Text"/>
                <a:ea typeface="Google Sans Text"/>
                <a:cs typeface="Google Sans Text"/>
                <a:sym typeface="Google Sans Text"/>
              </a:rPr>
              <a:t>Google </a:t>
            </a:r>
            <a:r>
              <a:rPr lang="en">
                <a:solidFill>
                  <a:srgbClr val="5F6368"/>
                </a:solidFill>
                <a:latin typeface="Google Sans"/>
                <a:ea typeface="Google Sans"/>
                <a:cs typeface="Google Sans"/>
                <a:sym typeface="Google Sans"/>
              </a:rPr>
              <a:t>Cloud</a:t>
            </a:r>
            <a:endParaRPr>
              <a:solidFill>
                <a:srgbClr val="5F6368"/>
              </a:solidFill>
              <a:latin typeface="Google Sans"/>
              <a:ea typeface="Google Sans"/>
              <a:cs typeface="Google Sans"/>
              <a:sym typeface="Google Sans"/>
            </a:endParaRPr>
          </a:p>
        </p:txBody>
      </p:sp>
      <p:sp>
        <p:nvSpPr>
          <p:cNvPr id="214" name="Google Shape;214;p34"/>
          <p:cNvSpPr txBox="1"/>
          <p:nvPr/>
        </p:nvSpPr>
        <p:spPr>
          <a:xfrm>
            <a:off x="9031825" y="4985450"/>
            <a:ext cx="3304800" cy="11082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1500" u="sng">
                <a:solidFill>
                  <a:srgbClr val="1A73E8"/>
                </a:solidFill>
                <a:latin typeface="Google Sans Text Medium"/>
                <a:ea typeface="Google Sans Text Medium"/>
                <a:cs typeface="Google Sans Text Medium"/>
                <a:sym typeface="Google Sans Text Medium"/>
                <a:hlinkClick r:id="rId9">
                  <a:extLst>
                    <a:ext uri="{A12FA001-AC4F-418D-AE19-62706E023703}">
                      <ahyp:hlinkClr val="tx"/>
                    </a:ext>
                  </a:extLst>
                </a:hlinkClick>
              </a:rPr>
              <a:t>Perform Foundational Infrastructure Tasks in </a:t>
            </a:r>
            <a:endParaRPr sz="1100"/>
          </a:p>
          <a:p>
            <a:pPr indent="0" lvl="0" marL="0" rtl="0" algn="ctr">
              <a:spcBef>
                <a:spcPts val="0"/>
              </a:spcBef>
              <a:spcAft>
                <a:spcPts val="0"/>
              </a:spcAft>
              <a:buNone/>
            </a:pPr>
            <a:r>
              <a:rPr lang="en" sz="1500" u="sng">
                <a:solidFill>
                  <a:srgbClr val="1A73E8"/>
                </a:solidFill>
                <a:latin typeface="Google Sans Text Medium"/>
                <a:ea typeface="Google Sans Text Medium"/>
                <a:cs typeface="Google Sans Text Medium"/>
                <a:sym typeface="Google Sans Text Medium"/>
                <a:hlinkClick r:id="rId10">
                  <a:extLst>
                    <a:ext uri="{A12FA001-AC4F-418D-AE19-62706E023703}">
                      <ahyp:hlinkClr val="tx"/>
                    </a:ext>
                  </a:extLst>
                </a:hlinkClick>
              </a:rPr>
              <a:t>Google Cloud Quest </a:t>
            </a:r>
            <a:endParaRPr sz="1500">
              <a:solidFill>
                <a:srgbClr val="5F6368"/>
              </a:solidFill>
              <a:latin typeface="Google Sans Text Medium"/>
              <a:ea typeface="Google Sans Text Medium"/>
              <a:cs typeface="Google Sans Text Medium"/>
              <a:sym typeface="Google Sans Text Medium"/>
            </a:endParaRPr>
          </a:p>
          <a:p>
            <a:pPr indent="0" lvl="0" marL="0" rtl="0" algn="ctr">
              <a:lnSpc>
                <a:spcPct val="100000"/>
              </a:lnSpc>
              <a:spcBef>
                <a:spcPts val="0"/>
              </a:spcBef>
              <a:spcAft>
                <a:spcPts val="0"/>
              </a:spcAft>
              <a:buNone/>
            </a:pPr>
            <a:r>
              <a:t/>
            </a:r>
            <a:endParaRPr sz="1500">
              <a:solidFill>
                <a:srgbClr val="5F6368"/>
              </a:solidFill>
              <a:latin typeface="Google Sans Text Medium"/>
              <a:ea typeface="Google Sans Text Medium"/>
              <a:cs typeface="Google Sans Text Medium"/>
              <a:sym typeface="Google Sans Text Medium"/>
            </a:endParaRPr>
          </a:p>
        </p:txBody>
      </p:sp>
      <p:cxnSp>
        <p:nvCxnSpPr>
          <p:cNvPr id="215" name="Google Shape;215;p34"/>
          <p:cNvCxnSpPr/>
          <p:nvPr/>
        </p:nvCxnSpPr>
        <p:spPr>
          <a:xfrm>
            <a:off x="10207200" y="5885300"/>
            <a:ext cx="919200" cy="0"/>
          </a:xfrm>
          <a:prstGeom prst="straightConnector1">
            <a:avLst/>
          </a:prstGeom>
          <a:noFill/>
          <a:ln cap="flat" cmpd="sng" w="28575">
            <a:solidFill>
              <a:srgbClr val="FBBC05"/>
            </a:solidFill>
            <a:prstDash val="solid"/>
            <a:round/>
            <a:headEnd len="med" w="med" type="none"/>
            <a:tailEnd len="med" w="med" type="none"/>
          </a:ln>
        </p:spPr>
      </p:cxnSp>
      <p:sp>
        <p:nvSpPr>
          <p:cNvPr id="216" name="Google Shape;216;p34"/>
          <p:cNvSpPr txBox="1"/>
          <p:nvPr/>
        </p:nvSpPr>
        <p:spPr>
          <a:xfrm>
            <a:off x="1037900" y="3993450"/>
            <a:ext cx="4313400" cy="1421400"/>
          </a:xfrm>
          <a:prstGeom prst="rect">
            <a:avLst/>
          </a:prstGeom>
          <a:noFill/>
          <a:ln>
            <a:noFill/>
          </a:ln>
        </p:spPr>
        <p:txBody>
          <a:bodyPr anchorCtr="0" anchor="t" bIns="91450" lIns="91450" spcFirstLastPara="1" rIns="91450" wrap="square" tIns="91450">
            <a:spAutoFit/>
          </a:bodyPr>
          <a:lstStyle/>
          <a:p>
            <a:pPr indent="0" lvl="0" marL="0" rtl="0" algn="l">
              <a:lnSpc>
                <a:spcPct val="100000"/>
              </a:lnSpc>
              <a:spcBef>
                <a:spcPts val="0"/>
              </a:spcBef>
              <a:spcAft>
                <a:spcPts val="0"/>
              </a:spcAft>
              <a:buNone/>
            </a:pPr>
            <a:r>
              <a:rPr lang="en" sz="1800" u="sng">
                <a:solidFill>
                  <a:srgbClr val="1A73E8"/>
                </a:solidFill>
                <a:latin typeface="Google Sans Text"/>
                <a:ea typeface="Google Sans Text"/>
                <a:cs typeface="Google Sans Text"/>
                <a:sym typeface="Google Sans Text"/>
                <a:hlinkClick r:id="rId11">
                  <a:extLst>
                    <a:ext uri="{A12FA001-AC4F-418D-AE19-62706E023703}">
                      <ahyp:hlinkClr val="tx"/>
                    </a:ext>
                  </a:extLst>
                </a:hlinkClick>
              </a:rPr>
              <a:t>Google Cloud </a:t>
            </a:r>
            <a:r>
              <a:rPr lang="en" sz="1800" u="sng">
                <a:solidFill>
                  <a:srgbClr val="1A73E8"/>
                </a:solidFill>
                <a:latin typeface="Google Sans Text"/>
                <a:ea typeface="Google Sans Text"/>
                <a:cs typeface="Google Sans Text"/>
                <a:sym typeface="Google Sans Text"/>
                <a:hlinkClick r:id="rId12">
                  <a:extLst>
                    <a:ext uri="{A12FA001-AC4F-418D-AE19-62706E023703}">
                      <ahyp:hlinkClr val="tx"/>
                    </a:ext>
                  </a:extLst>
                </a:hlinkClick>
              </a:rPr>
              <a:t>Fundamentals</a:t>
            </a:r>
            <a:r>
              <a:rPr lang="en" sz="1800" u="sng">
                <a:solidFill>
                  <a:srgbClr val="1A73E8"/>
                </a:solidFill>
                <a:latin typeface="Google Sans Text"/>
                <a:ea typeface="Google Sans Text"/>
                <a:cs typeface="Google Sans Text"/>
                <a:sym typeface="Google Sans Text"/>
                <a:hlinkClick r:id="rId13">
                  <a:extLst>
                    <a:ext uri="{A12FA001-AC4F-418D-AE19-62706E023703}">
                      <ahyp:hlinkClr val="tx"/>
                    </a:ext>
                  </a:extLst>
                </a:hlinkClick>
              </a:rPr>
              <a:t>: </a:t>
            </a:r>
            <a:endParaRPr/>
          </a:p>
          <a:p>
            <a:pPr indent="0" lvl="0" marL="0" rtl="0" algn="l">
              <a:lnSpc>
                <a:spcPct val="100000"/>
              </a:lnSpc>
              <a:spcBef>
                <a:spcPts val="0"/>
              </a:spcBef>
              <a:spcAft>
                <a:spcPts val="0"/>
              </a:spcAft>
              <a:buNone/>
            </a:pPr>
            <a:r>
              <a:rPr lang="en" sz="1800" u="sng">
                <a:solidFill>
                  <a:schemeClr val="hlink"/>
                </a:solidFill>
                <a:latin typeface="Google Sans Text"/>
                <a:ea typeface="Google Sans Text"/>
                <a:cs typeface="Google Sans Text"/>
                <a:sym typeface="Google Sans Text"/>
                <a:hlinkClick r:id="rId14"/>
              </a:rPr>
              <a:t>Core Infrastructure</a:t>
            </a:r>
            <a:r>
              <a:rPr lang="en" sz="1800">
                <a:solidFill>
                  <a:srgbClr val="3C4043"/>
                </a:solidFill>
                <a:latin typeface="Google Sans Text"/>
                <a:ea typeface="Google Sans Text"/>
                <a:cs typeface="Google Sans Text"/>
                <a:sym typeface="Google Sans Text"/>
              </a:rPr>
              <a:t> </a:t>
            </a:r>
            <a:endParaRPr sz="1800">
              <a:solidFill>
                <a:srgbClr val="3C4043"/>
              </a:solidFill>
              <a:latin typeface="Google Sans Text"/>
              <a:ea typeface="Google Sans Text"/>
              <a:cs typeface="Google Sans Text"/>
              <a:sym typeface="Google Sans Text"/>
            </a:endParaRPr>
          </a:p>
          <a:p>
            <a:pPr indent="-342900" lvl="0" marL="457200" rtl="0" algn="l">
              <a:lnSpc>
                <a:spcPct val="100000"/>
              </a:lnSpc>
              <a:spcBef>
                <a:spcPts val="1000"/>
              </a:spcBef>
              <a:spcAft>
                <a:spcPts val="0"/>
              </a:spcAft>
              <a:buClr>
                <a:srgbClr val="3C4043"/>
              </a:buClr>
              <a:buSzPts val="1800"/>
              <a:buFont typeface="Google Sans Text"/>
              <a:buChar char="●"/>
            </a:pPr>
            <a:r>
              <a:rPr lang="en" sz="1800">
                <a:solidFill>
                  <a:srgbClr val="3C4043"/>
                </a:solidFill>
                <a:latin typeface="Google Sans Text"/>
                <a:ea typeface="Google Sans Text"/>
                <a:cs typeface="Google Sans Text"/>
                <a:sym typeface="Google Sans Text"/>
              </a:rPr>
              <a:t>M2 Resources and Access in the Cloud </a:t>
            </a:r>
            <a:endParaRPr sz="1800">
              <a:solidFill>
                <a:srgbClr val="3C4043"/>
              </a:solidFill>
              <a:latin typeface="Google Sans Text"/>
              <a:ea typeface="Google Sans Text"/>
              <a:cs typeface="Google Sans Text"/>
              <a:sym typeface="Google Sans Text"/>
            </a:endParaRPr>
          </a:p>
        </p:txBody>
      </p:sp>
      <p:sp>
        <p:nvSpPr>
          <p:cNvPr id="217" name="Google Shape;217;p34"/>
          <p:cNvSpPr/>
          <p:nvPr/>
        </p:nvSpPr>
        <p:spPr>
          <a:xfrm>
            <a:off x="958275" y="5535725"/>
            <a:ext cx="4364100" cy="15990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4"/>
          <p:cNvSpPr/>
          <p:nvPr/>
        </p:nvSpPr>
        <p:spPr>
          <a:xfrm>
            <a:off x="958275" y="7593475"/>
            <a:ext cx="4364100" cy="17067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4"/>
          <p:cNvSpPr txBox="1"/>
          <p:nvPr/>
        </p:nvSpPr>
        <p:spPr>
          <a:xfrm>
            <a:off x="1034325" y="5690525"/>
            <a:ext cx="3297900" cy="1421400"/>
          </a:xfrm>
          <a:prstGeom prst="rect">
            <a:avLst/>
          </a:prstGeom>
          <a:noFill/>
          <a:ln>
            <a:noFill/>
          </a:ln>
        </p:spPr>
        <p:txBody>
          <a:bodyPr anchorCtr="0" anchor="t" bIns="91450" lIns="91450" spcFirstLastPara="1" rIns="91450" wrap="square" tIns="91450">
            <a:spAutoFit/>
          </a:bodyPr>
          <a:lstStyle/>
          <a:p>
            <a:pPr indent="0" lvl="0" marL="0" rtl="0" algn="l">
              <a:lnSpc>
                <a:spcPct val="100000"/>
              </a:lnSpc>
              <a:spcBef>
                <a:spcPts val="0"/>
              </a:spcBef>
              <a:spcAft>
                <a:spcPts val="0"/>
              </a:spcAft>
              <a:buNone/>
            </a:pPr>
            <a:r>
              <a:rPr lang="en" sz="1800" u="sng">
                <a:solidFill>
                  <a:srgbClr val="1A73E8"/>
                </a:solidFill>
                <a:latin typeface="Google Sans Text"/>
                <a:ea typeface="Google Sans Text"/>
                <a:cs typeface="Google Sans Text"/>
                <a:sym typeface="Google Sans Text"/>
                <a:hlinkClick r:id="rId15">
                  <a:extLst>
                    <a:ext uri="{A12FA001-AC4F-418D-AE19-62706E023703}">
                      <ahyp:hlinkClr val="tx"/>
                    </a:ext>
                  </a:extLst>
                </a:hlinkClick>
              </a:rPr>
              <a:t>Architecting with Google  Compute Engine</a:t>
            </a:r>
            <a:endParaRPr sz="1800">
              <a:solidFill>
                <a:srgbClr val="3C4043"/>
              </a:solidFill>
              <a:latin typeface="Google Sans Text"/>
              <a:ea typeface="Google Sans Text"/>
              <a:cs typeface="Google Sans Text"/>
              <a:sym typeface="Google Sans Text"/>
            </a:endParaRPr>
          </a:p>
          <a:p>
            <a:pPr indent="-342900" lvl="0" marL="457200" rtl="0" algn="l">
              <a:spcBef>
                <a:spcPts val="1000"/>
              </a:spcBef>
              <a:spcAft>
                <a:spcPts val="1000"/>
              </a:spcAft>
              <a:buClr>
                <a:srgbClr val="3C4043"/>
              </a:buClr>
              <a:buSzPts val="1800"/>
              <a:buFont typeface="Google Sans Text"/>
              <a:buChar char="●"/>
            </a:pPr>
            <a:r>
              <a:rPr lang="en" sz="1800">
                <a:solidFill>
                  <a:srgbClr val="3C4043"/>
                </a:solidFill>
                <a:latin typeface="Google Sans Text"/>
                <a:ea typeface="Google Sans Text"/>
                <a:cs typeface="Google Sans Text"/>
                <a:sym typeface="Google Sans Text"/>
              </a:rPr>
              <a:t>M4 Identity and Access Management </a:t>
            </a:r>
            <a:r>
              <a:rPr lang="en" sz="1800">
                <a:solidFill>
                  <a:schemeClr val="dk1"/>
                </a:solidFill>
                <a:latin typeface="Google Sans Text"/>
                <a:ea typeface="Google Sans Text"/>
                <a:cs typeface="Google Sans Text"/>
                <a:sym typeface="Google Sans Text"/>
              </a:rPr>
              <a:t>(IAM)</a:t>
            </a:r>
            <a:endParaRPr sz="1800">
              <a:solidFill>
                <a:srgbClr val="202124"/>
              </a:solidFill>
              <a:latin typeface="Google Sans Text"/>
              <a:ea typeface="Google Sans Text"/>
              <a:cs typeface="Google Sans Text"/>
              <a:sym typeface="Google Sans Text"/>
            </a:endParaRPr>
          </a:p>
        </p:txBody>
      </p:sp>
      <p:sp>
        <p:nvSpPr>
          <p:cNvPr id="220" name="Google Shape;220;p34"/>
          <p:cNvSpPr txBox="1"/>
          <p:nvPr/>
        </p:nvSpPr>
        <p:spPr>
          <a:xfrm>
            <a:off x="1034325" y="7759850"/>
            <a:ext cx="3304800" cy="1421400"/>
          </a:xfrm>
          <a:prstGeom prst="rect">
            <a:avLst/>
          </a:prstGeom>
          <a:noFill/>
          <a:ln>
            <a:noFill/>
          </a:ln>
        </p:spPr>
        <p:txBody>
          <a:bodyPr anchorCtr="0" anchor="t" bIns="91450" lIns="91450" spcFirstLastPara="1" rIns="91450" wrap="square" tIns="91450">
            <a:spAutoFit/>
          </a:bodyPr>
          <a:lstStyle/>
          <a:p>
            <a:pPr indent="0" lvl="0" marL="0" rtl="0" algn="l">
              <a:lnSpc>
                <a:spcPct val="100000"/>
              </a:lnSpc>
              <a:spcBef>
                <a:spcPts val="0"/>
              </a:spcBef>
              <a:spcAft>
                <a:spcPts val="0"/>
              </a:spcAft>
              <a:buNone/>
            </a:pPr>
            <a:r>
              <a:rPr lang="en" sz="1800" u="sng">
                <a:solidFill>
                  <a:srgbClr val="1A73E8"/>
                </a:solidFill>
                <a:latin typeface="Google Sans Text"/>
                <a:ea typeface="Google Sans Text"/>
                <a:cs typeface="Google Sans Text"/>
                <a:sym typeface="Google Sans Text"/>
                <a:hlinkClick r:id="rId16">
                  <a:extLst>
                    <a:ext uri="{A12FA001-AC4F-418D-AE19-62706E023703}">
                      <ahyp:hlinkClr val="tx"/>
                    </a:ext>
                  </a:extLst>
                </a:hlinkClick>
              </a:rPr>
              <a:t>Essential Google Cloud Infrastructure: Core Services</a:t>
            </a:r>
            <a:endParaRPr sz="1800">
              <a:solidFill>
                <a:srgbClr val="3C4043"/>
              </a:solidFill>
              <a:latin typeface="Google Sans Text"/>
              <a:ea typeface="Google Sans Text"/>
              <a:cs typeface="Google Sans Text"/>
              <a:sym typeface="Google Sans Text"/>
            </a:endParaRPr>
          </a:p>
          <a:p>
            <a:pPr indent="-342900" lvl="0" marL="457200" rtl="0" algn="l">
              <a:spcBef>
                <a:spcPts val="1000"/>
              </a:spcBef>
              <a:spcAft>
                <a:spcPts val="1000"/>
              </a:spcAft>
              <a:buClr>
                <a:srgbClr val="3C4043"/>
              </a:buClr>
              <a:buSzPts val="1800"/>
              <a:buFont typeface="Google Sans Text"/>
              <a:buChar char="●"/>
            </a:pPr>
            <a:r>
              <a:rPr lang="en" sz="1800">
                <a:solidFill>
                  <a:srgbClr val="3C4043"/>
                </a:solidFill>
                <a:latin typeface="Google Sans Text"/>
                <a:ea typeface="Google Sans Text"/>
                <a:cs typeface="Google Sans Text"/>
                <a:sym typeface="Google Sans Text"/>
              </a:rPr>
              <a:t>M1 Identity and Access Management</a:t>
            </a:r>
            <a:r>
              <a:rPr lang="en" sz="1800">
                <a:solidFill>
                  <a:schemeClr val="dk1"/>
                </a:solidFill>
                <a:latin typeface="Google Sans Text"/>
                <a:ea typeface="Google Sans Text"/>
                <a:cs typeface="Google Sans Text"/>
                <a:sym typeface="Google Sans Text"/>
              </a:rPr>
              <a:t> (IAM)</a:t>
            </a:r>
            <a:endParaRPr sz="1800">
              <a:solidFill>
                <a:srgbClr val="202124"/>
              </a:solidFill>
              <a:latin typeface="Google Sans Text"/>
              <a:ea typeface="Google Sans Text"/>
              <a:cs typeface="Google Sans Text"/>
              <a:sym typeface="Google Sans Text"/>
            </a:endParaRPr>
          </a:p>
        </p:txBody>
      </p:sp>
      <p:grpSp>
        <p:nvGrpSpPr>
          <p:cNvPr id="221" name="Google Shape;221;p34"/>
          <p:cNvGrpSpPr/>
          <p:nvPr/>
        </p:nvGrpSpPr>
        <p:grpSpPr>
          <a:xfrm>
            <a:off x="4291952" y="8406856"/>
            <a:ext cx="675600" cy="675600"/>
            <a:chOff x="958127" y="6085527"/>
            <a:chExt cx="675600" cy="675600"/>
          </a:xfrm>
        </p:grpSpPr>
        <p:sp>
          <p:nvSpPr>
            <p:cNvPr id="222" name="Google Shape;222;p34"/>
            <p:cNvSpPr/>
            <p:nvPr/>
          </p:nvSpPr>
          <p:spPr>
            <a:xfrm>
              <a:off x="958127" y="6085527"/>
              <a:ext cx="675600" cy="6756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3" name="Google Shape;223;p34"/>
            <p:cNvPicPr preferRelativeResize="0"/>
            <p:nvPr/>
          </p:nvPicPr>
          <p:blipFill>
            <a:blip r:embed="rId17">
              <a:alphaModFix/>
            </a:blip>
            <a:stretch>
              <a:fillRect/>
            </a:stretch>
          </p:blipFill>
          <p:spPr>
            <a:xfrm>
              <a:off x="1089993" y="6245277"/>
              <a:ext cx="409470" cy="363974"/>
            </a:xfrm>
            <a:prstGeom prst="rect">
              <a:avLst/>
            </a:prstGeom>
            <a:noFill/>
            <a:ln>
              <a:noFill/>
            </a:ln>
          </p:spPr>
        </p:pic>
      </p:grpSp>
      <p:grpSp>
        <p:nvGrpSpPr>
          <p:cNvPr id="224" name="Google Shape;224;p34"/>
          <p:cNvGrpSpPr/>
          <p:nvPr/>
        </p:nvGrpSpPr>
        <p:grpSpPr>
          <a:xfrm>
            <a:off x="4306027" y="6285156"/>
            <a:ext cx="675600" cy="675600"/>
            <a:chOff x="985077" y="3912152"/>
            <a:chExt cx="675600" cy="675600"/>
          </a:xfrm>
        </p:grpSpPr>
        <p:sp>
          <p:nvSpPr>
            <p:cNvPr id="225" name="Google Shape;225;p34"/>
            <p:cNvSpPr/>
            <p:nvPr/>
          </p:nvSpPr>
          <p:spPr>
            <a:xfrm>
              <a:off x="985077" y="3912152"/>
              <a:ext cx="675600" cy="6756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6" name="Google Shape;226;p34"/>
            <p:cNvPicPr preferRelativeResize="0"/>
            <p:nvPr/>
          </p:nvPicPr>
          <p:blipFill>
            <a:blip r:embed="rId18">
              <a:alphaModFix/>
            </a:blip>
            <a:stretch>
              <a:fillRect/>
            </a:stretch>
          </p:blipFill>
          <p:spPr>
            <a:xfrm>
              <a:off x="1092995" y="4060423"/>
              <a:ext cx="454974" cy="363974"/>
            </a:xfrm>
            <a:prstGeom prst="rect">
              <a:avLst/>
            </a:prstGeom>
            <a:noFill/>
            <a:ln>
              <a:noFill/>
            </a:ln>
          </p:spPr>
        </p:pic>
      </p:grpSp>
      <p:sp>
        <p:nvSpPr>
          <p:cNvPr id="227" name="Google Shape;227;p34"/>
          <p:cNvSpPr txBox="1"/>
          <p:nvPr/>
        </p:nvSpPr>
        <p:spPr>
          <a:xfrm>
            <a:off x="2961550" y="6947500"/>
            <a:ext cx="4155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400">
                <a:solidFill>
                  <a:srgbClr val="4285F4"/>
                </a:solidFill>
                <a:latin typeface="Google Sans Text"/>
                <a:ea typeface="Google Sans Text"/>
                <a:cs typeface="Google Sans Text"/>
                <a:sym typeface="Google Sans Text"/>
              </a:rPr>
              <a:t>=</a:t>
            </a:r>
            <a:endParaRPr b="1" sz="4400">
              <a:solidFill>
                <a:srgbClr val="4285F4"/>
              </a:solidFill>
              <a:latin typeface="Google Sans Text"/>
              <a:ea typeface="Google Sans Text"/>
              <a:cs typeface="Google Sans Text"/>
              <a:sym typeface="Google Sans Tex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5"/>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5"/>
          <p:cNvSpPr txBox="1"/>
          <p:nvPr/>
        </p:nvSpPr>
        <p:spPr>
          <a:xfrm>
            <a:off x="2403650" y="914400"/>
            <a:ext cx="10201200" cy="1421700"/>
          </a:xfrm>
          <a:prstGeom prst="rect">
            <a:avLst/>
          </a:prstGeom>
          <a:noFill/>
          <a:ln>
            <a:noFill/>
          </a:ln>
        </p:spPr>
        <p:txBody>
          <a:bodyPr anchorCtr="0" anchor="ctr" bIns="0" lIns="0" spcFirstLastPara="1" rIns="182850" wrap="square" tIns="0">
            <a:noAutofit/>
          </a:bodyPr>
          <a:lstStyle/>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Diagnostic Question 07 </a:t>
            </a:r>
            <a:endParaRPr sz="4000">
              <a:solidFill>
                <a:srgbClr val="202124"/>
              </a:solidFill>
              <a:latin typeface="Google Sans Medium"/>
              <a:ea typeface="Google Sans Medium"/>
              <a:cs typeface="Google Sans Medium"/>
              <a:sym typeface="Google Sans Medium"/>
            </a:endParaRPr>
          </a:p>
        </p:txBody>
      </p:sp>
      <p:pic>
        <p:nvPicPr>
          <p:cNvPr id="234" name="Google Shape;234;p35"/>
          <p:cNvPicPr preferRelativeResize="0"/>
          <p:nvPr/>
        </p:nvPicPr>
        <p:blipFill>
          <a:blip r:embed="rId3">
            <a:alphaModFix/>
          </a:blip>
          <a:stretch>
            <a:fillRect/>
          </a:stretch>
        </p:blipFill>
        <p:spPr>
          <a:xfrm>
            <a:off x="13535525" y="768100"/>
            <a:ext cx="3394224" cy="3209424"/>
          </a:xfrm>
          <a:prstGeom prst="rect">
            <a:avLst/>
          </a:prstGeom>
          <a:noFill/>
          <a:ln>
            <a:noFill/>
          </a:ln>
        </p:spPr>
      </p:pic>
      <p:sp>
        <p:nvSpPr>
          <p:cNvPr id="235" name="Google Shape;235;p35"/>
          <p:cNvSpPr/>
          <p:nvPr/>
        </p:nvSpPr>
        <p:spPr>
          <a:xfrm rot="5400000">
            <a:off x="2894700" y="1467825"/>
            <a:ext cx="1143000" cy="6932400"/>
          </a:xfrm>
          <a:prstGeom prst="round2SameRect">
            <a:avLst>
              <a:gd fmla="val 16667"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5"/>
          <p:cNvSpPr txBox="1"/>
          <p:nvPr/>
        </p:nvSpPr>
        <p:spPr>
          <a:xfrm>
            <a:off x="8610650" y="4362525"/>
            <a:ext cx="8153700" cy="43386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Set up Cloud Billing to pay for usage costs in Google Cloud projects and Google Workspace accounts.</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A project and its resources can be tied to more than one billing account.</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A billing account can be linked to one or more projects.</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A project and its resources can only be tied to one billing account.</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If your project only uses free resources you don’t need a link to an active billing account. </a:t>
            </a:r>
            <a:endParaRPr sz="2400">
              <a:solidFill>
                <a:srgbClr val="3C4043"/>
              </a:solidFill>
              <a:latin typeface="Google Sans Text"/>
              <a:ea typeface="Google Sans Text"/>
              <a:cs typeface="Google Sans Text"/>
              <a:sym typeface="Google Sans Text"/>
            </a:endParaRPr>
          </a:p>
          <a:p>
            <a:pPr indent="0" lvl="0" marL="0" rtl="0" algn="l">
              <a:lnSpc>
                <a:spcPct val="115000"/>
              </a:lnSpc>
              <a:spcBef>
                <a:spcPts val="1000"/>
              </a:spcBef>
              <a:spcAft>
                <a:spcPts val="0"/>
              </a:spcAft>
              <a:buNone/>
            </a:pPr>
            <a:r>
              <a:t/>
            </a:r>
            <a:endParaRPr sz="2400">
              <a:solidFill>
                <a:srgbClr val="3C4043"/>
              </a:solidFill>
              <a:latin typeface="Google Sans Text"/>
              <a:ea typeface="Google Sans Text"/>
              <a:cs typeface="Google Sans Text"/>
              <a:sym typeface="Google Sans Text"/>
            </a:endParaRPr>
          </a:p>
          <a:p>
            <a:pPr indent="0" lvl="0" marL="457200" rtl="0" algn="l">
              <a:lnSpc>
                <a:spcPct val="115000"/>
              </a:lnSpc>
              <a:spcBef>
                <a:spcPts val="1000"/>
              </a:spcBef>
              <a:spcAft>
                <a:spcPts val="0"/>
              </a:spcAft>
              <a:buNone/>
            </a:pPr>
            <a:r>
              <a:t/>
            </a:r>
            <a:endParaRPr sz="2400">
              <a:solidFill>
                <a:srgbClr val="3C4043"/>
              </a:solidFill>
              <a:latin typeface="Google Sans Text"/>
              <a:ea typeface="Google Sans Text"/>
              <a:cs typeface="Google Sans Text"/>
              <a:sym typeface="Google Sans Text"/>
            </a:endParaRPr>
          </a:p>
          <a:p>
            <a:pPr indent="0" lvl="0" marL="457200" rtl="0" algn="l">
              <a:lnSpc>
                <a:spcPct val="115000"/>
              </a:lnSpc>
              <a:spcBef>
                <a:spcPts val="1000"/>
              </a:spcBef>
              <a:spcAft>
                <a:spcPts val="0"/>
              </a:spcAft>
              <a:buNone/>
            </a:pPr>
            <a:r>
              <a:t/>
            </a:r>
            <a:endParaRPr sz="2400">
              <a:solidFill>
                <a:srgbClr val="3C4043"/>
              </a:solidFill>
              <a:latin typeface="Google Sans Text"/>
              <a:ea typeface="Google Sans Text"/>
              <a:cs typeface="Google Sans Text"/>
              <a:sym typeface="Google Sans Text"/>
            </a:endParaRPr>
          </a:p>
          <a:p>
            <a:pPr indent="0" lvl="0" marL="0" rtl="0" algn="l">
              <a:lnSpc>
                <a:spcPct val="115000"/>
              </a:lnSpc>
              <a:spcBef>
                <a:spcPts val="1000"/>
              </a:spcBef>
              <a:spcAft>
                <a:spcPts val="0"/>
              </a:spcAft>
              <a:buNone/>
            </a:pPr>
            <a:r>
              <a:t/>
            </a:r>
            <a:endParaRPr sz="2400">
              <a:solidFill>
                <a:srgbClr val="3C4043"/>
              </a:solidFill>
              <a:latin typeface="Google Sans Text"/>
              <a:ea typeface="Google Sans Text"/>
              <a:cs typeface="Google Sans Text"/>
              <a:sym typeface="Google Sans Text"/>
            </a:endParaRPr>
          </a:p>
          <a:p>
            <a:pPr indent="0" lvl="0" marL="0" rtl="0" algn="l">
              <a:lnSpc>
                <a:spcPct val="115000"/>
              </a:lnSpc>
              <a:spcBef>
                <a:spcPts val="1000"/>
              </a:spcBef>
              <a:spcAft>
                <a:spcPts val="1000"/>
              </a:spcAft>
              <a:buNone/>
            </a:pPr>
            <a:r>
              <a:t/>
            </a:r>
            <a:endParaRPr sz="2400">
              <a:solidFill>
                <a:srgbClr val="3C4043"/>
              </a:solidFill>
              <a:latin typeface="Google Sans Text"/>
              <a:ea typeface="Google Sans Text"/>
              <a:cs typeface="Google Sans Text"/>
              <a:sym typeface="Google Sans Text"/>
            </a:endParaRPr>
          </a:p>
        </p:txBody>
      </p:sp>
      <p:sp>
        <p:nvSpPr>
          <p:cNvPr id="237" name="Google Shape;237;p35"/>
          <p:cNvSpPr txBox="1"/>
          <p:nvPr/>
        </p:nvSpPr>
        <p:spPr>
          <a:xfrm>
            <a:off x="913900" y="4492300"/>
            <a:ext cx="5793900" cy="939000"/>
          </a:xfrm>
          <a:prstGeom prst="rect">
            <a:avLst/>
          </a:prstGeom>
          <a:noFill/>
          <a:ln>
            <a:noFill/>
          </a:ln>
        </p:spPr>
        <p:txBody>
          <a:bodyPr anchorCtr="0" anchor="ctr" bIns="91425" lIns="0" spcFirstLastPara="1" rIns="91425" wrap="square" tIns="0">
            <a:noAutofit/>
          </a:bodyPr>
          <a:lstStyle/>
          <a:p>
            <a:pPr indent="0" lvl="0" marL="0" rtl="0" algn="l">
              <a:lnSpc>
                <a:spcPct val="115000"/>
              </a:lnSpc>
              <a:spcBef>
                <a:spcPts val="0"/>
              </a:spcBef>
              <a:spcAft>
                <a:spcPts val="0"/>
              </a:spcAft>
              <a:buNone/>
            </a:pPr>
            <a:r>
              <a:rPr lang="en" sz="2400">
                <a:solidFill>
                  <a:schemeClr val="dk1"/>
                </a:solidFill>
                <a:latin typeface="Google Sans Text"/>
                <a:ea typeface="Google Sans Text"/>
                <a:cs typeface="Google Sans Text"/>
                <a:sym typeface="Google Sans Text"/>
              </a:rPr>
              <a:t>How are billing accounts applied to projects in Google Cloud? (Pick two.)</a:t>
            </a:r>
            <a:endParaRPr sz="2400">
              <a:solidFill>
                <a:schemeClr val="dk1"/>
              </a:solidFill>
              <a:latin typeface="Google Sans Text"/>
              <a:ea typeface="Google Sans Text"/>
              <a:cs typeface="Google Sans Text"/>
              <a:sym typeface="Google Sans Text"/>
            </a:endParaRPr>
          </a:p>
        </p:txBody>
      </p:sp>
      <p:sp>
        <p:nvSpPr>
          <p:cNvPr id="238" name="Google Shape;238;p35"/>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1</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2</a:t>
            </a:r>
            <a:endParaRPr sz="5700">
              <a:solidFill>
                <a:srgbClr val="3C4043"/>
              </a:solidFill>
              <a:latin typeface="Roboto Mono"/>
              <a:ea typeface="Roboto Mono"/>
              <a:cs typeface="Roboto Mono"/>
              <a:sym typeface="Roboto Mono"/>
            </a:endParaRPr>
          </a:p>
        </p:txBody>
      </p:sp>
      <p:sp>
        <p:nvSpPr>
          <p:cNvPr id="239" name="Google Shape;239;p35"/>
          <p:cNvSpPr txBox="1"/>
          <p:nvPr/>
        </p:nvSpPr>
        <p:spPr>
          <a:xfrm>
            <a:off x="1037891" y="1300078"/>
            <a:ext cx="5442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6"/>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6"/>
          <p:cNvSpPr txBox="1"/>
          <p:nvPr/>
        </p:nvSpPr>
        <p:spPr>
          <a:xfrm>
            <a:off x="2403650" y="914400"/>
            <a:ext cx="10201200" cy="1421700"/>
          </a:xfrm>
          <a:prstGeom prst="rect">
            <a:avLst/>
          </a:prstGeom>
          <a:noFill/>
          <a:ln>
            <a:noFill/>
          </a:ln>
        </p:spPr>
        <p:txBody>
          <a:bodyPr anchorCtr="0" anchor="ctr" bIns="0" lIns="0" spcFirstLastPara="1" rIns="182850" wrap="square" tIns="0">
            <a:noAutofit/>
          </a:bodyPr>
          <a:lstStyle/>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Diagnostic Question 08 </a:t>
            </a:r>
            <a:endParaRPr sz="4000">
              <a:solidFill>
                <a:srgbClr val="202124"/>
              </a:solidFill>
              <a:latin typeface="Google Sans Medium"/>
              <a:ea typeface="Google Sans Medium"/>
              <a:cs typeface="Google Sans Medium"/>
              <a:sym typeface="Google Sans Medium"/>
            </a:endParaRPr>
          </a:p>
        </p:txBody>
      </p:sp>
      <p:pic>
        <p:nvPicPr>
          <p:cNvPr id="246" name="Google Shape;246;p36"/>
          <p:cNvPicPr preferRelativeResize="0"/>
          <p:nvPr/>
        </p:nvPicPr>
        <p:blipFill>
          <a:blip r:embed="rId3">
            <a:alphaModFix/>
          </a:blip>
          <a:stretch>
            <a:fillRect/>
          </a:stretch>
        </p:blipFill>
        <p:spPr>
          <a:xfrm>
            <a:off x="13535525" y="768100"/>
            <a:ext cx="3394224" cy="3209424"/>
          </a:xfrm>
          <a:prstGeom prst="rect">
            <a:avLst/>
          </a:prstGeom>
          <a:noFill/>
          <a:ln>
            <a:noFill/>
          </a:ln>
        </p:spPr>
      </p:pic>
      <p:sp>
        <p:nvSpPr>
          <p:cNvPr id="247" name="Google Shape;247;p36"/>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1</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2</a:t>
            </a:r>
            <a:endParaRPr sz="5700">
              <a:solidFill>
                <a:srgbClr val="3C4043"/>
              </a:solidFill>
              <a:latin typeface="Roboto Mono"/>
              <a:ea typeface="Roboto Mono"/>
              <a:cs typeface="Roboto Mono"/>
              <a:sym typeface="Roboto Mono"/>
            </a:endParaRPr>
          </a:p>
        </p:txBody>
      </p:sp>
      <p:sp>
        <p:nvSpPr>
          <p:cNvPr id="248" name="Google Shape;248;p36"/>
          <p:cNvSpPr txBox="1"/>
          <p:nvPr/>
        </p:nvSpPr>
        <p:spPr>
          <a:xfrm>
            <a:off x="1037891" y="1300078"/>
            <a:ext cx="5442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
        <p:nvSpPr>
          <p:cNvPr id="249" name="Google Shape;249;p36"/>
          <p:cNvSpPr/>
          <p:nvPr/>
        </p:nvSpPr>
        <p:spPr>
          <a:xfrm rot="5400000">
            <a:off x="2895150" y="4558725"/>
            <a:ext cx="1143000" cy="6932400"/>
          </a:xfrm>
          <a:prstGeom prst="round2SameRect">
            <a:avLst>
              <a:gd fmla="val 16667"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6"/>
          <p:cNvSpPr txBox="1"/>
          <p:nvPr/>
        </p:nvSpPr>
        <p:spPr>
          <a:xfrm>
            <a:off x="8610650" y="4362525"/>
            <a:ext cx="8153100" cy="37350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Change the budget alert default threshold rules to include Jeffrey as a recipient.</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Use Cloud Monitoring notification channels to send Jeffrey an email alert. </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Add Jeffrey and Fiona to the budget scope custom email delivery dialog.</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Send alerts to a Pub/Sub topic that Jeffrey is subscribed to.</a:t>
            </a:r>
            <a:endParaRPr sz="2400">
              <a:solidFill>
                <a:srgbClr val="3C4043"/>
              </a:solidFill>
              <a:latin typeface="Google Sans Text"/>
              <a:ea typeface="Google Sans Text"/>
              <a:cs typeface="Google Sans Text"/>
              <a:sym typeface="Google Sans Text"/>
            </a:endParaRPr>
          </a:p>
          <a:p>
            <a:pPr indent="0" lvl="0" marL="0" rtl="0" algn="l">
              <a:lnSpc>
                <a:spcPct val="115000"/>
              </a:lnSpc>
              <a:spcBef>
                <a:spcPts val="1000"/>
              </a:spcBef>
              <a:spcAft>
                <a:spcPts val="0"/>
              </a:spcAft>
              <a:buNone/>
            </a:pPr>
            <a:r>
              <a:t/>
            </a:r>
            <a:endParaRPr sz="2400">
              <a:solidFill>
                <a:srgbClr val="3C4043"/>
              </a:solidFill>
              <a:latin typeface="Google Sans Text"/>
              <a:ea typeface="Google Sans Text"/>
              <a:cs typeface="Google Sans Text"/>
              <a:sym typeface="Google Sans Text"/>
            </a:endParaRPr>
          </a:p>
          <a:p>
            <a:pPr indent="0" lvl="0" marL="457200" rtl="0" algn="l">
              <a:lnSpc>
                <a:spcPct val="115000"/>
              </a:lnSpc>
              <a:spcBef>
                <a:spcPts val="1000"/>
              </a:spcBef>
              <a:spcAft>
                <a:spcPts val="0"/>
              </a:spcAft>
              <a:buNone/>
            </a:pPr>
            <a:r>
              <a:t/>
            </a:r>
            <a:endParaRPr sz="2400">
              <a:solidFill>
                <a:srgbClr val="3C4043"/>
              </a:solidFill>
              <a:latin typeface="Google Sans Text"/>
              <a:ea typeface="Google Sans Text"/>
              <a:cs typeface="Google Sans Text"/>
              <a:sym typeface="Google Sans Text"/>
            </a:endParaRPr>
          </a:p>
          <a:p>
            <a:pPr indent="0" lvl="0" marL="457200" rtl="0" algn="l">
              <a:lnSpc>
                <a:spcPct val="115000"/>
              </a:lnSpc>
              <a:spcBef>
                <a:spcPts val="1000"/>
              </a:spcBef>
              <a:spcAft>
                <a:spcPts val="0"/>
              </a:spcAft>
              <a:buNone/>
            </a:pPr>
            <a:r>
              <a:t/>
            </a:r>
            <a:endParaRPr sz="2400">
              <a:solidFill>
                <a:srgbClr val="3C4043"/>
              </a:solidFill>
              <a:latin typeface="Google Sans Text"/>
              <a:ea typeface="Google Sans Text"/>
              <a:cs typeface="Google Sans Text"/>
              <a:sym typeface="Google Sans Text"/>
            </a:endParaRPr>
          </a:p>
          <a:p>
            <a:pPr indent="0" lvl="0" marL="0" rtl="0" algn="l">
              <a:lnSpc>
                <a:spcPct val="115000"/>
              </a:lnSpc>
              <a:spcBef>
                <a:spcPts val="1000"/>
              </a:spcBef>
              <a:spcAft>
                <a:spcPts val="0"/>
              </a:spcAft>
              <a:buNone/>
            </a:pPr>
            <a:r>
              <a:t/>
            </a:r>
            <a:endParaRPr sz="2400">
              <a:solidFill>
                <a:srgbClr val="3C4043"/>
              </a:solidFill>
              <a:latin typeface="Google Sans Text"/>
              <a:ea typeface="Google Sans Text"/>
              <a:cs typeface="Google Sans Text"/>
              <a:sym typeface="Google Sans Text"/>
            </a:endParaRPr>
          </a:p>
          <a:p>
            <a:pPr indent="0" lvl="0" marL="0" rtl="0" algn="l">
              <a:lnSpc>
                <a:spcPct val="115000"/>
              </a:lnSpc>
              <a:spcBef>
                <a:spcPts val="1000"/>
              </a:spcBef>
              <a:spcAft>
                <a:spcPts val="1000"/>
              </a:spcAft>
              <a:buNone/>
            </a:pPr>
            <a:r>
              <a:t/>
            </a:r>
            <a:endParaRPr sz="2400">
              <a:solidFill>
                <a:srgbClr val="3C4043"/>
              </a:solidFill>
              <a:latin typeface="Google Sans Text"/>
              <a:ea typeface="Google Sans Text"/>
              <a:cs typeface="Google Sans Text"/>
              <a:sym typeface="Google Sans Text"/>
            </a:endParaRPr>
          </a:p>
        </p:txBody>
      </p:sp>
      <p:sp>
        <p:nvSpPr>
          <p:cNvPr id="251" name="Google Shape;251;p36"/>
          <p:cNvSpPr txBox="1"/>
          <p:nvPr/>
        </p:nvSpPr>
        <p:spPr>
          <a:xfrm>
            <a:off x="914350" y="4362525"/>
            <a:ext cx="6018600" cy="3435600"/>
          </a:xfrm>
          <a:prstGeom prst="rect">
            <a:avLst/>
          </a:prstGeom>
          <a:noFill/>
          <a:ln>
            <a:noFill/>
          </a:ln>
        </p:spPr>
        <p:txBody>
          <a:bodyPr anchorCtr="0" anchor="t" bIns="91425" lIns="0" spcFirstLastPara="1" rIns="91425" wrap="square" tIns="0">
            <a:spAutoFit/>
          </a:bodyPr>
          <a:lstStyle/>
          <a:p>
            <a:pPr indent="0" lvl="0" marL="0" rtl="0" algn="l">
              <a:lnSpc>
                <a:spcPct val="115000"/>
              </a:lnSpc>
              <a:spcBef>
                <a:spcPts val="0"/>
              </a:spcBef>
              <a:spcAft>
                <a:spcPts val="0"/>
              </a:spcAft>
              <a:buNone/>
            </a:pPr>
            <a:r>
              <a:rPr lang="en" sz="2400">
                <a:solidFill>
                  <a:srgbClr val="3C4043"/>
                </a:solidFill>
                <a:latin typeface="Google Sans Text"/>
                <a:ea typeface="Google Sans Text"/>
                <a:cs typeface="Google Sans Text"/>
                <a:sym typeface="Google Sans Text"/>
              </a:rPr>
              <a:t>Fiona is the billing administrator for the project associated with Cymbal Superstore’s eCommerce application. Jeffrey, the marketing department lead, wants to receive emails related to budget alerts. Jeffrey should have access to no additional billing information. </a:t>
            </a:r>
            <a:endParaRPr sz="2400">
              <a:solidFill>
                <a:srgbClr val="3C4043"/>
              </a:solidFill>
              <a:latin typeface="Google Sans Text"/>
              <a:ea typeface="Google Sans Text"/>
              <a:cs typeface="Google Sans Text"/>
              <a:sym typeface="Google Sans Text"/>
            </a:endParaRPr>
          </a:p>
          <a:p>
            <a:pPr indent="0" lvl="0" marL="0" rtl="0" algn="l">
              <a:lnSpc>
                <a:spcPct val="115000"/>
              </a:lnSpc>
              <a:spcBef>
                <a:spcPts val="0"/>
              </a:spcBef>
              <a:spcAft>
                <a:spcPts val="0"/>
              </a:spcAft>
              <a:buNone/>
            </a:pPr>
            <a:r>
              <a:t/>
            </a:r>
            <a:endParaRPr sz="2400">
              <a:solidFill>
                <a:srgbClr val="3C4043"/>
              </a:solidFill>
              <a:latin typeface="Google Sans Text"/>
              <a:ea typeface="Google Sans Text"/>
              <a:cs typeface="Google Sans Text"/>
              <a:sym typeface="Google Sans Text"/>
            </a:endParaRPr>
          </a:p>
        </p:txBody>
      </p:sp>
      <p:sp>
        <p:nvSpPr>
          <p:cNvPr id="252" name="Google Shape;252;p36"/>
          <p:cNvSpPr txBox="1"/>
          <p:nvPr/>
        </p:nvSpPr>
        <p:spPr>
          <a:xfrm>
            <a:off x="914350" y="7583200"/>
            <a:ext cx="5793900" cy="939000"/>
          </a:xfrm>
          <a:prstGeom prst="rect">
            <a:avLst/>
          </a:prstGeom>
          <a:noFill/>
          <a:ln>
            <a:noFill/>
          </a:ln>
        </p:spPr>
        <p:txBody>
          <a:bodyPr anchorCtr="0" anchor="ctr" bIns="91425" lIns="0" spcFirstLastPara="1" rIns="91425" wrap="square" tIns="0">
            <a:noAutofit/>
          </a:bodyPr>
          <a:lstStyle/>
          <a:p>
            <a:pPr indent="0" lvl="0" marL="0" rtl="0" algn="l">
              <a:lnSpc>
                <a:spcPct val="115000"/>
              </a:lnSpc>
              <a:spcBef>
                <a:spcPts val="0"/>
              </a:spcBef>
              <a:spcAft>
                <a:spcPts val="0"/>
              </a:spcAft>
              <a:buNone/>
            </a:pPr>
            <a:r>
              <a:rPr lang="en" sz="2400">
                <a:solidFill>
                  <a:srgbClr val="FFFFFF"/>
                </a:solidFill>
                <a:latin typeface="Google Sans Text"/>
                <a:ea typeface="Google Sans Text"/>
                <a:cs typeface="Google Sans Text"/>
                <a:sym typeface="Google Sans Text"/>
              </a:rPr>
              <a:t>What should you do?</a:t>
            </a:r>
            <a:endParaRPr sz="2400">
              <a:solidFill>
                <a:srgbClr val="FFFFFF"/>
              </a:solidFill>
              <a:latin typeface="Google Sans Text"/>
              <a:ea typeface="Google Sans Text"/>
              <a:cs typeface="Google Sans Text"/>
              <a:sym typeface="Google Sans Tex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7"/>
          <p:cNvSpPr txBox="1"/>
          <p:nvPr/>
        </p:nvSpPr>
        <p:spPr>
          <a:xfrm>
            <a:off x="2403650" y="914400"/>
            <a:ext cx="12365400" cy="1993200"/>
          </a:xfrm>
          <a:prstGeom prst="rect">
            <a:avLst/>
          </a:prstGeom>
          <a:noFill/>
          <a:ln>
            <a:noFill/>
          </a:ln>
        </p:spPr>
        <p:txBody>
          <a:bodyPr anchorCtr="0" anchor="ctr" bIns="0" lIns="0" spcFirstLastPara="1" rIns="182850" wrap="square" tIns="0">
            <a:noAutofit/>
          </a:bodyPr>
          <a:lstStyle/>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Managing billing configuration</a:t>
            </a:r>
            <a:endParaRPr sz="4800">
              <a:solidFill>
                <a:srgbClr val="4285F4"/>
              </a:solidFill>
              <a:latin typeface="Google Sans Medium"/>
              <a:ea typeface="Google Sans Medium"/>
              <a:cs typeface="Google Sans Medium"/>
              <a:sym typeface="Google Sans Medium"/>
            </a:endParaRPr>
          </a:p>
          <a:p>
            <a:pPr indent="0" lvl="0" marL="0" rtl="0" algn="l">
              <a:lnSpc>
                <a:spcPct val="90000"/>
              </a:lnSpc>
              <a:spcBef>
                <a:spcPts val="0"/>
              </a:spcBef>
              <a:spcAft>
                <a:spcPts val="0"/>
              </a:spcAft>
              <a:buNone/>
            </a:pPr>
            <a:r>
              <a:t/>
            </a:r>
            <a:endParaRPr sz="4000">
              <a:solidFill>
                <a:srgbClr val="202124"/>
              </a:solidFill>
              <a:latin typeface="Google Sans Medium"/>
              <a:ea typeface="Google Sans Medium"/>
              <a:cs typeface="Google Sans Medium"/>
              <a:sym typeface="Google Sans Medium"/>
            </a:endParaRPr>
          </a:p>
        </p:txBody>
      </p:sp>
      <p:sp>
        <p:nvSpPr>
          <p:cNvPr id="258" name="Google Shape;258;p37"/>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1</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2</a:t>
            </a:r>
            <a:endParaRPr sz="5700">
              <a:solidFill>
                <a:srgbClr val="3C4043"/>
              </a:solidFill>
              <a:latin typeface="Roboto Mono"/>
              <a:ea typeface="Roboto Mono"/>
              <a:cs typeface="Roboto Mono"/>
              <a:sym typeface="Roboto Mono"/>
            </a:endParaRPr>
          </a:p>
        </p:txBody>
      </p:sp>
      <p:sp>
        <p:nvSpPr>
          <p:cNvPr id="259" name="Google Shape;259;p37"/>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7"/>
          <p:cNvSpPr txBox="1"/>
          <p:nvPr/>
        </p:nvSpPr>
        <p:spPr>
          <a:xfrm>
            <a:off x="1037891" y="1300078"/>
            <a:ext cx="5442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
        <p:nvSpPr>
          <p:cNvPr id="261" name="Google Shape;261;p37"/>
          <p:cNvSpPr/>
          <p:nvPr/>
        </p:nvSpPr>
        <p:spPr>
          <a:xfrm>
            <a:off x="11996950" y="2568275"/>
            <a:ext cx="6291300" cy="7718700"/>
          </a:xfrm>
          <a:prstGeom prst="rect">
            <a:avLst/>
          </a:prstGeom>
          <a:solidFill>
            <a:srgbClr val="F1F3F4"/>
          </a:solidFill>
          <a:ln>
            <a:noFill/>
          </a:ln>
        </p:spPr>
        <p:txBody>
          <a:bodyPr anchorCtr="0" anchor="t" bIns="182850" lIns="182850" spcFirstLastPara="1" rIns="182850" wrap="square" tIns="182850">
            <a:noAutofit/>
          </a:bodyPr>
          <a:lstStyle/>
          <a:p>
            <a:pPr indent="0" lvl="0" marL="0" marR="0" rtl="0" algn="l">
              <a:lnSpc>
                <a:spcPct val="120000"/>
              </a:lnSpc>
              <a:spcBef>
                <a:spcPts val="0"/>
              </a:spcBef>
              <a:spcAft>
                <a:spcPts val="0"/>
              </a:spcAft>
              <a:buNone/>
            </a:pPr>
            <a:r>
              <a:t/>
            </a:r>
            <a:endParaRPr sz="2000">
              <a:latin typeface="Roboto Mono"/>
              <a:ea typeface="Roboto Mono"/>
              <a:cs typeface="Roboto Mono"/>
              <a:sym typeface="Roboto Mono"/>
            </a:endParaRPr>
          </a:p>
          <a:p>
            <a:pPr indent="0" lvl="0" marL="0" marR="0" rtl="0" algn="l">
              <a:lnSpc>
                <a:spcPct val="120000"/>
              </a:lnSpc>
              <a:spcBef>
                <a:spcPts val="0"/>
              </a:spcBef>
              <a:spcAft>
                <a:spcPts val="0"/>
              </a:spcAft>
              <a:buNone/>
            </a:pPr>
            <a:r>
              <a:t/>
            </a:r>
            <a:endParaRPr sz="2000">
              <a:latin typeface="Roboto Mono"/>
              <a:ea typeface="Roboto Mono"/>
              <a:cs typeface="Roboto Mono"/>
              <a:sym typeface="Roboto Mono"/>
            </a:endParaRPr>
          </a:p>
        </p:txBody>
      </p:sp>
      <p:sp>
        <p:nvSpPr>
          <p:cNvPr id="262" name="Google Shape;262;p37"/>
          <p:cNvSpPr txBox="1"/>
          <p:nvPr/>
        </p:nvSpPr>
        <p:spPr>
          <a:xfrm>
            <a:off x="12958250" y="3834500"/>
            <a:ext cx="4364100" cy="1192200"/>
          </a:xfrm>
          <a:prstGeom prst="rect">
            <a:avLst/>
          </a:prstGeom>
          <a:noFill/>
          <a:ln>
            <a:noFill/>
          </a:ln>
        </p:spPr>
        <p:txBody>
          <a:bodyPr anchorCtr="0" anchor="t" bIns="91425" lIns="0" spcFirstLastPara="1" rIns="91425" wrap="square" tIns="91425">
            <a:noAutofit/>
          </a:bodyPr>
          <a:lstStyle/>
          <a:p>
            <a:pPr indent="0" lvl="0" marL="0" rtl="0" algn="l">
              <a:lnSpc>
                <a:spcPct val="115000"/>
              </a:lnSpc>
              <a:spcBef>
                <a:spcPts val="0"/>
              </a:spcBef>
              <a:spcAft>
                <a:spcPts val="0"/>
              </a:spcAft>
              <a:buNone/>
            </a:pPr>
            <a:r>
              <a:rPr lang="en" sz="2800">
                <a:solidFill>
                  <a:srgbClr val="3C4043"/>
                </a:solidFill>
                <a:latin typeface="Google Sans Medium"/>
                <a:ea typeface="Google Sans Medium"/>
                <a:cs typeface="Google Sans Medium"/>
                <a:sym typeface="Google Sans Medium"/>
              </a:rPr>
              <a:t>Documentation</a:t>
            </a:r>
            <a:endParaRPr sz="2800">
              <a:solidFill>
                <a:srgbClr val="3C4043"/>
              </a:solidFill>
              <a:latin typeface="Google Sans Medium"/>
              <a:ea typeface="Google Sans Medium"/>
              <a:cs typeface="Google Sans Medium"/>
              <a:sym typeface="Google Sans Medium"/>
            </a:endParaRPr>
          </a:p>
        </p:txBody>
      </p:sp>
      <p:sp>
        <p:nvSpPr>
          <p:cNvPr id="263" name="Google Shape;263;p37"/>
          <p:cNvSpPr txBox="1"/>
          <p:nvPr/>
        </p:nvSpPr>
        <p:spPr>
          <a:xfrm>
            <a:off x="3868900" y="3834500"/>
            <a:ext cx="4364100" cy="11922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None/>
            </a:pPr>
            <a:r>
              <a:rPr lang="en" sz="2800">
                <a:solidFill>
                  <a:srgbClr val="3C4043"/>
                </a:solidFill>
                <a:latin typeface="Google Sans Medium"/>
                <a:ea typeface="Google Sans Medium"/>
                <a:cs typeface="Google Sans Medium"/>
                <a:sym typeface="Google Sans Medium"/>
              </a:rPr>
              <a:t>Courses</a:t>
            </a:r>
            <a:endParaRPr sz="2800">
              <a:solidFill>
                <a:srgbClr val="3C4043"/>
              </a:solidFill>
              <a:latin typeface="Google Sans Medium"/>
              <a:ea typeface="Google Sans Medium"/>
              <a:cs typeface="Google Sans Medium"/>
              <a:sym typeface="Google Sans Medium"/>
            </a:endParaRPr>
          </a:p>
        </p:txBody>
      </p:sp>
      <p:cxnSp>
        <p:nvCxnSpPr>
          <p:cNvPr id="264" name="Google Shape;264;p37"/>
          <p:cNvCxnSpPr/>
          <p:nvPr/>
        </p:nvCxnSpPr>
        <p:spPr>
          <a:xfrm>
            <a:off x="950800" y="4453350"/>
            <a:ext cx="10200300" cy="0"/>
          </a:xfrm>
          <a:prstGeom prst="straightConnector1">
            <a:avLst/>
          </a:prstGeom>
          <a:noFill/>
          <a:ln cap="flat" cmpd="sng" w="76200">
            <a:solidFill>
              <a:srgbClr val="4285F4"/>
            </a:solidFill>
            <a:prstDash val="solid"/>
            <a:round/>
            <a:headEnd len="med" w="med" type="none"/>
            <a:tailEnd len="med" w="med" type="none"/>
          </a:ln>
        </p:spPr>
      </p:cxnSp>
      <p:sp>
        <p:nvSpPr>
          <p:cNvPr id="265" name="Google Shape;265;p37"/>
          <p:cNvSpPr txBox="1"/>
          <p:nvPr/>
        </p:nvSpPr>
        <p:spPr>
          <a:xfrm>
            <a:off x="12958250" y="4805700"/>
            <a:ext cx="4561500" cy="2319000"/>
          </a:xfrm>
          <a:prstGeom prst="rect">
            <a:avLst/>
          </a:prstGeom>
          <a:noFill/>
          <a:ln>
            <a:noFill/>
          </a:ln>
        </p:spPr>
        <p:txBody>
          <a:bodyPr anchorCtr="0" anchor="ctr" bIns="182850" lIns="0" spcFirstLastPara="1" rIns="182850" wrap="square" tIns="182850">
            <a:spAutoFit/>
          </a:bodyPr>
          <a:lstStyle/>
          <a:p>
            <a:pPr indent="0" lvl="0" marL="0" rtl="0" algn="l">
              <a:lnSpc>
                <a:spcPct val="100000"/>
              </a:lnSpc>
              <a:spcBef>
                <a:spcPts val="1000"/>
              </a:spcBef>
              <a:spcAft>
                <a:spcPts val="0"/>
              </a:spcAft>
              <a:buNone/>
            </a:pPr>
            <a:r>
              <a:rPr lang="en" sz="2200" u="sng">
                <a:solidFill>
                  <a:srgbClr val="1A73E8"/>
                </a:solidFill>
                <a:latin typeface="Google Sans Text"/>
                <a:ea typeface="Google Sans Text"/>
                <a:cs typeface="Google Sans Text"/>
                <a:sym typeface="Google Sans Text"/>
                <a:hlinkClick r:id="rId3">
                  <a:extLst>
                    <a:ext uri="{A12FA001-AC4F-418D-AE19-62706E023703}">
                      <ahyp:hlinkClr val="tx"/>
                    </a:ext>
                  </a:extLst>
                </a:hlinkClick>
              </a:rPr>
              <a:t>Create, modify, or close your self-serve </a:t>
            </a:r>
            <a:endParaRPr/>
          </a:p>
          <a:p>
            <a:pPr indent="0" lvl="0" marL="0" rtl="0" algn="l">
              <a:lnSpc>
                <a:spcPct val="100000"/>
              </a:lnSpc>
              <a:spcBef>
                <a:spcPts val="1000"/>
              </a:spcBef>
              <a:spcAft>
                <a:spcPts val="0"/>
              </a:spcAft>
              <a:buNone/>
            </a:pPr>
            <a:r>
              <a:rPr lang="en" sz="2200" u="sng">
                <a:solidFill>
                  <a:srgbClr val="1A73E8"/>
                </a:solidFill>
                <a:latin typeface="Google Sans Text"/>
                <a:ea typeface="Google Sans Text"/>
                <a:cs typeface="Google Sans Text"/>
                <a:sym typeface="Google Sans Text"/>
                <a:hlinkClick r:id="rId4">
                  <a:extLst>
                    <a:ext uri="{A12FA001-AC4F-418D-AE19-62706E023703}">
                      <ahyp:hlinkClr val="tx"/>
                    </a:ext>
                  </a:extLst>
                </a:hlinkClick>
              </a:rPr>
              <a:t>Cloud Billing account</a:t>
            </a:r>
            <a:r>
              <a:rPr lang="en" sz="2200">
                <a:solidFill>
                  <a:srgbClr val="3C4043"/>
                </a:solidFill>
                <a:latin typeface="Google Sans Text"/>
                <a:ea typeface="Google Sans Text"/>
                <a:cs typeface="Google Sans Text"/>
                <a:sym typeface="Google Sans Text"/>
              </a:rPr>
              <a:t>  </a:t>
            </a:r>
            <a:endParaRPr sz="2200">
              <a:solidFill>
                <a:srgbClr val="3C4043"/>
              </a:solidFill>
              <a:latin typeface="Google Sans Text"/>
              <a:ea typeface="Google Sans Text"/>
              <a:cs typeface="Google Sans Text"/>
              <a:sym typeface="Google Sans Text"/>
            </a:endParaRPr>
          </a:p>
          <a:p>
            <a:pPr indent="0" lvl="0" marL="0" rtl="0" algn="l">
              <a:lnSpc>
                <a:spcPct val="100000"/>
              </a:lnSpc>
              <a:spcBef>
                <a:spcPts val="1000"/>
              </a:spcBef>
              <a:spcAft>
                <a:spcPts val="1000"/>
              </a:spcAft>
              <a:buNone/>
            </a:pPr>
            <a:r>
              <a:rPr lang="en" sz="2200" u="sng">
                <a:solidFill>
                  <a:srgbClr val="1A73E8"/>
                </a:solidFill>
                <a:latin typeface="Google Sans Text"/>
                <a:ea typeface="Google Sans Text"/>
                <a:cs typeface="Google Sans Text"/>
                <a:sym typeface="Google Sans Text"/>
                <a:hlinkClick r:id="rId5">
                  <a:extLst>
                    <a:ext uri="{A12FA001-AC4F-418D-AE19-62706E023703}">
                      <ahyp:hlinkClr val="tx"/>
                    </a:ext>
                  </a:extLst>
                </a:hlinkClick>
              </a:rPr>
              <a:t>Create, edit, or delete budgets and budget alerts | Cloud Billing</a:t>
            </a:r>
            <a:endParaRPr sz="2200">
              <a:solidFill>
                <a:srgbClr val="3C4043"/>
              </a:solidFill>
              <a:latin typeface="Google Sans Text"/>
              <a:ea typeface="Google Sans Text"/>
              <a:cs typeface="Google Sans Text"/>
              <a:sym typeface="Google Sans Text"/>
            </a:endParaRPr>
          </a:p>
        </p:txBody>
      </p:sp>
      <p:sp>
        <p:nvSpPr>
          <p:cNvPr id="266" name="Google Shape;266;p37"/>
          <p:cNvSpPr/>
          <p:nvPr/>
        </p:nvSpPr>
        <p:spPr>
          <a:xfrm>
            <a:off x="950800" y="6140075"/>
            <a:ext cx="4593000" cy="22722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7"/>
          <p:cNvSpPr/>
          <p:nvPr/>
        </p:nvSpPr>
        <p:spPr>
          <a:xfrm>
            <a:off x="6125350" y="6140162"/>
            <a:ext cx="5046600" cy="22722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7"/>
          <p:cNvSpPr txBox="1"/>
          <p:nvPr/>
        </p:nvSpPr>
        <p:spPr>
          <a:xfrm>
            <a:off x="1295350" y="6340890"/>
            <a:ext cx="4005000" cy="2134500"/>
          </a:xfrm>
          <a:prstGeom prst="rect">
            <a:avLst/>
          </a:prstGeom>
          <a:noFill/>
          <a:ln>
            <a:noFill/>
          </a:ln>
        </p:spPr>
        <p:txBody>
          <a:bodyPr anchorCtr="0" anchor="t" bIns="91450" lIns="91450" spcFirstLastPara="1" rIns="91450" wrap="square" tIns="91450">
            <a:spAutoFit/>
          </a:bodyPr>
          <a:lstStyle/>
          <a:p>
            <a:pPr indent="0" lvl="0" marL="0" rtl="0" algn="l">
              <a:lnSpc>
                <a:spcPct val="100000"/>
              </a:lnSpc>
              <a:spcBef>
                <a:spcPts val="0"/>
              </a:spcBef>
              <a:spcAft>
                <a:spcPts val="0"/>
              </a:spcAft>
              <a:buNone/>
            </a:pPr>
            <a:r>
              <a:rPr lang="en" sz="2200" u="sng">
                <a:solidFill>
                  <a:srgbClr val="1A73E8"/>
                </a:solidFill>
                <a:latin typeface="Google Sans Text"/>
                <a:ea typeface="Google Sans Text"/>
                <a:cs typeface="Google Sans Text"/>
                <a:sym typeface="Google Sans Text"/>
                <a:hlinkClick r:id="rId6">
                  <a:extLst>
                    <a:ext uri="{A12FA001-AC4F-418D-AE19-62706E023703}">
                      <ahyp:hlinkClr val="tx"/>
                    </a:ext>
                  </a:extLst>
                </a:hlinkClick>
              </a:rPr>
              <a:t>Architecting with Google Compute Engine</a:t>
            </a:r>
            <a:endParaRPr sz="2200">
              <a:solidFill>
                <a:srgbClr val="3C4043"/>
              </a:solidFill>
              <a:latin typeface="Google Sans Text"/>
              <a:ea typeface="Google Sans Text"/>
              <a:cs typeface="Google Sans Text"/>
              <a:sym typeface="Google Sans Text"/>
            </a:endParaRPr>
          </a:p>
          <a:p>
            <a:pPr indent="-368300" lvl="0" marL="457200" rtl="0" algn="l">
              <a:lnSpc>
                <a:spcPct val="100000"/>
              </a:lnSpc>
              <a:spcBef>
                <a:spcPts val="1000"/>
              </a:spcBef>
              <a:spcAft>
                <a:spcPts val="0"/>
              </a:spcAft>
              <a:buClr>
                <a:srgbClr val="3C4043"/>
              </a:buClr>
              <a:buSzPts val="2200"/>
              <a:buFont typeface="Google Sans Text"/>
              <a:buChar char="●"/>
            </a:pPr>
            <a:r>
              <a:rPr lang="en" sz="2200">
                <a:solidFill>
                  <a:srgbClr val="3C4043"/>
                </a:solidFill>
                <a:latin typeface="Google Sans Text"/>
                <a:ea typeface="Google Sans Text"/>
                <a:cs typeface="Google Sans Text"/>
                <a:sym typeface="Google Sans Text"/>
              </a:rPr>
              <a:t>M6 Resource Management</a:t>
            </a:r>
            <a:endParaRPr sz="2200">
              <a:solidFill>
                <a:srgbClr val="3C4043"/>
              </a:solidFill>
              <a:latin typeface="Google Sans Text"/>
              <a:ea typeface="Google Sans Text"/>
              <a:cs typeface="Google Sans Text"/>
              <a:sym typeface="Google Sans Text"/>
            </a:endParaRPr>
          </a:p>
          <a:p>
            <a:pPr indent="0" lvl="0" marL="457200" rtl="0" algn="l">
              <a:lnSpc>
                <a:spcPct val="100000"/>
              </a:lnSpc>
              <a:spcBef>
                <a:spcPts val="1000"/>
              </a:spcBef>
              <a:spcAft>
                <a:spcPts val="1000"/>
              </a:spcAft>
              <a:buNone/>
            </a:pPr>
            <a:r>
              <a:t/>
            </a:r>
            <a:endParaRPr sz="2200">
              <a:solidFill>
                <a:srgbClr val="3C4043"/>
              </a:solidFill>
              <a:latin typeface="Google Sans Text"/>
              <a:ea typeface="Google Sans Text"/>
              <a:cs typeface="Google Sans Text"/>
              <a:sym typeface="Google Sans Text"/>
            </a:endParaRPr>
          </a:p>
        </p:txBody>
      </p:sp>
      <p:sp>
        <p:nvSpPr>
          <p:cNvPr id="269" name="Google Shape;269;p37"/>
          <p:cNvSpPr txBox="1"/>
          <p:nvPr/>
        </p:nvSpPr>
        <p:spPr>
          <a:xfrm>
            <a:off x="6395200" y="6340889"/>
            <a:ext cx="4720500" cy="2057100"/>
          </a:xfrm>
          <a:prstGeom prst="rect">
            <a:avLst/>
          </a:prstGeom>
          <a:noFill/>
          <a:ln>
            <a:noFill/>
          </a:ln>
        </p:spPr>
        <p:txBody>
          <a:bodyPr anchorCtr="0" anchor="t" bIns="91450" lIns="91450" spcFirstLastPara="1" rIns="91450" wrap="square" tIns="91450">
            <a:spAutoFit/>
          </a:bodyPr>
          <a:lstStyle/>
          <a:p>
            <a:pPr indent="0" lvl="0" marL="0" rtl="0" algn="l">
              <a:spcBef>
                <a:spcPts val="0"/>
              </a:spcBef>
              <a:spcAft>
                <a:spcPts val="0"/>
              </a:spcAft>
              <a:buNone/>
            </a:pPr>
            <a:r>
              <a:rPr lang="en" sz="2200" u="sng">
                <a:solidFill>
                  <a:srgbClr val="1A73E8"/>
                </a:solidFill>
                <a:latin typeface="Google Sans Text"/>
                <a:ea typeface="Google Sans Text"/>
                <a:cs typeface="Google Sans Text"/>
                <a:sym typeface="Google Sans Text"/>
                <a:hlinkClick r:id="rId7">
                  <a:extLst>
                    <a:ext uri="{A12FA001-AC4F-418D-AE19-62706E023703}">
                      <ahyp:hlinkClr val="tx"/>
                    </a:ext>
                  </a:extLst>
                </a:hlinkClick>
              </a:rPr>
              <a:t>Essential Google Cloud</a:t>
            </a:r>
            <a:endParaRPr sz="2200">
              <a:solidFill>
                <a:srgbClr val="3C4043"/>
              </a:solidFill>
              <a:latin typeface="Google Sans Text"/>
              <a:ea typeface="Google Sans Text"/>
              <a:cs typeface="Google Sans Text"/>
              <a:sym typeface="Google Sans Text"/>
            </a:endParaRPr>
          </a:p>
          <a:p>
            <a:pPr indent="0" lvl="0" marL="0" rtl="0" algn="l">
              <a:spcBef>
                <a:spcPts val="0"/>
              </a:spcBef>
              <a:spcAft>
                <a:spcPts val="0"/>
              </a:spcAft>
              <a:buNone/>
            </a:pPr>
            <a:r>
              <a:rPr lang="en" sz="2200" u="sng">
                <a:solidFill>
                  <a:srgbClr val="1A73E8"/>
                </a:solidFill>
                <a:latin typeface="Google Sans Text"/>
                <a:ea typeface="Google Sans Text"/>
                <a:cs typeface="Google Sans Text"/>
                <a:sym typeface="Google Sans Text"/>
                <a:hlinkClick r:id="rId8">
                  <a:extLst>
                    <a:ext uri="{A12FA001-AC4F-418D-AE19-62706E023703}">
                      <ahyp:hlinkClr val="tx"/>
                    </a:ext>
                  </a:extLst>
                </a:hlinkClick>
              </a:rPr>
              <a:t>Infrastructure: Core Services</a:t>
            </a:r>
            <a:endParaRPr sz="2200">
              <a:solidFill>
                <a:srgbClr val="3C4043"/>
              </a:solidFill>
              <a:latin typeface="Google Sans Text"/>
              <a:ea typeface="Google Sans Text"/>
              <a:cs typeface="Google Sans Text"/>
              <a:sym typeface="Google Sans Text"/>
            </a:endParaRPr>
          </a:p>
          <a:p>
            <a:pPr indent="-368300" lvl="0" marL="457200" rtl="0" algn="l">
              <a:lnSpc>
                <a:spcPct val="100000"/>
              </a:lnSpc>
              <a:spcBef>
                <a:spcPts val="1000"/>
              </a:spcBef>
              <a:spcAft>
                <a:spcPts val="0"/>
              </a:spcAft>
              <a:buClr>
                <a:srgbClr val="3C4043"/>
              </a:buClr>
              <a:buSzPts val="2200"/>
              <a:buFont typeface="Google Sans Text"/>
              <a:buChar char="●"/>
            </a:pPr>
            <a:r>
              <a:rPr lang="en" sz="2200">
                <a:solidFill>
                  <a:srgbClr val="3C4043"/>
                </a:solidFill>
                <a:latin typeface="Google Sans Text"/>
                <a:ea typeface="Google Sans Text"/>
                <a:cs typeface="Google Sans Text"/>
                <a:sym typeface="Google Sans Text"/>
              </a:rPr>
              <a:t>M3 Resource </a:t>
            </a:r>
            <a:endParaRPr sz="2200">
              <a:solidFill>
                <a:srgbClr val="3C4043"/>
              </a:solidFill>
              <a:latin typeface="Google Sans Text"/>
              <a:ea typeface="Google Sans Text"/>
              <a:cs typeface="Google Sans Text"/>
              <a:sym typeface="Google Sans Text"/>
            </a:endParaRPr>
          </a:p>
          <a:p>
            <a:pPr indent="0" lvl="0" marL="457200" rtl="0" algn="l">
              <a:lnSpc>
                <a:spcPct val="115000"/>
              </a:lnSpc>
              <a:spcBef>
                <a:spcPts val="0"/>
              </a:spcBef>
              <a:spcAft>
                <a:spcPts val="0"/>
              </a:spcAft>
              <a:buNone/>
            </a:pPr>
            <a:r>
              <a:rPr lang="en" sz="2200">
                <a:solidFill>
                  <a:srgbClr val="3C4043"/>
                </a:solidFill>
                <a:latin typeface="Google Sans Text"/>
                <a:ea typeface="Google Sans Text"/>
                <a:cs typeface="Google Sans Text"/>
                <a:sym typeface="Google Sans Text"/>
              </a:rPr>
              <a:t>Management</a:t>
            </a:r>
            <a:endParaRPr/>
          </a:p>
          <a:p>
            <a:pPr indent="0" lvl="0" marL="457200" rtl="0" algn="l">
              <a:lnSpc>
                <a:spcPct val="100000"/>
              </a:lnSpc>
              <a:spcBef>
                <a:spcPts val="0"/>
              </a:spcBef>
              <a:spcAft>
                <a:spcPts val="1000"/>
              </a:spcAft>
              <a:buNone/>
            </a:pPr>
            <a:r>
              <a:t/>
            </a:r>
            <a:endParaRPr sz="2200">
              <a:solidFill>
                <a:srgbClr val="3C4043"/>
              </a:solidFill>
              <a:latin typeface="Google Sans Text"/>
              <a:ea typeface="Google Sans Text"/>
              <a:cs typeface="Google Sans Text"/>
              <a:sym typeface="Google Sans Text"/>
            </a:endParaRPr>
          </a:p>
        </p:txBody>
      </p:sp>
      <p:grpSp>
        <p:nvGrpSpPr>
          <p:cNvPr id="270" name="Google Shape;270;p37"/>
          <p:cNvGrpSpPr/>
          <p:nvPr/>
        </p:nvGrpSpPr>
        <p:grpSpPr>
          <a:xfrm>
            <a:off x="10014352" y="7310686"/>
            <a:ext cx="675600" cy="675600"/>
            <a:chOff x="958127" y="6085527"/>
            <a:chExt cx="675600" cy="675600"/>
          </a:xfrm>
        </p:grpSpPr>
        <p:sp>
          <p:nvSpPr>
            <p:cNvPr id="271" name="Google Shape;271;p37"/>
            <p:cNvSpPr/>
            <p:nvPr/>
          </p:nvSpPr>
          <p:spPr>
            <a:xfrm>
              <a:off x="958127" y="6085527"/>
              <a:ext cx="675600" cy="6756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2" name="Google Shape;272;p37"/>
            <p:cNvPicPr preferRelativeResize="0"/>
            <p:nvPr/>
          </p:nvPicPr>
          <p:blipFill>
            <a:blip r:embed="rId9">
              <a:alphaModFix/>
            </a:blip>
            <a:stretch>
              <a:fillRect/>
            </a:stretch>
          </p:blipFill>
          <p:spPr>
            <a:xfrm>
              <a:off x="1089993" y="6245277"/>
              <a:ext cx="409470" cy="363974"/>
            </a:xfrm>
            <a:prstGeom prst="rect">
              <a:avLst/>
            </a:prstGeom>
            <a:noFill/>
            <a:ln>
              <a:noFill/>
            </a:ln>
          </p:spPr>
        </p:pic>
      </p:grpSp>
      <p:sp>
        <p:nvSpPr>
          <p:cNvPr id="273" name="Google Shape;273;p37"/>
          <p:cNvSpPr txBox="1"/>
          <p:nvPr/>
        </p:nvSpPr>
        <p:spPr>
          <a:xfrm>
            <a:off x="1295350" y="4759600"/>
            <a:ext cx="10200300" cy="1329000"/>
          </a:xfrm>
          <a:prstGeom prst="rect">
            <a:avLst/>
          </a:prstGeom>
          <a:noFill/>
          <a:ln>
            <a:noFill/>
          </a:ln>
        </p:spPr>
        <p:txBody>
          <a:bodyPr anchorCtr="0" anchor="t" bIns="91450" lIns="91450" spcFirstLastPara="1" rIns="91450" wrap="square" tIns="91450">
            <a:spAutoFit/>
          </a:bodyPr>
          <a:lstStyle/>
          <a:p>
            <a:pPr indent="0" lvl="0" marL="0" rtl="0" algn="l">
              <a:lnSpc>
                <a:spcPct val="100000"/>
              </a:lnSpc>
              <a:spcBef>
                <a:spcPts val="0"/>
              </a:spcBef>
              <a:spcAft>
                <a:spcPts val="0"/>
              </a:spcAft>
              <a:buNone/>
            </a:pPr>
            <a:r>
              <a:rPr lang="en" sz="2200" u="sng">
                <a:solidFill>
                  <a:srgbClr val="1A73E8"/>
                </a:solidFill>
                <a:latin typeface="Google Sans Text"/>
                <a:ea typeface="Google Sans Text"/>
                <a:cs typeface="Google Sans Text"/>
                <a:sym typeface="Google Sans Text"/>
                <a:hlinkClick r:id="rId10">
                  <a:extLst>
                    <a:ext uri="{A12FA001-AC4F-418D-AE19-62706E023703}">
                      <ahyp:hlinkClr val="tx"/>
                    </a:ext>
                  </a:extLst>
                </a:hlinkClick>
              </a:rPr>
              <a:t>Google Cloud Fundamentals: Core Infrastructure</a:t>
            </a:r>
            <a:endParaRPr sz="2200">
              <a:solidFill>
                <a:srgbClr val="3C4043"/>
              </a:solidFill>
              <a:latin typeface="Google Sans Text"/>
              <a:ea typeface="Google Sans Text"/>
              <a:cs typeface="Google Sans Text"/>
              <a:sym typeface="Google Sans Text"/>
            </a:endParaRPr>
          </a:p>
          <a:p>
            <a:pPr indent="-368300" lvl="0" marL="457200" rtl="0" algn="l">
              <a:spcBef>
                <a:spcPts val="1000"/>
              </a:spcBef>
              <a:spcAft>
                <a:spcPts val="0"/>
              </a:spcAft>
              <a:buSzPts val="2200"/>
              <a:buFont typeface="Google Sans Text"/>
              <a:buChar char="●"/>
            </a:pPr>
            <a:r>
              <a:rPr lang="en" sz="2200">
                <a:solidFill>
                  <a:srgbClr val="3C4043"/>
                </a:solidFill>
                <a:latin typeface="Google Sans Text"/>
                <a:ea typeface="Google Sans Text"/>
                <a:cs typeface="Google Sans Text"/>
                <a:sym typeface="Google Sans Text"/>
              </a:rPr>
              <a:t>M2 Resources and Access in the Cloud </a:t>
            </a:r>
            <a:endParaRPr sz="2200">
              <a:solidFill>
                <a:srgbClr val="3C4043"/>
              </a:solidFill>
              <a:latin typeface="Google Sans Text"/>
              <a:ea typeface="Google Sans Text"/>
              <a:cs typeface="Google Sans Text"/>
              <a:sym typeface="Google Sans Text"/>
            </a:endParaRPr>
          </a:p>
          <a:p>
            <a:pPr indent="0" lvl="0" marL="457200" rtl="0" algn="l">
              <a:lnSpc>
                <a:spcPct val="100000"/>
              </a:lnSpc>
              <a:spcBef>
                <a:spcPts val="0"/>
              </a:spcBef>
              <a:spcAft>
                <a:spcPts val="0"/>
              </a:spcAft>
              <a:buNone/>
            </a:pPr>
            <a:r>
              <a:t/>
            </a:r>
            <a:endParaRPr sz="2200">
              <a:solidFill>
                <a:srgbClr val="3C4043"/>
              </a:solidFill>
              <a:latin typeface="Google Sans Text"/>
              <a:ea typeface="Google Sans Text"/>
              <a:cs typeface="Google Sans Text"/>
              <a:sym typeface="Google Sans Text"/>
            </a:endParaRPr>
          </a:p>
        </p:txBody>
      </p:sp>
      <p:grpSp>
        <p:nvGrpSpPr>
          <p:cNvPr id="274" name="Google Shape;274;p37"/>
          <p:cNvGrpSpPr/>
          <p:nvPr/>
        </p:nvGrpSpPr>
        <p:grpSpPr>
          <a:xfrm>
            <a:off x="4332514" y="7310686"/>
            <a:ext cx="675600" cy="675600"/>
            <a:chOff x="985077" y="3912152"/>
            <a:chExt cx="675600" cy="675600"/>
          </a:xfrm>
        </p:grpSpPr>
        <p:sp>
          <p:nvSpPr>
            <p:cNvPr id="275" name="Google Shape;275;p37"/>
            <p:cNvSpPr/>
            <p:nvPr/>
          </p:nvSpPr>
          <p:spPr>
            <a:xfrm>
              <a:off x="985077" y="3912152"/>
              <a:ext cx="675600" cy="6756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6" name="Google Shape;276;p37"/>
            <p:cNvPicPr preferRelativeResize="0"/>
            <p:nvPr/>
          </p:nvPicPr>
          <p:blipFill>
            <a:blip r:embed="rId11">
              <a:alphaModFix/>
            </a:blip>
            <a:stretch>
              <a:fillRect/>
            </a:stretch>
          </p:blipFill>
          <p:spPr>
            <a:xfrm>
              <a:off x="1092995" y="4060423"/>
              <a:ext cx="454974" cy="363974"/>
            </a:xfrm>
            <a:prstGeom prst="rect">
              <a:avLst/>
            </a:prstGeom>
            <a:noFill/>
            <a:ln>
              <a:noFill/>
            </a:ln>
          </p:spPr>
        </p:pic>
      </p:grpSp>
      <p:sp>
        <p:nvSpPr>
          <p:cNvPr id="277" name="Google Shape;277;p37"/>
          <p:cNvSpPr txBox="1"/>
          <p:nvPr/>
        </p:nvSpPr>
        <p:spPr>
          <a:xfrm>
            <a:off x="5556173" y="6887864"/>
            <a:ext cx="4155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400">
                <a:solidFill>
                  <a:srgbClr val="4285F4"/>
                </a:solidFill>
                <a:latin typeface="Google Sans Text"/>
                <a:ea typeface="Google Sans Text"/>
                <a:cs typeface="Google Sans Text"/>
                <a:sym typeface="Google Sans Text"/>
              </a:rPr>
              <a:t>=</a:t>
            </a:r>
            <a:endParaRPr b="1" sz="4400">
              <a:solidFill>
                <a:srgbClr val="4285F4"/>
              </a:solidFill>
              <a:latin typeface="Google Sans Text"/>
              <a:ea typeface="Google Sans Text"/>
              <a:cs typeface="Google Sans Text"/>
              <a:sym typeface="Google Sans Tex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8"/>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8"/>
          <p:cNvSpPr txBox="1"/>
          <p:nvPr/>
        </p:nvSpPr>
        <p:spPr>
          <a:xfrm>
            <a:off x="2403650" y="914400"/>
            <a:ext cx="10201200" cy="1421700"/>
          </a:xfrm>
          <a:prstGeom prst="rect">
            <a:avLst/>
          </a:prstGeom>
          <a:noFill/>
          <a:ln>
            <a:noFill/>
          </a:ln>
        </p:spPr>
        <p:txBody>
          <a:bodyPr anchorCtr="0" anchor="ctr" bIns="0" lIns="0" spcFirstLastPara="1" rIns="182850" wrap="square" tIns="0">
            <a:noAutofit/>
          </a:bodyPr>
          <a:lstStyle/>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Diagnostic Question 09 </a:t>
            </a:r>
            <a:endParaRPr sz="4000">
              <a:solidFill>
                <a:srgbClr val="202124"/>
              </a:solidFill>
              <a:latin typeface="Google Sans Medium"/>
              <a:ea typeface="Google Sans Medium"/>
              <a:cs typeface="Google Sans Medium"/>
              <a:sym typeface="Google Sans Medium"/>
            </a:endParaRPr>
          </a:p>
        </p:txBody>
      </p:sp>
      <p:pic>
        <p:nvPicPr>
          <p:cNvPr id="284" name="Google Shape;284;p38"/>
          <p:cNvPicPr preferRelativeResize="0"/>
          <p:nvPr/>
        </p:nvPicPr>
        <p:blipFill>
          <a:blip r:embed="rId3">
            <a:alphaModFix/>
          </a:blip>
          <a:stretch>
            <a:fillRect/>
          </a:stretch>
        </p:blipFill>
        <p:spPr>
          <a:xfrm>
            <a:off x="13535525" y="768100"/>
            <a:ext cx="3394224" cy="3209424"/>
          </a:xfrm>
          <a:prstGeom prst="rect">
            <a:avLst/>
          </a:prstGeom>
          <a:noFill/>
          <a:ln>
            <a:noFill/>
          </a:ln>
        </p:spPr>
      </p:pic>
      <p:sp>
        <p:nvSpPr>
          <p:cNvPr id="285" name="Google Shape;285;p38"/>
          <p:cNvSpPr/>
          <p:nvPr/>
        </p:nvSpPr>
        <p:spPr>
          <a:xfrm rot="5400000">
            <a:off x="2894700" y="1467825"/>
            <a:ext cx="1143000" cy="6932400"/>
          </a:xfrm>
          <a:prstGeom prst="round2SameRect">
            <a:avLst>
              <a:gd fmla="val 16667"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8"/>
          <p:cNvSpPr txBox="1"/>
          <p:nvPr/>
        </p:nvSpPr>
        <p:spPr>
          <a:xfrm>
            <a:off x="9220250" y="4362525"/>
            <a:ext cx="8153700" cy="43386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Google Cloud console</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Cloud Shell</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Cloud Mobile App</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Cloud SDK</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REST-based API</a:t>
            </a:r>
            <a:endParaRPr sz="2400">
              <a:solidFill>
                <a:srgbClr val="3C4043"/>
              </a:solidFill>
              <a:latin typeface="Google Sans Text"/>
              <a:ea typeface="Google Sans Text"/>
              <a:cs typeface="Google Sans Text"/>
              <a:sym typeface="Google Sans Text"/>
            </a:endParaRPr>
          </a:p>
          <a:p>
            <a:pPr indent="0" lvl="0" marL="0" rtl="0" algn="l">
              <a:lnSpc>
                <a:spcPct val="115000"/>
              </a:lnSpc>
              <a:spcBef>
                <a:spcPts val="1000"/>
              </a:spcBef>
              <a:spcAft>
                <a:spcPts val="0"/>
              </a:spcAft>
              <a:buNone/>
            </a:pPr>
            <a:r>
              <a:t/>
            </a:r>
            <a:endParaRPr sz="2400">
              <a:solidFill>
                <a:srgbClr val="3C4043"/>
              </a:solidFill>
              <a:latin typeface="Google Sans Text"/>
              <a:ea typeface="Google Sans Text"/>
              <a:cs typeface="Google Sans Text"/>
              <a:sym typeface="Google Sans Text"/>
            </a:endParaRPr>
          </a:p>
          <a:p>
            <a:pPr indent="0" lvl="0" marL="457200" rtl="0" algn="l">
              <a:lnSpc>
                <a:spcPct val="115000"/>
              </a:lnSpc>
              <a:spcBef>
                <a:spcPts val="1000"/>
              </a:spcBef>
              <a:spcAft>
                <a:spcPts val="0"/>
              </a:spcAft>
              <a:buNone/>
            </a:pPr>
            <a:r>
              <a:t/>
            </a:r>
            <a:endParaRPr sz="2400">
              <a:solidFill>
                <a:srgbClr val="3C4043"/>
              </a:solidFill>
              <a:latin typeface="Google Sans Text"/>
              <a:ea typeface="Google Sans Text"/>
              <a:cs typeface="Google Sans Text"/>
              <a:sym typeface="Google Sans Text"/>
            </a:endParaRPr>
          </a:p>
          <a:p>
            <a:pPr indent="0" lvl="0" marL="457200" rtl="0" algn="l">
              <a:lnSpc>
                <a:spcPct val="115000"/>
              </a:lnSpc>
              <a:spcBef>
                <a:spcPts val="1000"/>
              </a:spcBef>
              <a:spcAft>
                <a:spcPts val="0"/>
              </a:spcAft>
              <a:buNone/>
            </a:pPr>
            <a:r>
              <a:t/>
            </a:r>
            <a:endParaRPr sz="2400">
              <a:solidFill>
                <a:srgbClr val="3C4043"/>
              </a:solidFill>
              <a:latin typeface="Google Sans Text"/>
              <a:ea typeface="Google Sans Text"/>
              <a:cs typeface="Google Sans Text"/>
              <a:sym typeface="Google Sans Text"/>
            </a:endParaRPr>
          </a:p>
          <a:p>
            <a:pPr indent="0" lvl="0" marL="0" rtl="0" algn="l">
              <a:lnSpc>
                <a:spcPct val="115000"/>
              </a:lnSpc>
              <a:spcBef>
                <a:spcPts val="1000"/>
              </a:spcBef>
              <a:spcAft>
                <a:spcPts val="0"/>
              </a:spcAft>
              <a:buNone/>
            </a:pPr>
            <a:r>
              <a:t/>
            </a:r>
            <a:endParaRPr sz="2400">
              <a:solidFill>
                <a:srgbClr val="3C4043"/>
              </a:solidFill>
              <a:latin typeface="Google Sans Text"/>
              <a:ea typeface="Google Sans Text"/>
              <a:cs typeface="Google Sans Text"/>
              <a:sym typeface="Google Sans Text"/>
            </a:endParaRPr>
          </a:p>
          <a:p>
            <a:pPr indent="0" lvl="0" marL="0" rtl="0" algn="l">
              <a:lnSpc>
                <a:spcPct val="115000"/>
              </a:lnSpc>
              <a:spcBef>
                <a:spcPts val="1000"/>
              </a:spcBef>
              <a:spcAft>
                <a:spcPts val="1000"/>
              </a:spcAft>
              <a:buNone/>
            </a:pPr>
            <a:r>
              <a:t/>
            </a:r>
            <a:endParaRPr sz="2400">
              <a:solidFill>
                <a:srgbClr val="3C4043"/>
              </a:solidFill>
              <a:latin typeface="Google Sans Text"/>
              <a:ea typeface="Google Sans Text"/>
              <a:cs typeface="Google Sans Text"/>
              <a:sym typeface="Google Sans Text"/>
            </a:endParaRPr>
          </a:p>
        </p:txBody>
      </p:sp>
      <p:sp>
        <p:nvSpPr>
          <p:cNvPr id="287" name="Google Shape;287;p38"/>
          <p:cNvSpPr txBox="1"/>
          <p:nvPr/>
        </p:nvSpPr>
        <p:spPr>
          <a:xfrm>
            <a:off x="913900" y="4492300"/>
            <a:ext cx="5793900" cy="939000"/>
          </a:xfrm>
          <a:prstGeom prst="rect">
            <a:avLst/>
          </a:prstGeom>
          <a:noFill/>
          <a:ln>
            <a:noFill/>
          </a:ln>
        </p:spPr>
        <p:txBody>
          <a:bodyPr anchorCtr="0" anchor="ctr" bIns="91425" lIns="0" spcFirstLastPara="1" rIns="91425" wrap="square" tIns="0">
            <a:noAutofit/>
          </a:bodyPr>
          <a:lstStyle/>
          <a:p>
            <a:pPr indent="0" lvl="0" marL="0" rtl="0" algn="l">
              <a:lnSpc>
                <a:spcPct val="115000"/>
              </a:lnSpc>
              <a:spcBef>
                <a:spcPts val="0"/>
              </a:spcBef>
              <a:spcAft>
                <a:spcPts val="0"/>
              </a:spcAft>
              <a:buNone/>
            </a:pPr>
            <a:r>
              <a:rPr lang="en" sz="2400">
                <a:solidFill>
                  <a:srgbClr val="FFFFFF"/>
                </a:solidFill>
                <a:latin typeface="Google Sans Text"/>
                <a:ea typeface="Google Sans Text"/>
                <a:cs typeface="Google Sans Text"/>
                <a:sym typeface="Google Sans Text"/>
              </a:rPr>
              <a:t>Pick two choices that provide a command line interface to Google Cloud.</a:t>
            </a:r>
            <a:endParaRPr sz="2400">
              <a:solidFill>
                <a:srgbClr val="FFFFFF"/>
              </a:solidFill>
              <a:latin typeface="Google Sans Text"/>
              <a:ea typeface="Google Sans Text"/>
              <a:cs typeface="Google Sans Text"/>
              <a:sym typeface="Google Sans Text"/>
            </a:endParaRPr>
          </a:p>
        </p:txBody>
      </p:sp>
      <p:sp>
        <p:nvSpPr>
          <p:cNvPr id="288" name="Google Shape;288;p38"/>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1</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3</a:t>
            </a:r>
            <a:endParaRPr sz="5700">
              <a:solidFill>
                <a:srgbClr val="3C4043"/>
              </a:solidFill>
              <a:latin typeface="Roboto Mono"/>
              <a:ea typeface="Roboto Mono"/>
              <a:cs typeface="Roboto Mono"/>
              <a:sym typeface="Roboto Mono"/>
            </a:endParaRPr>
          </a:p>
        </p:txBody>
      </p:sp>
      <p:sp>
        <p:nvSpPr>
          <p:cNvPr id="289" name="Google Shape;289;p38"/>
          <p:cNvSpPr txBox="1"/>
          <p:nvPr/>
        </p:nvSpPr>
        <p:spPr>
          <a:xfrm>
            <a:off x="1037891" y="1300078"/>
            <a:ext cx="5442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9"/>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9"/>
          <p:cNvSpPr txBox="1"/>
          <p:nvPr/>
        </p:nvSpPr>
        <p:spPr>
          <a:xfrm>
            <a:off x="2403650" y="914400"/>
            <a:ext cx="10201200" cy="1421700"/>
          </a:xfrm>
          <a:prstGeom prst="rect">
            <a:avLst/>
          </a:prstGeom>
          <a:noFill/>
          <a:ln>
            <a:noFill/>
          </a:ln>
        </p:spPr>
        <p:txBody>
          <a:bodyPr anchorCtr="0" anchor="ctr" bIns="0" lIns="0" spcFirstLastPara="1" rIns="182850" wrap="square" tIns="0">
            <a:noAutofit/>
          </a:bodyPr>
          <a:lstStyle/>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Diagnostic Question 10 </a:t>
            </a:r>
            <a:endParaRPr sz="4000">
              <a:solidFill>
                <a:srgbClr val="202124"/>
              </a:solidFill>
              <a:latin typeface="Google Sans Medium"/>
              <a:ea typeface="Google Sans Medium"/>
              <a:cs typeface="Google Sans Medium"/>
              <a:sym typeface="Google Sans Medium"/>
            </a:endParaRPr>
          </a:p>
        </p:txBody>
      </p:sp>
      <p:pic>
        <p:nvPicPr>
          <p:cNvPr id="296" name="Google Shape;296;p39"/>
          <p:cNvPicPr preferRelativeResize="0"/>
          <p:nvPr/>
        </p:nvPicPr>
        <p:blipFill>
          <a:blip r:embed="rId3">
            <a:alphaModFix/>
          </a:blip>
          <a:stretch>
            <a:fillRect/>
          </a:stretch>
        </p:blipFill>
        <p:spPr>
          <a:xfrm>
            <a:off x="13535525" y="768100"/>
            <a:ext cx="3394224" cy="3209424"/>
          </a:xfrm>
          <a:prstGeom prst="rect">
            <a:avLst/>
          </a:prstGeom>
          <a:noFill/>
          <a:ln>
            <a:noFill/>
          </a:ln>
        </p:spPr>
      </p:pic>
      <p:sp>
        <p:nvSpPr>
          <p:cNvPr id="297" name="Google Shape;297;p39"/>
          <p:cNvSpPr/>
          <p:nvPr/>
        </p:nvSpPr>
        <p:spPr>
          <a:xfrm rot="5400000">
            <a:off x="3245850" y="2259825"/>
            <a:ext cx="1143000" cy="7634400"/>
          </a:xfrm>
          <a:prstGeom prst="round2SameRect">
            <a:avLst>
              <a:gd fmla="val 16667"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9"/>
          <p:cNvSpPr txBox="1"/>
          <p:nvPr/>
        </p:nvSpPr>
        <p:spPr>
          <a:xfrm>
            <a:off x="9220250" y="4362525"/>
            <a:ext cx="8153700" cy="43386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gcloud</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gsutil</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bq</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Cloud Storage Browser</a:t>
            </a:r>
            <a:endParaRPr sz="2400">
              <a:solidFill>
                <a:srgbClr val="3C4043"/>
              </a:solidFill>
              <a:latin typeface="Google Sans Text"/>
              <a:ea typeface="Google Sans Text"/>
              <a:cs typeface="Google Sans Text"/>
              <a:sym typeface="Google Sans Text"/>
            </a:endParaRPr>
          </a:p>
          <a:p>
            <a:pPr indent="0" lvl="0" marL="0" rtl="0" algn="l">
              <a:lnSpc>
                <a:spcPct val="115000"/>
              </a:lnSpc>
              <a:spcBef>
                <a:spcPts val="1000"/>
              </a:spcBef>
              <a:spcAft>
                <a:spcPts val="0"/>
              </a:spcAft>
              <a:buNone/>
            </a:pPr>
            <a:r>
              <a:t/>
            </a:r>
            <a:endParaRPr sz="2400">
              <a:solidFill>
                <a:srgbClr val="3C4043"/>
              </a:solidFill>
              <a:latin typeface="Google Sans Text"/>
              <a:ea typeface="Google Sans Text"/>
              <a:cs typeface="Google Sans Text"/>
              <a:sym typeface="Google Sans Text"/>
            </a:endParaRPr>
          </a:p>
          <a:p>
            <a:pPr indent="0" lvl="0" marL="457200" rtl="0" algn="l">
              <a:lnSpc>
                <a:spcPct val="115000"/>
              </a:lnSpc>
              <a:spcBef>
                <a:spcPts val="1000"/>
              </a:spcBef>
              <a:spcAft>
                <a:spcPts val="0"/>
              </a:spcAft>
              <a:buNone/>
            </a:pPr>
            <a:r>
              <a:t/>
            </a:r>
            <a:endParaRPr sz="2400">
              <a:solidFill>
                <a:srgbClr val="3C4043"/>
              </a:solidFill>
              <a:latin typeface="Google Sans Text"/>
              <a:ea typeface="Google Sans Text"/>
              <a:cs typeface="Google Sans Text"/>
              <a:sym typeface="Google Sans Text"/>
            </a:endParaRPr>
          </a:p>
          <a:p>
            <a:pPr indent="0" lvl="0" marL="457200" rtl="0" algn="l">
              <a:lnSpc>
                <a:spcPct val="115000"/>
              </a:lnSpc>
              <a:spcBef>
                <a:spcPts val="1000"/>
              </a:spcBef>
              <a:spcAft>
                <a:spcPts val="0"/>
              </a:spcAft>
              <a:buNone/>
            </a:pPr>
            <a:r>
              <a:t/>
            </a:r>
            <a:endParaRPr sz="2400">
              <a:solidFill>
                <a:srgbClr val="3C4043"/>
              </a:solidFill>
              <a:latin typeface="Google Sans Text"/>
              <a:ea typeface="Google Sans Text"/>
              <a:cs typeface="Google Sans Text"/>
              <a:sym typeface="Google Sans Text"/>
            </a:endParaRPr>
          </a:p>
          <a:p>
            <a:pPr indent="0" lvl="0" marL="0" rtl="0" algn="l">
              <a:lnSpc>
                <a:spcPct val="115000"/>
              </a:lnSpc>
              <a:spcBef>
                <a:spcPts val="1000"/>
              </a:spcBef>
              <a:spcAft>
                <a:spcPts val="0"/>
              </a:spcAft>
              <a:buNone/>
            </a:pPr>
            <a:r>
              <a:t/>
            </a:r>
            <a:endParaRPr sz="2400">
              <a:solidFill>
                <a:srgbClr val="3C4043"/>
              </a:solidFill>
              <a:latin typeface="Google Sans Text"/>
              <a:ea typeface="Google Sans Text"/>
              <a:cs typeface="Google Sans Text"/>
              <a:sym typeface="Google Sans Text"/>
            </a:endParaRPr>
          </a:p>
          <a:p>
            <a:pPr indent="0" lvl="0" marL="0" rtl="0" algn="l">
              <a:lnSpc>
                <a:spcPct val="115000"/>
              </a:lnSpc>
              <a:spcBef>
                <a:spcPts val="1000"/>
              </a:spcBef>
              <a:spcAft>
                <a:spcPts val="1000"/>
              </a:spcAft>
              <a:buNone/>
            </a:pPr>
            <a:r>
              <a:t/>
            </a:r>
            <a:endParaRPr sz="2400">
              <a:solidFill>
                <a:srgbClr val="3C4043"/>
              </a:solidFill>
              <a:latin typeface="Google Sans Text"/>
              <a:ea typeface="Google Sans Text"/>
              <a:cs typeface="Google Sans Text"/>
              <a:sym typeface="Google Sans Text"/>
            </a:endParaRPr>
          </a:p>
        </p:txBody>
      </p:sp>
      <p:sp>
        <p:nvSpPr>
          <p:cNvPr id="299" name="Google Shape;299;p39"/>
          <p:cNvSpPr txBox="1"/>
          <p:nvPr/>
        </p:nvSpPr>
        <p:spPr>
          <a:xfrm>
            <a:off x="913900" y="5635300"/>
            <a:ext cx="6580200" cy="939000"/>
          </a:xfrm>
          <a:prstGeom prst="rect">
            <a:avLst/>
          </a:prstGeom>
          <a:noFill/>
          <a:ln>
            <a:noFill/>
          </a:ln>
        </p:spPr>
        <p:txBody>
          <a:bodyPr anchorCtr="0" anchor="ctr" bIns="91425" lIns="0" spcFirstLastPara="1" rIns="91425" wrap="square" tIns="0">
            <a:noAutofit/>
          </a:bodyPr>
          <a:lstStyle/>
          <a:p>
            <a:pPr indent="0" lvl="0" marL="0" rtl="0" algn="l">
              <a:lnSpc>
                <a:spcPct val="115000"/>
              </a:lnSpc>
              <a:spcBef>
                <a:spcPts val="0"/>
              </a:spcBef>
              <a:spcAft>
                <a:spcPts val="0"/>
              </a:spcAft>
              <a:buNone/>
            </a:pPr>
            <a:r>
              <a:rPr lang="en" sz="2400">
                <a:solidFill>
                  <a:srgbClr val="FFFFFF"/>
                </a:solidFill>
                <a:latin typeface="Google Sans Text"/>
                <a:ea typeface="Google Sans Text"/>
                <a:cs typeface="Google Sans Text"/>
                <a:sym typeface="Google Sans Text"/>
              </a:rPr>
              <a:t>Which Cloud SDK command should you use?</a:t>
            </a:r>
            <a:endParaRPr sz="2400">
              <a:solidFill>
                <a:srgbClr val="FFFFFF"/>
              </a:solidFill>
              <a:latin typeface="Google Sans Text"/>
              <a:ea typeface="Google Sans Text"/>
              <a:cs typeface="Google Sans Text"/>
              <a:sym typeface="Google Sans Text"/>
            </a:endParaRPr>
          </a:p>
        </p:txBody>
      </p:sp>
      <p:sp>
        <p:nvSpPr>
          <p:cNvPr id="300" name="Google Shape;300;p39"/>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1</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3</a:t>
            </a:r>
            <a:endParaRPr sz="5700">
              <a:solidFill>
                <a:srgbClr val="3C4043"/>
              </a:solidFill>
              <a:latin typeface="Roboto Mono"/>
              <a:ea typeface="Roboto Mono"/>
              <a:cs typeface="Roboto Mono"/>
              <a:sym typeface="Roboto Mono"/>
            </a:endParaRPr>
          </a:p>
        </p:txBody>
      </p:sp>
      <p:sp>
        <p:nvSpPr>
          <p:cNvPr id="301" name="Google Shape;301;p39"/>
          <p:cNvSpPr txBox="1"/>
          <p:nvPr/>
        </p:nvSpPr>
        <p:spPr>
          <a:xfrm>
            <a:off x="1037891" y="1300078"/>
            <a:ext cx="5442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
        <p:nvSpPr>
          <p:cNvPr id="302" name="Google Shape;302;p39"/>
          <p:cNvSpPr txBox="1"/>
          <p:nvPr/>
        </p:nvSpPr>
        <p:spPr>
          <a:xfrm>
            <a:off x="914350" y="4362525"/>
            <a:ext cx="6018600" cy="886500"/>
          </a:xfrm>
          <a:prstGeom prst="rect">
            <a:avLst/>
          </a:prstGeom>
          <a:noFill/>
          <a:ln>
            <a:noFill/>
          </a:ln>
        </p:spPr>
        <p:txBody>
          <a:bodyPr anchorCtr="0" anchor="t" bIns="91425" lIns="0" spcFirstLastPara="1" rIns="91425" wrap="square" tIns="0">
            <a:spAutoFit/>
          </a:bodyPr>
          <a:lstStyle/>
          <a:p>
            <a:pPr indent="0" lvl="0" marL="0" rtl="0" algn="l">
              <a:lnSpc>
                <a:spcPct val="115000"/>
              </a:lnSpc>
              <a:spcBef>
                <a:spcPts val="0"/>
              </a:spcBef>
              <a:spcAft>
                <a:spcPts val="0"/>
              </a:spcAft>
              <a:buNone/>
            </a:pPr>
            <a:r>
              <a:rPr lang="en" sz="2400">
                <a:solidFill>
                  <a:srgbClr val="3C4043"/>
                </a:solidFill>
                <a:latin typeface="Google Sans Text"/>
                <a:ea typeface="Google Sans Text"/>
                <a:cs typeface="Google Sans Text"/>
                <a:sym typeface="Google Sans Text"/>
              </a:rPr>
              <a:t>You want to use the Cloud Shell to copy files to your Cloud Storage bucket. </a:t>
            </a:r>
            <a:endParaRPr sz="2400">
              <a:solidFill>
                <a:srgbClr val="3C4043"/>
              </a:solidFill>
              <a:latin typeface="Google Sans Text"/>
              <a:ea typeface="Google Sans Text"/>
              <a:cs typeface="Google Sans Text"/>
              <a:sym typeface="Google Sans Tex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0"/>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1</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3</a:t>
            </a:r>
            <a:endParaRPr sz="5700">
              <a:solidFill>
                <a:srgbClr val="3C4043"/>
              </a:solidFill>
              <a:latin typeface="Roboto Mono"/>
              <a:ea typeface="Roboto Mono"/>
              <a:cs typeface="Roboto Mono"/>
              <a:sym typeface="Roboto Mono"/>
            </a:endParaRPr>
          </a:p>
        </p:txBody>
      </p:sp>
      <p:sp>
        <p:nvSpPr>
          <p:cNvPr id="308" name="Google Shape;308;p40"/>
          <p:cNvSpPr txBox="1"/>
          <p:nvPr/>
        </p:nvSpPr>
        <p:spPr>
          <a:xfrm>
            <a:off x="1037891" y="1300078"/>
            <a:ext cx="5442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
        <p:nvSpPr>
          <p:cNvPr id="309" name="Google Shape;309;p40"/>
          <p:cNvSpPr txBox="1"/>
          <p:nvPr/>
        </p:nvSpPr>
        <p:spPr>
          <a:xfrm>
            <a:off x="2403650" y="914400"/>
            <a:ext cx="14970300" cy="1993200"/>
          </a:xfrm>
          <a:prstGeom prst="rect">
            <a:avLst/>
          </a:prstGeom>
          <a:noFill/>
          <a:ln>
            <a:noFill/>
          </a:ln>
        </p:spPr>
        <p:txBody>
          <a:bodyPr anchorCtr="0" anchor="t" bIns="0" lIns="0" spcFirstLastPara="1" rIns="182850" wrap="square" tIns="0">
            <a:noAutofit/>
          </a:bodyPr>
          <a:lstStyle/>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Installing and configuring the command line interface (CLI), specifically the Cloud SDK</a:t>
            </a:r>
            <a:endParaRPr sz="4800">
              <a:solidFill>
                <a:srgbClr val="4285F4"/>
              </a:solidFill>
              <a:latin typeface="Google Sans Medium"/>
              <a:ea typeface="Google Sans Medium"/>
              <a:cs typeface="Google Sans Medium"/>
              <a:sym typeface="Google Sans Medium"/>
            </a:endParaRPr>
          </a:p>
          <a:p>
            <a:pPr indent="0" lvl="0" marL="0" rtl="0" algn="l">
              <a:lnSpc>
                <a:spcPct val="90000"/>
              </a:lnSpc>
              <a:spcBef>
                <a:spcPts val="0"/>
              </a:spcBef>
              <a:spcAft>
                <a:spcPts val="0"/>
              </a:spcAft>
              <a:buNone/>
            </a:pPr>
            <a:r>
              <a:t/>
            </a:r>
            <a:endParaRPr sz="4800">
              <a:solidFill>
                <a:srgbClr val="202124"/>
              </a:solidFill>
              <a:latin typeface="Google Sans Medium"/>
              <a:ea typeface="Google Sans Medium"/>
              <a:cs typeface="Google Sans Medium"/>
              <a:sym typeface="Google Sans Medium"/>
            </a:endParaRPr>
          </a:p>
          <a:p>
            <a:pPr indent="0" lvl="0" marL="0" rtl="0" algn="l">
              <a:lnSpc>
                <a:spcPct val="90000"/>
              </a:lnSpc>
              <a:spcBef>
                <a:spcPts val="0"/>
              </a:spcBef>
              <a:spcAft>
                <a:spcPts val="0"/>
              </a:spcAft>
              <a:buNone/>
            </a:pPr>
            <a:r>
              <a:t/>
            </a:r>
            <a:endParaRPr sz="4800">
              <a:solidFill>
                <a:srgbClr val="202124"/>
              </a:solidFill>
              <a:latin typeface="Google Sans Medium"/>
              <a:ea typeface="Google Sans Medium"/>
              <a:cs typeface="Google Sans Medium"/>
              <a:sym typeface="Google Sans Medium"/>
            </a:endParaRPr>
          </a:p>
          <a:p>
            <a:pPr indent="0" lvl="0" marL="0" rtl="0" algn="l">
              <a:lnSpc>
                <a:spcPct val="90000"/>
              </a:lnSpc>
              <a:spcBef>
                <a:spcPts val="0"/>
              </a:spcBef>
              <a:spcAft>
                <a:spcPts val="0"/>
              </a:spcAft>
              <a:buNone/>
            </a:pPr>
            <a:r>
              <a:t/>
            </a:r>
            <a:endParaRPr sz="4000">
              <a:solidFill>
                <a:srgbClr val="202124"/>
              </a:solidFill>
              <a:latin typeface="Google Sans Medium"/>
              <a:ea typeface="Google Sans Medium"/>
              <a:cs typeface="Google Sans Medium"/>
              <a:sym typeface="Google Sans Medium"/>
            </a:endParaRPr>
          </a:p>
        </p:txBody>
      </p:sp>
      <p:sp>
        <p:nvSpPr>
          <p:cNvPr id="310" name="Google Shape;310;p40"/>
          <p:cNvSpPr txBox="1"/>
          <p:nvPr/>
        </p:nvSpPr>
        <p:spPr>
          <a:xfrm>
            <a:off x="6856350" y="3301100"/>
            <a:ext cx="4364100" cy="11922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None/>
            </a:pPr>
            <a:r>
              <a:rPr lang="en" sz="2800">
                <a:solidFill>
                  <a:srgbClr val="3C4043"/>
                </a:solidFill>
                <a:latin typeface="Google Sans Medium"/>
                <a:ea typeface="Google Sans Medium"/>
                <a:cs typeface="Google Sans Medium"/>
                <a:sym typeface="Google Sans Medium"/>
              </a:rPr>
              <a:t>Skill Badges</a:t>
            </a:r>
            <a:endParaRPr sz="2800">
              <a:solidFill>
                <a:srgbClr val="3C4043"/>
              </a:solidFill>
              <a:latin typeface="Google Sans Medium"/>
              <a:ea typeface="Google Sans Medium"/>
              <a:cs typeface="Google Sans Medium"/>
              <a:sym typeface="Google Sans Medium"/>
            </a:endParaRPr>
          </a:p>
        </p:txBody>
      </p:sp>
      <p:sp>
        <p:nvSpPr>
          <p:cNvPr id="311" name="Google Shape;311;p40"/>
          <p:cNvSpPr/>
          <p:nvPr/>
        </p:nvSpPr>
        <p:spPr>
          <a:xfrm>
            <a:off x="12587925" y="2913700"/>
            <a:ext cx="5700300" cy="7373400"/>
          </a:xfrm>
          <a:prstGeom prst="rect">
            <a:avLst/>
          </a:prstGeom>
          <a:solidFill>
            <a:srgbClr val="F1F3F4"/>
          </a:solidFill>
          <a:ln>
            <a:noFill/>
          </a:ln>
        </p:spPr>
        <p:txBody>
          <a:bodyPr anchorCtr="0" anchor="t" bIns="182850" lIns="182850" spcFirstLastPara="1" rIns="182850" wrap="square" tIns="182850">
            <a:noAutofit/>
          </a:bodyPr>
          <a:lstStyle/>
          <a:p>
            <a:pPr indent="0" lvl="0" marL="0" marR="0" rtl="0" algn="l">
              <a:lnSpc>
                <a:spcPct val="120000"/>
              </a:lnSpc>
              <a:spcBef>
                <a:spcPts val="0"/>
              </a:spcBef>
              <a:spcAft>
                <a:spcPts val="0"/>
              </a:spcAft>
              <a:buNone/>
            </a:pPr>
            <a:r>
              <a:t/>
            </a:r>
            <a:endParaRPr sz="2000">
              <a:latin typeface="Roboto Mono"/>
              <a:ea typeface="Roboto Mono"/>
              <a:cs typeface="Roboto Mono"/>
              <a:sym typeface="Roboto Mono"/>
            </a:endParaRPr>
          </a:p>
          <a:p>
            <a:pPr indent="0" lvl="0" marL="0" marR="0" rtl="0" algn="l">
              <a:lnSpc>
                <a:spcPct val="120000"/>
              </a:lnSpc>
              <a:spcBef>
                <a:spcPts val="0"/>
              </a:spcBef>
              <a:spcAft>
                <a:spcPts val="0"/>
              </a:spcAft>
              <a:buNone/>
            </a:pPr>
            <a:r>
              <a:t/>
            </a:r>
            <a:endParaRPr sz="2000">
              <a:latin typeface="Roboto Mono"/>
              <a:ea typeface="Roboto Mono"/>
              <a:cs typeface="Roboto Mono"/>
              <a:sym typeface="Roboto Mono"/>
            </a:endParaRPr>
          </a:p>
        </p:txBody>
      </p:sp>
      <p:sp>
        <p:nvSpPr>
          <p:cNvPr id="312" name="Google Shape;312;p40"/>
          <p:cNvSpPr txBox="1"/>
          <p:nvPr/>
        </p:nvSpPr>
        <p:spPr>
          <a:xfrm>
            <a:off x="13263450" y="4158663"/>
            <a:ext cx="4313400" cy="2637300"/>
          </a:xfrm>
          <a:prstGeom prst="rect">
            <a:avLst/>
          </a:prstGeom>
          <a:noFill/>
          <a:ln>
            <a:noFill/>
          </a:ln>
        </p:spPr>
        <p:txBody>
          <a:bodyPr anchorCtr="0" anchor="t" bIns="91450" lIns="0" spcFirstLastPara="1" rIns="91450" wrap="square" tIns="91450">
            <a:spAutoFit/>
          </a:bodyPr>
          <a:lstStyle/>
          <a:p>
            <a:pPr indent="0" lvl="0" marL="0" rtl="0" algn="l">
              <a:lnSpc>
                <a:spcPct val="100000"/>
              </a:lnSpc>
              <a:spcBef>
                <a:spcPts val="1000"/>
              </a:spcBef>
              <a:spcAft>
                <a:spcPts val="0"/>
              </a:spcAft>
              <a:buNone/>
            </a:pPr>
            <a:r>
              <a:rPr lang="en" sz="1800" u="sng">
                <a:solidFill>
                  <a:srgbClr val="1A73E8"/>
                </a:solidFill>
                <a:latin typeface="Google Sans Text"/>
                <a:ea typeface="Google Sans Text"/>
                <a:cs typeface="Google Sans Text"/>
                <a:sym typeface="Google Sans Text"/>
                <a:hlinkClick r:id="rId3">
                  <a:extLst>
                    <a:ext uri="{A12FA001-AC4F-418D-AE19-62706E023703}">
                      <ahyp:hlinkClr val="tx"/>
                    </a:ext>
                  </a:extLst>
                </a:hlinkClick>
              </a:rPr>
              <a:t>Google Cloud overview | Overview</a:t>
            </a:r>
            <a:r>
              <a:rPr lang="en" sz="1800">
                <a:solidFill>
                  <a:srgbClr val="3C4043"/>
                </a:solidFill>
                <a:latin typeface="Google Sans Text"/>
                <a:ea typeface="Google Sans Text"/>
                <a:cs typeface="Google Sans Text"/>
                <a:sym typeface="Google Sans Text"/>
              </a:rPr>
              <a:t> </a:t>
            </a:r>
            <a:endParaRPr sz="1800">
              <a:solidFill>
                <a:srgbClr val="3C4043"/>
              </a:solidFill>
              <a:latin typeface="Google Sans Text"/>
              <a:ea typeface="Google Sans Text"/>
              <a:cs typeface="Google Sans Text"/>
              <a:sym typeface="Google Sans Text"/>
            </a:endParaRPr>
          </a:p>
          <a:p>
            <a:pPr indent="0" lvl="0" marL="0" rtl="0" algn="l">
              <a:lnSpc>
                <a:spcPct val="100000"/>
              </a:lnSpc>
              <a:spcBef>
                <a:spcPts val="1000"/>
              </a:spcBef>
              <a:spcAft>
                <a:spcPts val="0"/>
              </a:spcAft>
              <a:buNone/>
            </a:pPr>
            <a:r>
              <a:rPr lang="en" sz="1800" u="sng">
                <a:solidFill>
                  <a:srgbClr val="1A73E8"/>
                </a:solidFill>
                <a:latin typeface="Google Sans Text"/>
                <a:ea typeface="Google Sans Text"/>
                <a:cs typeface="Google Sans Text"/>
                <a:sym typeface="Google Sans Text"/>
                <a:hlinkClick r:id="rId4">
                  <a:extLst>
                    <a:ext uri="{A12FA001-AC4F-418D-AE19-62706E023703}">
                      <ahyp:hlinkClr val="tx"/>
                    </a:ext>
                  </a:extLst>
                </a:hlinkClick>
              </a:rPr>
              <a:t>Managing Cloud SDK components | Cloud SDK Documentation</a:t>
            </a:r>
            <a:r>
              <a:rPr lang="en" sz="1800">
                <a:solidFill>
                  <a:srgbClr val="3C4043"/>
                </a:solidFill>
                <a:latin typeface="Google Sans Text"/>
                <a:ea typeface="Google Sans Text"/>
                <a:cs typeface="Google Sans Text"/>
                <a:sym typeface="Google Sans Text"/>
              </a:rPr>
              <a:t> </a:t>
            </a:r>
            <a:endParaRPr sz="1800">
              <a:solidFill>
                <a:srgbClr val="3C4043"/>
              </a:solidFill>
              <a:latin typeface="Google Sans Text"/>
              <a:ea typeface="Google Sans Text"/>
              <a:cs typeface="Google Sans Text"/>
              <a:sym typeface="Google Sans Text"/>
            </a:endParaRPr>
          </a:p>
          <a:p>
            <a:pPr indent="0" lvl="0" marL="0" rtl="0" algn="l">
              <a:lnSpc>
                <a:spcPct val="100000"/>
              </a:lnSpc>
              <a:spcBef>
                <a:spcPts val="1000"/>
              </a:spcBef>
              <a:spcAft>
                <a:spcPts val="0"/>
              </a:spcAft>
              <a:buNone/>
            </a:pPr>
            <a:r>
              <a:rPr lang="en" sz="1800" u="sng">
                <a:solidFill>
                  <a:srgbClr val="1A73E8"/>
                </a:solidFill>
                <a:latin typeface="Google Sans Text"/>
                <a:ea typeface="Google Sans Text"/>
                <a:cs typeface="Google Sans Text"/>
                <a:sym typeface="Google Sans Text"/>
                <a:hlinkClick r:id="rId5">
                  <a:extLst>
                    <a:ext uri="{A12FA001-AC4F-418D-AE19-62706E023703}">
                      <ahyp:hlinkClr val="tx"/>
                    </a:ext>
                  </a:extLst>
                </a:hlinkClick>
              </a:rPr>
              <a:t>gcloud | Cloud SDK Documentation</a:t>
            </a:r>
            <a:r>
              <a:rPr lang="en" sz="1800">
                <a:solidFill>
                  <a:srgbClr val="3C4043"/>
                </a:solidFill>
                <a:latin typeface="Google Sans Text"/>
                <a:ea typeface="Google Sans Text"/>
                <a:cs typeface="Google Sans Text"/>
                <a:sym typeface="Google Sans Text"/>
              </a:rPr>
              <a:t> </a:t>
            </a:r>
            <a:endParaRPr sz="1800">
              <a:solidFill>
                <a:srgbClr val="3C4043"/>
              </a:solidFill>
              <a:latin typeface="Google Sans Text"/>
              <a:ea typeface="Google Sans Text"/>
              <a:cs typeface="Google Sans Text"/>
              <a:sym typeface="Google Sans Text"/>
            </a:endParaRPr>
          </a:p>
          <a:p>
            <a:pPr indent="0" lvl="0" marL="0" rtl="0" algn="l">
              <a:lnSpc>
                <a:spcPct val="100000"/>
              </a:lnSpc>
              <a:spcBef>
                <a:spcPts val="1000"/>
              </a:spcBef>
              <a:spcAft>
                <a:spcPts val="0"/>
              </a:spcAft>
              <a:buNone/>
            </a:pPr>
            <a:r>
              <a:rPr lang="en" sz="1800" u="sng">
                <a:solidFill>
                  <a:srgbClr val="1A73E8"/>
                </a:solidFill>
                <a:latin typeface="Google Sans Text"/>
                <a:ea typeface="Google Sans Text"/>
                <a:cs typeface="Google Sans Text"/>
                <a:sym typeface="Google Sans Text"/>
                <a:hlinkClick r:id="rId6">
                  <a:extLst>
                    <a:ext uri="{A12FA001-AC4F-418D-AE19-62706E023703}">
                      <ahyp:hlinkClr val="tx"/>
                    </a:ext>
                  </a:extLst>
                </a:hlinkClick>
              </a:rPr>
              <a:t>Using the bq command-line tool | BigQuery</a:t>
            </a:r>
            <a:r>
              <a:rPr lang="en" sz="1800">
                <a:solidFill>
                  <a:srgbClr val="3C4043"/>
                </a:solidFill>
                <a:latin typeface="Google Sans Text"/>
                <a:ea typeface="Google Sans Text"/>
                <a:cs typeface="Google Sans Text"/>
                <a:sym typeface="Google Sans Text"/>
              </a:rPr>
              <a:t> </a:t>
            </a:r>
            <a:endParaRPr sz="1800">
              <a:solidFill>
                <a:srgbClr val="3C4043"/>
              </a:solidFill>
              <a:latin typeface="Google Sans Text"/>
              <a:ea typeface="Google Sans Text"/>
              <a:cs typeface="Google Sans Text"/>
              <a:sym typeface="Google Sans Text"/>
            </a:endParaRPr>
          </a:p>
          <a:p>
            <a:pPr indent="0" lvl="0" marL="0" rtl="0" algn="l">
              <a:lnSpc>
                <a:spcPct val="100000"/>
              </a:lnSpc>
              <a:spcBef>
                <a:spcPts val="1000"/>
              </a:spcBef>
              <a:spcAft>
                <a:spcPts val="1000"/>
              </a:spcAft>
              <a:buNone/>
            </a:pPr>
            <a:r>
              <a:rPr lang="en" sz="1800" u="sng">
                <a:solidFill>
                  <a:srgbClr val="1A73E8"/>
                </a:solidFill>
                <a:latin typeface="Google Sans Text"/>
                <a:ea typeface="Google Sans Text"/>
                <a:cs typeface="Google Sans Text"/>
                <a:sym typeface="Google Sans Text"/>
                <a:hlinkClick r:id="rId7">
                  <a:extLst>
                    <a:ext uri="{A12FA001-AC4F-418D-AE19-62706E023703}">
                      <ahyp:hlinkClr val="tx"/>
                    </a:ext>
                  </a:extLst>
                </a:hlinkClick>
              </a:rPr>
              <a:t>gsutil tool | Cloud Storage</a:t>
            </a:r>
            <a:r>
              <a:rPr lang="en" sz="1800">
                <a:solidFill>
                  <a:srgbClr val="3C4043"/>
                </a:solidFill>
                <a:latin typeface="Google Sans Text"/>
                <a:ea typeface="Google Sans Text"/>
                <a:cs typeface="Google Sans Text"/>
                <a:sym typeface="Google Sans Text"/>
              </a:rPr>
              <a:t> </a:t>
            </a:r>
            <a:endParaRPr sz="1800">
              <a:solidFill>
                <a:srgbClr val="202124"/>
              </a:solidFill>
              <a:latin typeface="Google Sans Text"/>
              <a:ea typeface="Google Sans Text"/>
              <a:cs typeface="Google Sans Text"/>
              <a:sym typeface="Google Sans Text"/>
            </a:endParaRPr>
          </a:p>
        </p:txBody>
      </p:sp>
      <p:sp>
        <p:nvSpPr>
          <p:cNvPr id="313" name="Google Shape;313;p40"/>
          <p:cNvSpPr txBox="1"/>
          <p:nvPr/>
        </p:nvSpPr>
        <p:spPr>
          <a:xfrm>
            <a:off x="13263450" y="3209938"/>
            <a:ext cx="4364100" cy="1192200"/>
          </a:xfrm>
          <a:prstGeom prst="rect">
            <a:avLst/>
          </a:prstGeom>
          <a:noFill/>
          <a:ln>
            <a:noFill/>
          </a:ln>
        </p:spPr>
        <p:txBody>
          <a:bodyPr anchorCtr="0" anchor="t" bIns="91425" lIns="0" spcFirstLastPara="1" rIns="91425" wrap="square" tIns="91425">
            <a:noAutofit/>
          </a:bodyPr>
          <a:lstStyle/>
          <a:p>
            <a:pPr indent="0" lvl="0" marL="0" rtl="0" algn="l">
              <a:lnSpc>
                <a:spcPct val="115000"/>
              </a:lnSpc>
              <a:spcBef>
                <a:spcPts val="0"/>
              </a:spcBef>
              <a:spcAft>
                <a:spcPts val="0"/>
              </a:spcAft>
              <a:buNone/>
            </a:pPr>
            <a:r>
              <a:rPr lang="en" sz="2800">
                <a:solidFill>
                  <a:srgbClr val="3C4043"/>
                </a:solidFill>
                <a:latin typeface="Google Sans Medium"/>
                <a:ea typeface="Google Sans Medium"/>
                <a:cs typeface="Google Sans Medium"/>
                <a:sym typeface="Google Sans Medium"/>
              </a:rPr>
              <a:t>Documentation</a:t>
            </a:r>
            <a:endParaRPr sz="2800">
              <a:solidFill>
                <a:srgbClr val="3C4043"/>
              </a:solidFill>
              <a:latin typeface="Google Sans Medium"/>
              <a:ea typeface="Google Sans Medium"/>
              <a:cs typeface="Google Sans Medium"/>
              <a:sym typeface="Google Sans Medium"/>
            </a:endParaRPr>
          </a:p>
        </p:txBody>
      </p:sp>
      <p:cxnSp>
        <p:nvCxnSpPr>
          <p:cNvPr id="314" name="Google Shape;314;p40"/>
          <p:cNvCxnSpPr/>
          <p:nvPr/>
        </p:nvCxnSpPr>
        <p:spPr>
          <a:xfrm flipH="1" rot="10800000">
            <a:off x="5894325" y="3885975"/>
            <a:ext cx="6240600" cy="33600"/>
          </a:xfrm>
          <a:prstGeom prst="straightConnector1">
            <a:avLst/>
          </a:prstGeom>
          <a:noFill/>
          <a:ln cap="flat" cmpd="sng" w="76200">
            <a:solidFill>
              <a:srgbClr val="EA4335"/>
            </a:solidFill>
            <a:prstDash val="solid"/>
            <a:round/>
            <a:headEnd len="med" w="med" type="none"/>
            <a:tailEnd len="med" w="med" type="none"/>
          </a:ln>
        </p:spPr>
      </p:cxnSp>
      <p:sp>
        <p:nvSpPr>
          <p:cNvPr id="315" name="Google Shape;315;p40"/>
          <p:cNvSpPr txBox="1"/>
          <p:nvPr/>
        </p:nvSpPr>
        <p:spPr>
          <a:xfrm>
            <a:off x="914350" y="3301100"/>
            <a:ext cx="4364100" cy="11922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None/>
            </a:pPr>
            <a:r>
              <a:rPr lang="en" sz="2800">
                <a:solidFill>
                  <a:srgbClr val="3C4043"/>
                </a:solidFill>
                <a:latin typeface="Google Sans Medium"/>
                <a:ea typeface="Google Sans Medium"/>
                <a:cs typeface="Google Sans Medium"/>
                <a:sym typeface="Google Sans Medium"/>
              </a:rPr>
              <a:t>Courses</a:t>
            </a:r>
            <a:endParaRPr sz="2800">
              <a:solidFill>
                <a:srgbClr val="3C4043"/>
              </a:solidFill>
              <a:latin typeface="Google Sans Medium"/>
              <a:ea typeface="Google Sans Medium"/>
              <a:cs typeface="Google Sans Medium"/>
              <a:sym typeface="Google Sans Medium"/>
            </a:endParaRPr>
          </a:p>
        </p:txBody>
      </p:sp>
      <p:cxnSp>
        <p:nvCxnSpPr>
          <p:cNvPr id="316" name="Google Shape;316;p40"/>
          <p:cNvCxnSpPr/>
          <p:nvPr/>
        </p:nvCxnSpPr>
        <p:spPr>
          <a:xfrm>
            <a:off x="987250" y="3919950"/>
            <a:ext cx="4364100" cy="0"/>
          </a:xfrm>
          <a:prstGeom prst="straightConnector1">
            <a:avLst/>
          </a:prstGeom>
          <a:noFill/>
          <a:ln cap="flat" cmpd="sng" w="76200">
            <a:solidFill>
              <a:srgbClr val="4285F4"/>
            </a:solidFill>
            <a:prstDash val="solid"/>
            <a:round/>
            <a:headEnd len="med" w="med" type="none"/>
            <a:tailEnd len="med" w="med" type="none"/>
          </a:ln>
        </p:spPr>
      </p:cxnSp>
      <p:sp>
        <p:nvSpPr>
          <p:cNvPr id="317" name="Google Shape;317;p40"/>
          <p:cNvSpPr/>
          <p:nvPr/>
        </p:nvSpPr>
        <p:spPr>
          <a:xfrm>
            <a:off x="5898350" y="4106975"/>
            <a:ext cx="2929500" cy="2013900"/>
          </a:xfrm>
          <a:prstGeom prst="roundRect">
            <a:avLst>
              <a:gd fmla="val 4002" name="adj"/>
            </a:avLst>
          </a:prstGeom>
          <a:noFill/>
          <a:ln cap="flat" cmpd="sng" w="9525">
            <a:solidFill>
              <a:srgbClr val="BDC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8" name="Google Shape;318;p40"/>
          <p:cNvPicPr preferRelativeResize="0"/>
          <p:nvPr/>
        </p:nvPicPr>
        <p:blipFill>
          <a:blip r:embed="rId8">
            <a:alphaModFix/>
          </a:blip>
          <a:stretch>
            <a:fillRect/>
          </a:stretch>
        </p:blipFill>
        <p:spPr>
          <a:xfrm>
            <a:off x="7108350" y="4270801"/>
            <a:ext cx="416774" cy="416301"/>
          </a:xfrm>
          <a:prstGeom prst="rect">
            <a:avLst/>
          </a:prstGeom>
          <a:noFill/>
          <a:ln>
            <a:noFill/>
          </a:ln>
        </p:spPr>
      </p:pic>
      <p:sp>
        <p:nvSpPr>
          <p:cNvPr id="319" name="Google Shape;319;p40"/>
          <p:cNvSpPr txBox="1"/>
          <p:nvPr/>
        </p:nvSpPr>
        <p:spPr>
          <a:xfrm>
            <a:off x="6461888" y="4669463"/>
            <a:ext cx="1709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5F6368"/>
                </a:solidFill>
                <a:latin typeface="Google Sans Text"/>
                <a:ea typeface="Google Sans Text"/>
                <a:cs typeface="Google Sans Text"/>
                <a:sym typeface="Google Sans Text"/>
              </a:rPr>
              <a:t>Google </a:t>
            </a:r>
            <a:r>
              <a:rPr lang="en">
                <a:solidFill>
                  <a:srgbClr val="5F6368"/>
                </a:solidFill>
                <a:latin typeface="Google Sans"/>
                <a:ea typeface="Google Sans"/>
                <a:cs typeface="Google Sans"/>
                <a:sym typeface="Google Sans"/>
              </a:rPr>
              <a:t>Cloud</a:t>
            </a:r>
            <a:endParaRPr>
              <a:solidFill>
                <a:srgbClr val="5F6368"/>
              </a:solidFill>
              <a:latin typeface="Google Sans"/>
              <a:ea typeface="Google Sans"/>
              <a:cs typeface="Google Sans"/>
              <a:sym typeface="Google Sans"/>
            </a:endParaRPr>
          </a:p>
        </p:txBody>
      </p:sp>
      <p:sp>
        <p:nvSpPr>
          <p:cNvPr id="320" name="Google Shape;320;p40"/>
          <p:cNvSpPr txBox="1"/>
          <p:nvPr/>
        </p:nvSpPr>
        <p:spPr>
          <a:xfrm>
            <a:off x="5624213" y="4985450"/>
            <a:ext cx="3370500" cy="6465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1500" u="sng">
                <a:solidFill>
                  <a:srgbClr val="1A73E8"/>
                </a:solidFill>
                <a:latin typeface="Google Sans Text Medium"/>
                <a:ea typeface="Google Sans Text Medium"/>
                <a:cs typeface="Google Sans Text Medium"/>
                <a:sym typeface="Google Sans Text Medium"/>
                <a:hlinkClick r:id="rId9">
                  <a:extLst>
                    <a:ext uri="{A12FA001-AC4F-418D-AE19-62706E023703}">
                      <ahyp:hlinkClr val="tx"/>
                    </a:ext>
                  </a:extLst>
                </a:hlinkClick>
              </a:rPr>
              <a:t>Create and Manage </a:t>
            </a:r>
            <a:endParaRPr sz="1100"/>
          </a:p>
          <a:p>
            <a:pPr indent="0" lvl="0" marL="0" rtl="0" algn="ctr">
              <a:lnSpc>
                <a:spcPct val="100000"/>
              </a:lnSpc>
              <a:spcBef>
                <a:spcPts val="0"/>
              </a:spcBef>
              <a:spcAft>
                <a:spcPts val="0"/>
              </a:spcAft>
              <a:buNone/>
            </a:pPr>
            <a:r>
              <a:rPr lang="en" sz="1500" u="sng">
                <a:solidFill>
                  <a:srgbClr val="1A73E8"/>
                </a:solidFill>
                <a:latin typeface="Google Sans Text Medium"/>
                <a:ea typeface="Google Sans Text Medium"/>
                <a:cs typeface="Google Sans Text Medium"/>
                <a:sym typeface="Google Sans Text Medium"/>
                <a:hlinkClick r:id="rId10">
                  <a:extLst>
                    <a:ext uri="{A12FA001-AC4F-418D-AE19-62706E023703}">
                      <ahyp:hlinkClr val="tx"/>
                    </a:ext>
                  </a:extLst>
                </a:hlinkClick>
              </a:rPr>
              <a:t>Cloud Resource Quest </a:t>
            </a:r>
            <a:endParaRPr sz="1500">
              <a:solidFill>
                <a:srgbClr val="5F6368"/>
              </a:solidFill>
              <a:latin typeface="Google Sans Text Medium"/>
              <a:ea typeface="Google Sans Text Medium"/>
              <a:cs typeface="Google Sans Text Medium"/>
              <a:sym typeface="Google Sans Text Medium"/>
            </a:endParaRPr>
          </a:p>
        </p:txBody>
      </p:sp>
      <p:cxnSp>
        <p:nvCxnSpPr>
          <p:cNvPr id="321" name="Google Shape;321;p40"/>
          <p:cNvCxnSpPr/>
          <p:nvPr/>
        </p:nvCxnSpPr>
        <p:spPr>
          <a:xfrm>
            <a:off x="6902400" y="5885300"/>
            <a:ext cx="919200" cy="0"/>
          </a:xfrm>
          <a:prstGeom prst="straightConnector1">
            <a:avLst/>
          </a:prstGeom>
          <a:noFill/>
          <a:ln cap="flat" cmpd="sng" w="28575">
            <a:solidFill>
              <a:srgbClr val="34A853"/>
            </a:solidFill>
            <a:prstDash val="solid"/>
            <a:round/>
            <a:headEnd len="med" w="med" type="none"/>
            <a:tailEnd len="med" w="med" type="none"/>
          </a:ln>
        </p:spPr>
      </p:cxnSp>
      <p:sp>
        <p:nvSpPr>
          <p:cNvPr id="322" name="Google Shape;322;p40"/>
          <p:cNvSpPr/>
          <p:nvPr/>
        </p:nvSpPr>
        <p:spPr>
          <a:xfrm>
            <a:off x="9241927" y="4113556"/>
            <a:ext cx="2929500" cy="2013900"/>
          </a:xfrm>
          <a:prstGeom prst="roundRect">
            <a:avLst>
              <a:gd fmla="val 4002" name="adj"/>
            </a:avLst>
          </a:prstGeom>
          <a:noFill/>
          <a:ln cap="flat" cmpd="sng" w="9525">
            <a:solidFill>
              <a:srgbClr val="BDC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3" name="Google Shape;323;p40"/>
          <p:cNvPicPr preferRelativeResize="0"/>
          <p:nvPr/>
        </p:nvPicPr>
        <p:blipFill>
          <a:blip r:embed="rId8">
            <a:alphaModFix/>
          </a:blip>
          <a:stretch>
            <a:fillRect/>
          </a:stretch>
        </p:blipFill>
        <p:spPr>
          <a:xfrm>
            <a:off x="10458413" y="4276976"/>
            <a:ext cx="416774" cy="416301"/>
          </a:xfrm>
          <a:prstGeom prst="rect">
            <a:avLst/>
          </a:prstGeom>
          <a:noFill/>
          <a:ln>
            <a:noFill/>
          </a:ln>
        </p:spPr>
      </p:pic>
      <p:sp>
        <p:nvSpPr>
          <p:cNvPr id="324" name="Google Shape;324;p40"/>
          <p:cNvSpPr txBox="1"/>
          <p:nvPr/>
        </p:nvSpPr>
        <p:spPr>
          <a:xfrm>
            <a:off x="9811950" y="4675638"/>
            <a:ext cx="1709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5F6368"/>
                </a:solidFill>
                <a:latin typeface="Google Sans Text"/>
                <a:ea typeface="Google Sans Text"/>
                <a:cs typeface="Google Sans Text"/>
                <a:sym typeface="Google Sans Text"/>
              </a:rPr>
              <a:t>Google </a:t>
            </a:r>
            <a:r>
              <a:rPr lang="en">
                <a:solidFill>
                  <a:srgbClr val="5F6368"/>
                </a:solidFill>
                <a:latin typeface="Google Sans"/>
                <a:ea typeface="Google Sans"/>
                <a:cs typeface="Google Sans"/>
                <a:sym typeface="Google Sans"/>
              </a:rPr>
              <a:t>Cloud</a:t>
            </a:r>
            <a:endParaRPr>
              <a:solidFill>
                <a:srgbClr val="5F6368"/>
              </a:solidFill>
              <a:latin typeface="Google Sans"/>
              <a:ea typeface="Google Sans"/>
              <a:cs typeface="Google Sans"/>
              <a:sym typeface="Google Sans"/>
            </a:endParaRPr>
          </a:p>
        </p:txBody>
      </p:sp>
      <p:sp>
        <p:nvSpPr>
          <p:cNvPr id="325" name="Google Shape;325;p40"/>
          <p:cNvSpPr txBox="1"/>
          <p:nvPr/>
        </p:nvSpPr>
        <p:spPr>
          <a:xfrm>
            <a:off x="9031825" y="4985450"/>
            <a:ext cx="3304800" cy="11082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1500" u="sng">
                <a:solidFill>
                  <a:srgbClr val="1A73E8"/>
                </a:solidFill>
                <a:latin typeface="Google Sans Text Medium"/>
                <a:ea typeface="Google Sans Text Medium"/>
                <a:cs typeface="Google Sans Text Medium"/>
                <a:sym typeface="Google Sans Text Medium"/>
                <a:hlinkClick r:id="rId11">
                  <a:extLst>
                    <a:ext uri="{A12FA001-AC4F-418D-AE19-62706E023703}">
                      <ahyp:hlinkClr val="tx"/>
                    </a:ext>
                  </a:extLst>
                </a:hlinkClick>
              </a:rPr>
              <a:t>Perform Foundational Infrastructure Tasks in </a:t>
            </a:r>
            <a:endParaRPr sz="1100"/>
          </a:p>
          <a:p>
            <a:pPr indent="0" lvl="0" marL="0" rtl="0" algn="ctr">
              <a:spcBef>
                <a:spcPts val="0"/>
              </a:spcBef>
              <a:spcAft>
                <a:spcPts val="0"/>
              </a:spcAft>
              <a:buNone/>
            </a:pPr>
            <a:r>
              <a:rPr lang="en" sz="1500" u="sng">
                <a:solidFill>
                  <a:srgbClr val="1A73E8"/>
                </a:solidFill>
                <a:latin typeface="Google Sans Text Medium"/>
                <a:ea typeface="Google Sans Text Medium"/>
                <a:cs typeface="Google Sans Text Medium"/>
                <a:sym typeface="Google Sans Text Medium"/>
                <a:hlinkClick r:id="rId12">
                  <a:extLst>
                    <a:ext uri="{A12FA001-AC4F-418D-AE19-62706E023703}">
                      <ahyp:hlinkClr val="tx"/>
                    </a:ext>
                  </a:extLst>
                </a:hlinkClick>
              </a:rPr>
              <a:t>Google Cloud Quest </a:t>
            </a:r>
            <a:endParaRPr sz="1500">
              <a:solidFill>
                <a:srgbClr val="5F6368"/>
              </a:solidFill>
              <a:latin typeface="Google Sans Text Medium"/>
              <a:ea typeface="Google Sans Text Medium"/>
              <a:cs typeface="Google Sans Text Medium"/>
              <a:sym typeface="Google Sans Text Medium"/>
            </a:endParaRPr>
          </a:p>
          <a:p>
            <a:pPr indent="0" lvl="0" marL="0" rtl="0" algn="ctr">
              <a:lnSpc>
                <a:spcPct val="100000"/>
              </a:lnSpc>
              <a:spcBef>
                <a:spcPts val="0"/>
              </a:spcBef>
              <a:spcAft>
                <a:spcPts val="0"/>
              </a:spcAft>
              <a:buNone/>
            </a:pPr>
            <a:r>
              <a:t/>
            </a:r>
            <a:endParaRPr sz="1500">
              <a:solidFill>
                <a:srgbClr val="5F6368"/>
              </a:solidFill>
              <a:latin typeface="Google Sans Text Medium"/>
              <a:ea typeface="Google Sans Text Medium"/>
              <a:cs typeface="Google Sans Text Medium"/>
              <a:sym typeface="Google Sans Text Medium"/>
            </a:endParaRPr>
          </a:p>
        </p:txBody>
      </p:sp>
      <p:cxnSp>
        <p:nvCxnSpPr>
          <p:cNvPr id="326" name="Google Shape;326;p40"/>
          <p:cNvCxnSpPr/>
          <p:nvPr/>
        </p:nvCxnSpPr>
        <p:spPr>
          <a:xfrm>
            <a:off x="10207200" y="5885300"/>
            <a:ext cx="919200" cy="0"/>
          </a:xfrm>
          <a:prstGeom prst="straightConnector1">
            <a:avLst/>
          </a:prstGeom>
          <a:noFill/>
          <a:ln cap="flat" cmpd="sng" w="28575">
            <a:solidFill>
              <a:srgbClr val="FBBC05"/>
            </a:solidFill>
            <a:prstDash val="solid"/>
            <a:round/>
            <a:headEnd len="med" w="med" type="none"/>
            <a:tailEnd len="med" w="med" type="none"/>
          </a:ln>
        </p:spPr>
      </p:cxnSp>
      <p:sp>
        <p:nvSpPr>
          <p:cNvPr id="327" name="Google Shape;327;p40"/>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0"/>
          <p:cNvSpPr txBox="1"/>
          <p:nvPr/>
        </p:nvSpPr>
        <p:spPr>
          <a:xfrm>
            <a:off x="1037900" y="3993450"/>
            <a:ext cx="4313400" cy="1421400"/>
          </a:xfrm>
          <a:prstGeom prst="rect">
            <a:avLst/>
          </a:prstGeom>
          <a:noFill/>
          <a:ln>
            <a:noFill/>
          </a:ln>
        </p:spPr>
        <p:txBody>
          <a:bodyPr anchorCtr="0" anchor="t" bIns="91450" lIns="91450" spcFirstLastPara="1" rIns="91450" wrap="square" tIns="91450">
            <a:spAutoFit/>
          </a:bodyPr>
          <a:lstStyle/>
          <a:p>
            <a:pPr indent="0" lvl="0" marL="0" rtl="0" algn="l">
              <a:lnSpc>
                <a:spcPct val="100000"/>
              </a:lnSpc>
              <a:spcBef>
                <a:spcPts val="0"/>
              </a:spcBef>
              <a:spcAft>
                <a:spcPts val="0"/>
              </a:spcAft>
              <a:buNone/>
            </a:pPr>
            <a:r>
              <a:rPr lang="en" sz="1800" u="sng">
                <a:solidFill>
                  <a:srgbClr val="1A73E8"/>
                </a:solidFill>
                <a:latin typeface="Google Sans Text"/>
                <a:ea typeface="Google Sans Text"/>
                <a:cs typeface="Google Sans Text"/>
                <a:sym typeface="Google Sans Text"/>
                <a:hlinkClick r:id="rId13">
                  <a:extLst>
                    <a:ext uri="{A12FA001-AC4F-418D-AE19-62706E023703}">
                      <ahyp:hlinkClr val="tx"/>
                    </a:ext>
                  </a:extLst>
                </a:hlinkClick>
              </a:rPr>
              <a:t>Google Cloud </a:t>
            </a:r>
            <a:r>
              <a:rPr lang="en" sz="1800" u="sng">
                <a:solidFill>
                  <a:srgbClr val="1A73E8"/>
                </a:solidFill>
                <a:latin typeface="Google Sans Text"/>
                <a:ea typeface="Google Sans Text"/>
                <a:cs typeface="Google Sans Text"/>
                <a:sym typeface="Google Sans Text"/>
                <a:hlinkClick r:id="rId14">
                  <a:extLst>
                    <a:ext uri="{A12FA001-AC4F-418D-AE19-62706E023703}">
                      <ahyp:hlinkClr val="tx"/>
                    </a:ext>
                  </a:extLst>
                </a:hlinkClick>
              </a:rPr>
              <a:t>Fundamentals</a:t>
            </a:r>
            <a:r>
              <a:rPr lang="en" sz="1800" u="sng">
                <a:solidFill>
                  <a:srgbClr val="1A73E8"/>
                </a:solidFill>
                <a:latin typeface="Google Sans Text"/>
                <a:ea typeface="Google Sans Text"/>
                <a:cs typeface="Google Sans Text"/>
                <a:sym typeface="Google Sans Text"/>
                <a:hlinkClick r:id="rId15">
                  <a:extLst>
                    <a:ext uri="{A12FA001-AC4F-418D-AE19-62706E023703}">
                      <ahyp:hlinkClr val="tx"/>
                    </a:ext>
                  </a:extLst>
                </a:hlinkClick>
              </a:rPr>
              <a:t>: </a:t>
            </a:r>
            <a:endParaRPr/>
          </a:p>
          <a:p>
            <a:pPr indent="0" lvl="0" marL="0" rtl="0" algn="l">
              <a:lnSpc>
                <a:spcPct val="100000"/>
              </a:lnSpc>
              <a:spcBef>
                <a:spcPts val="0"/>
              </a:spcBef>
              <a:spcAft>
                <a:spcPts val="0"/>
              </a:spcAft>
              <a:buNone/>
            </a:pPr>
            <a:r>
              <a:rPr lang="en" sz="1800" u="sng">
                <a:solidFill>
                  <a:srgbClr val="1A73E8"/>
                </a:solidFill>
                <a:latin typeface="Google Sans Text"/>
                <a:ea typeface="Google Sans Text"/>
                <a:cs typeface="Google Sans Text"/>
                <a:sym typeface="Google Sans Text"/>
                <a:hlinkClick r:id="rId16">
                  <a:extLst>
                    <a:ext uri="{A12FA001-AC4F-418D-AE19-62706E023703}">
                      <ahyp:hlinkClr val="tx"/>
                    </a:ext>
                  </a:extLst>
                </a:hlinkClick>
              </a:rPr>
              <a:t>Core Infrastructure</a:t>
            </a:r>
            <a:r>
              <a:rPr lang="en" sz="1800">
                <a:solidFill>
                  <a:srgbClr val="3C4043"/>
                </a:solidFill>
                <a:latin typeface="Google Sans Text"/>
                <a:ea typeface="Google Sans Text"/>
                <a:cs typeface="Google Sans Text"/>
                <a:sym typeface="Google Sans Text"/>
              </a:rPr>
              <a:t> </a:t>
            </a:r>
            <a:endParaRPr sz="1800">
              <a:solidFill>
                <a:srgbClr val="3C4043"/>
              </a:solidFill>
              <a:latin typeface="Google Sans Text"/>
              <a:ea typeface="Google Sans Text"/>
              <a:cs typeface="Google Sans Text"/>
              <a:sym typeface="Google Sans Text"/>
            </a:endParaRPr>
          </a:p>
          <a:p>
            <a:pPr indent="-342900" lvl="0" marL="457200" rtl="0" algn="l">
              <a:lnSpc>
                <a:spcPct val="100000"/>
              </a:lnSpc>
              <a:spcBef>
                <a:spcPts val="1000"/>
              </a:spcBef>
              <a:spcAft>
                <a:spcPts val="0"/>
              </a:spcAft>
              <a:buClr>
                <a:schemeClr val="dk1"/>
              </a:buClr>
              <a:buSzPts val="1800"/>
              <a:buFont typeface="Google Sans Text"/>
              <a:buChar char="●"/>
            </a:pPr>
            <a:r>
              <a:rPr lang="en" sz="1800">
                <a:solidFill>
                  <a:srgbClr val="3C4043"/>
                </a:solidFill>
                <a:latin typeface="Google Sans Text"/>
                <a:ea typeface="Google Sans Text"/>
                <a:cs typeface="Google Sans Text"/>
                <a:sym typeface="Google Sans Text"/>
              </a:rPr>
              <a:t>M2 Resources and Access in the Cloud</a:t>
            </a:r>
            <a:endParaRPr sz="1800">
              <a:solidFill>
                <a:srgbClr val="3C4043"/>
              </a:solidFill>
              <a:latin typeface="Google Sans Text"/>
              <a:ea typeface="Google Sans Text"/>
              <a:cs typeface="Google Sans Text"/>
              <a:sym typeface="Google Sans Text"/>
            </a:endParaRPr>
          </a:p>
        </p:txBody>
      </p:sp>
      <p:sp>
        <p:nvSpPr>
          <p:cNvPr id="329" name="Google Shape;329;p40"/>
          <p:cNvSpPr/>
          <p:nvPr/>
        </p:nvSpPr>
        <p:spPr>
          <a:xfrm>
            <a:off x="958275" y="5535725"/>
            <a:ext cx="4364100" cy="15990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0"/>
          <p:cNvSpPr/>
          <p:nvPr/>
        </p:nvSpPr>
        <p:spPr>
          <a:xfrm>
            <a:off x="958275" y="7593475"/>
            <a:ext cx="4364100" cy="17067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0"/>
          <p:cNvSpPr txBox="1"/>
          <p:nvPr/>
        </p:nvSpPr>
        <p:spPr>
          <a:xfrm>
            <a:off x="1034325" y="5690525"/>
            <a:ext cx="3297900" cy="1421400"/>
          </a:xfrm>
          <a:prstGeom prst="rect">
            <a:avLst/>
          </a:prstGeom>
          <a:noFill/>
          <a:ln>
            <a:noFill/>
          </a:ln>
        </p:spPr>
        <p:txBody>
          <a:bodyPr anchorCtr="0" anchor="t" bIns="91450" lIns="91450" spcFirstLastPara="1" rIns="91450" wrap="square" tIns="91450">
            <a:spAutoFit/>
          </a:bodyPr>
          <a:lstStyle/>
          <a:p>
            <a:pPr indent="0" lvl="0" marL="0" rtl="0" algn="l">
              <a:lnSpc>
                <a:spcPct val="100000"/>
              </a:lnSpc>
              <a:spcBef>
                <a:spcPts val="0"/>
              </a:spcBef>
              <a:spcAft>
                <a:spcPts val="0"/>
              </a:spcAft>
              <a:buNone/>
            </a:pPr>
            <a:r>
              <a:rPr lang="en" sz="1800" u="sng">
                <a:solidFill>
                  <a:srgbClr val="1A73E8"/>
                </a:solidFill>
                <a:latin typeface="Google Sans Text"/>
                <a:ea typeface="Google Sans Text"/>
                <a:cs typeface="Google Sans Text"/>
                <a:sym typeface="Google Sans Text"/>
                <a:hlinkClick r:id="rId17">
                  <a:extLst>
                    <a:ext uri="{A12FA001-AC4F-418D-AE19-62706E023703}">
                      <ahyp:hlinkClr val="tx"/>
                    </a:ext>
                  </a:extLst>
                </a:hlinkClick>
              </a:rPr>
              <a:t>Architecting with Google  Compute Engine</a:t>
            </a:r>
            <a:endParaRPr sz="1800">
              <a:solidFill>
                <a:srgbClr val="3C4043"/>
              </a:solidFill>
              <a:latin typeface="Google Sans Text"/>
              <a:ea typeface="Google Sans Text"/>
              <a:cs typeface="Google Sans Text"/>
              <a:sym typeface="Google Sans Text"/>
            </a:endParaRPr>
          </a:p>
          <a:p>
            <a:pPr indent="-342900" lvl="0" marL="457200" rtl="0" algn="l">
              <a:spcBef>
                <a:spcPts val="1000"/>
              </a:spcBef>
              <a:spcAft>
                <a:spcPts val="1000"/>
              </a:spcAft>
              <a:buClr>
                <a:srgbClr val="3C4043"/>
              </a:buClr>
              <a:buSzPts val="1800"/>
              <a:buFont typeface="Google Sans Text"/>
              <a:buChar char="●"/>
            </a:pPr>
            <a:r>
              <a:rPr lang="en" sz="1800">
                <a:solidFill>
                  <a:srgbClr val="3C4043"/>
                </a:solidFill>
                <a:latin typeface="Google Sans Text"/>
                <a:ea typeface="Google Sans Text"/>
                <a:cs typeface="Google Sans Text"/>
                <a:sym typeface="Google Sans Text"/>
              </a:rPr>
              <a:t>M1 Interacting with Google Cloud</a:t>
            </a:r>
            <a:endParaRPr sz="1800">
              <a:solidFill>
                <a:srgbClr val="202124"/>
              </a:solidFill>
              <a:latin typeface="Google Sans Text"/>
              <a:ea typeface="Google Sans Text"/>
              <a:cs typeface="Google Sans Text"/>
              <a:sym typeface="Google Sans Text"/>
            </a:endParaRPr>
          </a:p>
        </p:txBody>
      </p:sp>
      <p:sp>
        <p:nvSpPr>
          <p:cNvPr id="332" name="Google Shape;332;p40"/>
          <p:cNvSpPr txBox="1"/>
          <p:nvPr/>
        </p:nvSpPr>
        <p:spPr>
          <a:xfrm>
            <a:off x="1034325" y="7759850"/>
            <a:ext cx="3304800" cy="1421400"/>
          </a:xfrm>
          <a:prstGeom prst="rect">
            <a:avLst/>
          </a:prstGeom>
          <a:noFill/>
          <a:ln>
            <a:noFill/>
          </a:ln>
        </p:spPr>
        <p:txBody>
          <a:bodyPr anchorCtr="0" anchor="t" bIns="91450" lIns="91450" spcFirstLastPara="1" rIns="91450" wrap="square" tIns="91450">
            <a:spAutoFit/>
          </a:bodyPr>
          <a:lstStyle/>
          <a:p>
            <a:pPr indent="0" lvl="0" marL="0" rtl="0" algn="l">
              <a:lnSpc>
                <a:spcPct val="100000"/>
              </a:lnSpc>
              <a:spcBef>
                <a:spcPts val="0"/>
              </a:spcBef>
              <a:spcAft>
                <a:spcPts val="0"/>
              </a:spcAft>
              <a:buNone/>
            </a:pPr>
            <a:r>
              <a:rPr lang="en" sz="1800" u="sng">
                <a:solidFill>
                  <a:srgbClr val="1A73E8"/>
                </a:solidFill>
                <a:latin typeface="Google Sans Text"/>
                <a:ea typeface="Google Sans Text"/>
                <a:cs typeface="Google Sans Text"/>
                <a:sym typeface="Google Sans Text"/>
                <a:hlinkClick r:id="rId18">
                  <a:extLst>
                    <a:ext uri="{A12FA001-AC4F-418D-AE19-62706E023703}">
                      <ahyp:hlinkClr val="tx"/>
                    </a:ext>
                  </a:extLst>
                </a:hlinkClick>
              </a:rPr>
              <a:t>Essential Google Cloud Infrastructure: Foundation</a:t>
            </a:r>
            <a:endParaRPr sz="1800">
              <a:solidFill>
                <a:srgbClr val="3C4043"/>
              </a:solidFill>
              <a:latin typeface="Google Sans Text"/>
              <a:ea typeface="Google Sans Text"/>
              <a:cs typeface="Google Sans Text"/>
              <a:sym typeface="Google Sans Text"/>
            </a:endParaRPr>
          </a:p>
          <a:p>
            <a:pPr indent="-342900" lvl="0" marL="457200" rtl="0" algn="l">
              <a:spcBef>
                <a:spcPts val="1000"/>
              </a:spcBef>
              <a:spcAft>
                <a:spcPts val="1000"/>
              </a:spcAft>
              <a:buClr>
                <a:srgbClr val="3C4043"/>
              </a:buClr>
              <a:buSzPts val="1800"/>
              <a:buFont typeface="Google Sans Text"/>
              <a:buChar char="●"/>
            </a:pPr>
            <a:r>
              <a:rPr lang="en" sz="1800">
                <a:solidFill>
                  <a:srgbClr val="3C4043"/>
                </a:solidFill>
                <a:latin typeface="Google Sans Text"/>
                <a:ea typeface="Google Sans Text"/>
                <a:cs typeface="Google Sans Text"/>
                <a:sym typeface="Google Sans Text"/>
              </a:rPr>
              <a:t>M1 Interacting with 	Google Cloud</a:t>
            </a:r>
            <a:endParaRPr sz="1800">
              <a:solidFill>
                <a:srgbClr val="202124"/>
              </a:solidFill>
              <a:latin typeface="Google Sans Text"/>
              <a:ea typeface="Google Sans Text"/>
              <a:cs typeface="Google Sans Text"/>
              <a:sym typeface="Google Sans Text"/>
            </a:endParaRPr>
          </a:p>
        </p:txBody>
      </p:sp>
      <p:grpSp>
        <p:nvGrpSpPr>
          <p:cNvPr id="333" name="Google Shape;333;p40"/>
          <p:cNvGrpSpPr/>
          <p:nvPr/>
        </p:nvGrpSpPr>
        <p:grpSpPr>
          <a:xfrm>
            <a:off x="4291952" y="8406856"/>
            <a:ext cx="675600" cy="675600"/>
            <a:chOff x="958127" y="6085527"/>
            <a:chExt cx="675600" cy="675600"/>
          </a:xfrm>
        </p:grpSpPr>
        <p:sp>
          <p:nvSpPr>
            <p:cNvPr id="334" name="Google Shape;334;p40"/>
            <p:cNvSpPr/>
            <p:nvPr/>
          </p:nvSpPr>
          <p:spPr>
            <a:xfrm>
              <a:off x="958127" y="6085527"/>
              <a:ext cx="675600" cy="6756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5" name="Google Shape;335;p40"/>
            <p:cNvPicPr preferRelativeResize="0"/>
            <p:nvPr/>
          </p:nvPicPr>
          <p:blipFill>
            <a:blip r:embed="rId19">
              <a:alphaModFix/>
            </a:blip>
            <a:stretch>
              <a:fillRect/>
            </a:stretch>
          </p:blipFill>
          <p:spPr>
            <a:xfrm>
              <a:off x="1089993" y="6245277"/>
              <a:ext cx="409470" cy="363974"/>
            </a:xfrm>
            <a:prstGeom prst="rect">
              <a:avLst/>
            </a:prstGeom>
            <a:noFill/>
            <a:ln>
              <a:noFill/>
            </a:ln>
          </p:spPr>
        </p:pic>
      </p:grpSp>
      <p:grpSp>
        <p:nvGrpSpPr>
          <p:cNvPr id="336" name="Google Shape;336;p40"/>
          <p:cNvGrpSpPr/>
          <p:nvPr/>
        </p:nvGrpSpPr>
        <p:grpSpPr>
          <a:xfrm>
            <a:off x="4306027" y="6285156"/>
            <a:ext cx="675600" cy="675600"/>
            <a:chOff x="985077" y="3912152"/>
            <a:chExt cx="675600" cy="675600"/>
          </a:xfrm>
        </p:grpSpPr>
        <p:sp>
          <p:nvSpPr>
            <p:cNvPr id="337" name="Google Shape;337;p40"/>
            <p:cNvSpPr/>
            <p:nvPr/>
          </p:nvSpPr>
          <p:spPr>
            <a:xfrm>
              <a:off x="985077" y="3912152"/>
              <a:ext cx="675600" cy="6756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8" name="Google Shape;338;p40"/>
            <p:cNvPicPr preferRelativeResize="0"/>
            <p:nvPr/>
          </p:nvPicPr>
          <p:blipFill>
            <a:blip r:embed="rId20">
              <a:alphaModFix/>
            </a:blip>
            <a:stretch>
              <a:fillRect/>
            </a:stretch>
          </p:blipFill>
          <p:spPr>
            <a:xfrm>
              <a:off x="1092995" y="4060423"/>
              <a:ext cx="454974" cy="363974"/>
            </a:xfrm>
            <a:prstGeom prst="rect">
              <a:avLst/>
            </a:prstGeom>
            <a:noFill/>
            <a:ln>
              <a:noFill/>
            </a:ln>
          </p:spPr>
        </p:pic>
      </p:grpSp>
      <p:sp>
        <p:nvSpPr>
          <p:cNvPr id="339" name="Google Shape;339;p40"/>
          <p:cNvSpPr txBox="1"/>
          <p:nvPr/>
        </p:nvSpPr>
        <p:spPr>
          <a:xfrm>
            <a:off x="2961550" y="6947500"/>
            <a:ext cx="4155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400">
                <a:solidFill>
                  <a:srgbClr val="4285F4"/>
                </a:solidFill>
                <a:latin typeface="Google Sans Text"/>
                <a:ea typeface="Google Sans Text"/>
                <a:cs typeface="Google Sans Text"/>
                <a:sym typeface="Google Sans Text"/>
              </a:rPr>
              <a:t>=</a:t>
            </a:r>
            <a:endParaRPr b="1" sz="4400">
              <a:solidFill>
                <a:srgbClr val="4285F4"/>
              </a:solidFill>
              <a:latin typeface="Google Sans Text"/>
              <a:ea typeface="Google Sans Text"/>
              <a:cs typeface="Google Sans Text"/>
              <a:sym typeface="Google Sans Tex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1"/>
          <p:cNvSpPr txBox="1"/>
          <p:nvPr>
            <p:ph type="title"/>
          </p:nvPr>
        </p:nvSpPr>
        <p:spPr>
          <a:xfrm>
            <a:off x="9220250" y="3072500"/>
            <a:ext cx="8153700" cy="4138800"/>
          </a:xfrm>
          <a:prstGeom prst="rect">
            <a:avLst/>
          </a:prstGeom>
        </p:spPr>
        <p:txBody>
          <a:bodyPr anchorCtr="0" anchor="ctr" bIns="0" lIns="0" spcFirstLastPara="1" rIns="182850" wrap="square" tIns="0">
            <a:noAutofit/>
          </a:bodyPr>
          <a:lstStyle/>
          <a:p>
            <a:pPr indent="0" lvl="0" marL="0" rtl="0" algn="l">
              <a:spcBef>
                <a:spcPts val="0"/>
              </a:spcBef>
              <a:spcAft>
                <a:spcPts val="0"/>
              </a:spcAft>
              <a:buNone/>
            </a:pPr>
            <a:r>
              <a:rPr lang="en" sz="4800"/>
              <a:t>Section 2: </a:t>
            </a:r>
            <a:endParaRPr sz="4800"/>
          </a:p>
          <a:p>
            <a:pPr indent="0" lvl="0" marL="0" rtl="0" algn="l">
              <a:spcBef>
                <a:spcPts val="0"/>
              </a:spcBef>
              <a:spcAft>
                <a:spcPts val="0"/>
              </a:spcAft>
              <a:buNone/>
            </a:pPr>
            <a:r>
              <a:rPr lang="en" sz="4800"/>
              <a:t>Planning and configuring a cloud solution</a:t>
            </a:r>
            <a:endParaRPr/>
          </a:p>
        </p:txBody>
      </p:sp>
      <p:sp>
        <p:nvSpPr>
          <p:cNvPr id="345" name="Google Shape;345;p41"/>
          <p:cNvSpPr/>
          <p:nvPr/>
        </p:nvSpPr>
        <p:spPr>
          <a:xfrm rot="-5400708">
            <a:off x="2269649" y="5125088"/>
            <a:ext cx="2912400" cy="2912400"/>
          </a:xfrm>
          <a:prstGeom prst="rect">
            <a:avLst/>
          </a:prstGeom>
          <a:solidFill>
            <a:schemeClr val="accent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346" name="Google Shape;346;p41"/>
          <p:cNvSpPr/>
          <p:nvPr/>
        </p:nvSpPr>
        <p:spPr>
          <a:xfrm>
            <a:off x="4304875" y="7430317"/>
            <a:ext cx="2839216" cy="1419337"/>
          </a:xfrm>
          <a:custGeom>
            <a:rect b="b" l="l" r="r" t="t"/>
            <a:pathLst>
              <a:path extrusionOk="0" h="39591" w="79175">
                <a:moveTo>
                  <a:pt x="1" y="0"/>
                </a:moveTo>
                <a:cubicBezTo>
                  <a:pt x="1" y="21865"/>
                  <a:pt x="17726" y="39590"/>
                  <a:pt x="39585" y="39590"/>
                </a:cubicBezTo>
                <a:cubicBezTo>
                  <a:pt x="61449" y="39590"/>
                  <a:pt x="79175" y="21865"/>
                  <a:pt x="79175" y="0"/>
                </a:cubicBezTo>
                <a:close/>
              </a:path>
            </a:pathLst>
          </a:custGeom>
          <a:solidFill>
            <a:srgbClr val="EA4335"/>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347" name="Google Shape;347;p41"/>
          <p:cNvSpPr/>
          <p:nvPr/>
        </p:nvSpPr>
        <p:spPr>
          <a:xfrm>
            <a:off x="2819849" y="3313088"/>
            <a:ext cx="1812000" cy="1812000"/>
          </a:xfrm>
          <a:prstGeom prst="ellipse">
            <a:avLst/>
          </a:prstGeom>
          <a:noFill/>
          <a:ln cap="flat" cmpd="sng" w="19050">
            <a:solidFill>
              <a:srgbClr val="9AA0A6"/>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348" name="Google Shape;348;p41"/>
          <p:cNvSpPr/>
          <p:nvPr/>
        </p:nvSpPr>
        <p:spPr>
          <a:xfrm rot="1800581">
            <a:off x="3320942" y="2636904"/>
            <a:ext cx="571633" cy="571483"/>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1"/>
          <p:cNvSpPr/>
          <p:nvPr/>
        </p:nvSpPr>
        <p:spPr>
          <a:xfrm>
            <a:off x="1872400" y="7529100"/>
            <a:ext cx="741300" cy="741300"/>
          </a:xfrm>
          <a:prstGeom prst="ellipse">
            <a:avLst/>
          </a:prstGeom>
          <a:noFill/>
          <a:ln cap="flat" cmpd="sng" w="19050">
            <a:solidFill>
              <a:srgbClr val="9AA0A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2"/>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2</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1</a:t>
            </a:r>
            <a:endParaRPr sz="5700">
              <a:solidFill>
                <a:srgbClr val="3C4043"/>
              </a:solidFill>
              <a:latin typeface="Roboto Mono"/>
              <a:ea typeface="Roboto Mono"/>
              <a:cs typeface="Roboto Mono"/>
              <a:sym typeface="Roboto Mono"/>
            </a:endParaRPr>
          </a:p>
        </p:txBody>
      </p:sp>
      <p:sp>
        <p:nvSpPr>
          <p:cNvPr id="355" name="Google Shape;355;p42"/>
          <p:cNvSpPr txBox="1"/>
          <p:nvPr/>
        </p:nvSpPr>
        <p:spPr>
          <a:xfrm>
            <a:off x="1085476" y="1300078"/>
            <a:ext cx="5442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
        <p:nvSpPr>
          <p:cNvPr id="356" name="Google Shape;356;p42"/>
          <p:cNvSpPr txBox="1"/>
          <p:nvPr/>
        </p:nvSpPr>
        <p:spPr>
          <a:xfrm>
            <a:off x="2403650" y="914400"/>
            <a:ext cx="10201200" cy="1421700"/>
          </a:xfrm>
          <a:prstGeom prst="rect">
            <a:avLst/>
          </a:prstGeom>
          <a:noFill/>
          <a:ln>
            <a:noFill/>
          </a:ln>
        </p:spPr>
        <p:txBody>
          <a:bodyPr anchorCtr="0" anchor="ctr" bIns="0" lIns="0" spcFirstLastPara="1" rIns="182850" wrap="square" tIns="0">
            <a:noAutofit/>
          </a:bodyPr>
          <a:lstStyle/>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Diagnostic Question 01</a:t>
            </a:r>
            <a:endParaRPr sz="4000">
              <a:solidFill>
                <a:srgbClr val="202124"/>
              </a:solidFill>
              <a:latin typeface="Google Sans Medium"/>
              <a:ea typeface="Google Sans Medium"/>
              <a:cs typeface="Google Sans Medium"/>
              <a:sym typeface="Google Sans Medium"/>
            </a:endParaRPr>
          </a:p>
        </p:txBody>
      </p:sp>
      <p:pic>
        <p:nvPicPr>
          <p:cNvPr id="357" name="Google Shape;357;p42"/>
          <p:cNvPicPr preferRelativeResize="0"/>
          <p:nvPr/>
        </p:nvPicPr>
        <p:blipFill>
          <a:blip r:embed="rId3">
            <a:alphaModFix/>
          </a:blip>
          <a:stretch>
            <a:fillRect/>
          </a:stretch>
        </p:blipFill>
        <p:spPr>
          <a:xfrm>
            <a:off x="13535525" y="768100"/>
            <a:ext cx="3394224" cy="3209424"/>
          </a:xfrm>
          <a:prstGeom prst="rect">
            <a:avLst/>
          </a:prstGeom>
          <a:noFill/>
          <a:ln>
            <a:noFill/>
          </a:ln>
        </p:spPr>
      </p:pic>
      <p:sp>
        <p:nvSpPr>
          <p:cNvPr id="358" name="Google Shape;358;p42"/>
          <p:cNvSpPr/>
          <p:nvPr/>
        </p:nvSpPr>
        <p:spPr>
          <a:xfrm rot="5400000">
            <a:off x="2806850" y="5593900"/>
            <a:ext cx="828000" cy="6441600"/>
          </a:xfrm>
          <a:prstGeom prst="round2SameRect">
            <a:avLst>
              <a:gd fmla="val 16667" name="adj1"/>
              <a:gd fmla="val 0" name="adj2"/>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2"/>
          <p:cNvSpPr txBox="1"/>
          <p:nvPr/>
        </p:nvSpPr>
        <p:spPr>
          <a:xfrm>
            <a:off x="7339850" y="3072500"/>
            <a:ext cx="10033800" cy="61641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Use the pricing calculator to estimate 									the costs for 10 TB of regional Standard 							storage, 30 TB of regional Coldline storage, 							and egress charges for reads from storage.</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Use the pricing calculator to estimate the price for 10 TB of regional Standard storage, 30 TB of regional Nearline storage, and ingress charges for posts to the bucket.</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Use the pricing calculator to estimate the price for 10 TB of multi-region Standard storage, 30 TB for regional Coldline storage, and ingress charges for posts to the bucket.</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100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Use the pricing calculator to estimate the price for 10 TB of multi-region Standard storage, 30 TB for regional Nearline, and egress charges for reads from the bucket.</a:t>
            </a:r>
            <a:endParaRPr sz="2400">
              <a:solidFill>
                <a:srgbClr val="3C4043"/>
              </a:solidFill>
              <a:latin typeface="Google Sans Text"/>
              <a:ea typeface="Google Sans Text"/>
              <a:cs typeface="Google Sans Text"/>
              <a:sym typeface="Google Sans Text"/>
            </a:endParaRPr>
          </a:p>
        </p:txBody>
      </p:sp>
      <p:sp>
        <p:nvSpPr>
          <p:cNvPr id="360" name="Google Shape;360;p42"/>
          <p:cNvSpPr txBox="1"/>
          <p:nvPr/>
        </p:nvSpPr>
        <p:spPr>
          <a:xfrm>
            <a:off x="914350" y="3072500"/>
            <a:ext cx="5527200" cy="5134800"/>
          </a:xfrm>
          <a:prstGeom prst="rect">
            <a:avLst/>
          </a:prstGeom>
          <a:noFill/>
          <a:ln>
            <a:noFill/>
          </a:ln>
        </p:spPr>
        <p:txBody>
          <a:bodyPr anchorCtr="0" anchor="t" bIns="91425" lIns="0" spcFirstLastPara="1" rIns="91425" wrap="square" tIns="0">
            <a:spAutoFit/>
          </a:bodyPr>
          <a:lstStyle/>
          <a:p>
            <a:pPr indent="0" lvl="0" marL="0" rtl="0" algn="l">
              <a:lnSpc>
                <a:spcPct val="115000"/>
              </a:lnSpc>
              <a:spcBef>
                <a:spcPts val="0"/>
              </a:spcBef>
              <a:spcAft>
                <a:spcPts val="0"/>
              </a:spcAft>
              <a:buNone/>
            </a:pPr>
            <a:r>
              <a:rPr lang="en" sz="2400">
                <a:solidFill>
                  <a:srgbClr val="3C4043"/>
                </a:solidFill>
                <a:latin typeface="Google Sans Text"/>
                <a:ea typeface="Google Sans Text"/>
                <a:cs typeface="Google Sans Text"/>
                <a:sym typeface="Google Sans Text"/>
              </a:rPr>
              <a:t>The projected amount of cloud storage required for Cymbal Superstore to enable users to post pictures for project reviews is 10 TB of immediate access storage in the US and 30 TB of storage for historical posts in a bucket located near Cymbal Superstore’s headquarters. The contents of this bucket will need to be accessed once every 30 days. You want to estimate the cost of these storage resources to ensure this is economically feasible. </a:t>
            </a:r>
            <a:endParaRPr sz="2400">
              <a:solidFill>
                <a:srgbClr val="3C4043"/>
              </a:solidFill>
              <a:latin typeface="Google Sans Text"/>
              <a:ea typeface="Google Sans Text"/>
              <a:cs typeface="Google Sans Text"/>
              <a:sym typeface="Google Sans Text"/>
            </a:endParaRPr>
          </a:p>
        </p:txBody>
      </p:sp>
      <p:sp>
        <p:nvSpPr>
          <p:cNvPr id="361" name="Google Shape;361;p42"/>
          <p:cNvSpPr txBox="1"/>
          <p:nvPr/>
        </p:nvSpPr>
        <p:spPr>
          <a:xfrm>
            <a:off x="914350" y="8435800"/>
            <a:ext cx="5176500" cy="792900"/>
          </a:xfrm>
          <a:prstGeom prst="rect">
            <a:avLst/>
          </a:prstGeom>
          <a:noFill/>
          <a:ln>
            <a:noFill/>
          </a:ln>
        </p:spPr>
        <p:txBody>
          <a:bodyPr anchorCtr="0" anchor="ctr" bIns="0" lIns="0" spcFirstLastPara="1" rIns="91425" wrap="square" tIns="0">
            <a:noAutofit/>
          </a:bodyPr>
          <a:lstStyle/>
          <a:p>
            <a:pPr indent="0" lvl="0" marL="0" rtl="0" algn="l">
              <a:lnSpc>
                <a:spcPct val="115000"/>
              </a:lnSpc>
              <a:spcBef>
                <a:spcPts val="0"/>
              </a:spcBef>
              <a:spcAft>
                <a:spcPts val="0"/>
              </a:spcAft>
              <a:buNone/>
            </a:pPr>
            <a:r>
              <a:rPr lang="en" sz="2400">
                <a:solidFill>
                  <a:srgbClr val="FFFFFF"/>
                </a:solidFill>
                <a:latin typeface="Google Sans Text"/>
                <a:ea typeface="Google Sans Text"/>
                <a:cs typeface="Google Sans Text"/>
                <a:sym typeface="Google Sans Text"/>
              </a:rPr>
              <a:t>What should you do?</a:t>
            </a:r>
            <a:endParaRPr sz="2400">
              <a:solidFill>
                <a:srgbClr val="FFFFFF"/>
              </a:solidFill>
              <a:latin typeface="Google Sans Text"/>
              <a:ea typeface="Google Sans Text"/>
              <a:cs typeface="Google Sans Text"/>
              <a:sym typeface="Google Sans Text"/>
            </a:endParaRPr>
          </a:p>
        </p:txBody>
      </p:sp>
      <p:sp>
        <p:nvSpPr>
          <p:cNvPr id="362" name="Google Shape;362;p42"/>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3"/>
          <p:cNvSpPr/>
          <p:nvPr/>
        </p:nvSpPr>
        <p:spPr>
          <a:xfrm>
            <a:off x="11996950" y="2907600"/>
            <a:ext cx="6291300" cy="7379400"/>
          </a:xfrm>
          <a:prstGeom prst="rect">
            <a:avLst/>
          </a:prstGeom>
          <a:solidFill>
            <a:srgbClr val="F1F3F4"/>
          </a:solidFill>
          <a:ln>
            <a:noFill/>
          </a:ln>
        </p:spPr>
        <p:txBody>
          <a:bodyPr anchorCtr="0" anchor="t" bIns="182850" lIns="182850" spcFirstLastPara="1" rIns="182850" wrap="square" tIns="182850">
            <a:noAutofit/>
          </a:bodyPr>
          <a:lstStyle/>
          <a:p>
            <a:pPr indent="0" lvl="0" marL="0" marR="0" rtl="0" algn="l">
              <a:lnSpc>
                <a:spcPct val="120000"/>
              </a:lnSpc>
              <a:spcBef>
                <a:spcPts val="0"/>
              </a:spcBef>
              <a:spcAft>
                <a:spcPts val="0"/>
              </a:spcAft>
              <a:buNone/>
            </a:pPr>
            <a:r>
              <a:t/>
            </a:r>
            <a:endParaRPr sz="2000">
              <a:latin typeface="Roboto Mono"/>
              <a:ea typeface="Roboto Mono"/>
              <a:cs typeface="Roboto Mono"/>
              <a:sym typeface="Roboto Mono"/>
            </a:endParaRPr>
          </a:p>
          <a:p>
            <a:pPr indent="0" lvl="0" marL="0" marR="0" rtl="0" algn="l">
              <a:lnSpc>
                <a:spcPct val="120000"/>
              </a:lnSpc>
              <a:spcBef>
                <a:spcPts val="0"/>
              </a:spcBef>
              <a:spcAft>
                <a:spcPts val="0"/>
              </a:spcAft>
              <a:buNone/>
            </a:pPr>
            <a:r>
              <a:t/>
            </a:r>
            <a:endParaRPr sz="2000">
              <a:latin typeface="Roboto Mono"/>
              <a:ea typeface="Roboto Mono"/>
              <a:cs typeface="Roboto Mono"/>
              <a:sym typeface="Roboto Mono"/>
            </a:endParaRPr>
          </a:p>
        </p:txBody>
      </p:sp>
      <p:sp>
        <p:nvSpPr>
          <p:cNvPr id="368" name="Google Shape;368;p43"/>
          <p:cNvSpPr txBox="1"/>
          <p:nvPr/>
        </p:nvSpPr>
        <p:spPr>
          <a:xfrm>
            <a:off x="12958250" y="3834500"/>
            <a:ext cx="4364100" cy="1192200"/>
          </a:xfrm>
          <a:prstGeom prst="rect">
            <a:avLst/>
          </a:prstGeom>
          <a:noFill/>
          <a:ln>
            <a:noFill/>
          </a:ln>
        </p:spPr>
        <p:txBody>
          <a:bodyPr anchorCtr="0" anchor="t" bIns="91425" lIns="0" spcFirstLastPara="1" rIns="91425" wrap="square" tIns="91425">
            <a:noAutofit/>
          </a:bodyPr>
          <a:lstStyle/>
          <a:p>
            <a:pPr indent="0" lvl="0" marL="0" rtl="0" algn="l">
              <a:lnSpc>
                <a:spcPct val="115000"/>
              </a:lnSpc>
              <a:spcBef>
                <a:spcPts val="0"/>
              </a:spcBef>
              <a:spcAft>
                <a:spcPts val="0"/>
              </a:spcAft>
              <a:buNone/>
            </a:pPr>
            <a:r>
              <a:rPr lang="en" sz="2800">
                <a:solidFill>
                  <a:srgbClr val="3C4043"/>
                </a:solidFill>
                <a:latin typeface="Google Sans Medium"/>
                <a:ea typeface="Google Sans Medium"/>
                <a:cs typeface="Google Sans Medium"/>
                <a:sym typeface="Google Sans Medium"/>
              </a:rPr>
              <a:t>Documentation</a:t>
            </a:r>
            <a:endParaRPr sz="2800">
              <a:solidFill>
                <a:srgbClr val="3C4043"/>
              </a:solidFill>
              <a:latin typeface="Google Sans Medium"/>
              <a:ea typeface="Google Sans Medium"/>
              <a:cs typeface="Google Sans Medium"/>
              <a:sym typeface="Google Sans Medium"/>
            </a:endParaRPr>
          </a:p>
        </p:txBody>
      </p:sp>
      <p:sp>
        <p:nvSpPr>
          <p:cNvPr id="369" name="Google Shape;369;p43"/>
          <p:cNvSpPr txBox="1"/>
          <p:nvPr/>
        </p:nvSpPr>
        <p:spPr>
          <a:xfrm>
            <a:off x="3868900" y="3834500"/>
            <a:ext cx="4364100" cy="11922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None/>
            </a:pPr>
            <a:r>
              <a:rPr lang="en" sz="2800">
                <a:solidFill>
                  <a:srgbClr val="3C4043"/>
                </a:solidFill>
                <a:latin typeface="Google Sans Medium"/>
                <a:ea typeface="Google Sans Medium"/>
                <a:cs typeface="Google Sans Medium"/>
                <a:sym typeface="Google Sans Medium"/>
              </a:rPr>
              <a:t>Courses</a:t>
            </a:r>
            <a:endParaRPr sz="2800">
              <a:solidFill>
                <a:srgbClr val="3C4043"/>
              </a:solidFill>
              <a:latin typeface="Google Sans Medium"/>
              <a:ea typeface="Google Sans Medium"/>
              <a:cs typeface="Google Sans Medium"/>
              <a:sym typeface="Google Sans Medium"/>
            </a:endParaRPr>
          </a:p>
        </p:txBody>
      </p:sp>
      <p:cxnSp>
        <p:nvCxnSpPr>
          <p:cNvPr id="370" name="Google Shape;370;p43"/>
          <p:cNvCxnSpPr/>
          <p:nvPr/>
        </p:nvCxnSpPr>
        <p:spPr>
          <a:xfrm>
            <a:off x="950800" y="4453350"/>
            <a:ext cx="10200300" cy="0"/>
          </a:xfrm>
          <a:prstGeom prst="straightConnector1">
            <a:avLst/>
          </a:prstGeom>
          <a:noFill/>
          <a:ln cap="flat" cmpd="sng" w="76200">
            <a:solidFill>
              <a:srgbClr val="4285F4"/>
            </a:solidFill>
            <a:prstDash val="solid"/>
            <a:round/>
            <a:headEnd len="med" w="med" type="none"/>
            <a:tailEnd len="med" w="med" type="none"/>
          </a:ln>
        </p:spPr>
      </p:cxnSp>
      <p:sp>
        <p:nvSpPr>
          <p:cNvPr id="371" name="Google Shape;371;p43"/>
          <p:cNvSpPr txBox="1"/>
          <p:nvPr/>
        </p:nvSpPr>
        <p:spPr>
          <a:xfrm>
            <a:off x="12958250" y="4805700"/>
            <a:ext cx="4561500" cy="1215900"/>
          </a:xfrm>
          <a:prstGeom prst="rect">
            <a:avLst/>
          </a:prstGeom>
          <a:noFill/>
          <a:ln>
            <a:noFill/>
          </a:ln>
        </p:spPr>
        <p:txBody>
          <a:bodyPr anchorCtr="0" anchor="ctr" bIns="182850" lIns="0" spcFirstLastPara="1" rIns="182850" wrap="square" tIns="182850">
            <a:spAutoFit/>
          </a:bodyPr>
          <a:lstStyle/>
          <a:p>
            <a:pPr indent="0" lvl="0" marL="0" rtl="0" algn="l">
              <a:lnSpc>
                <a:spcPct val="150000"/>
              </a:lnSpc>
              <a:spcBef>
                <a:spcPts val="0"/>
              </a:spcBef>
              <a:spcAft>
                <a:spcPts val="0"/>
              </a:spcAft>
              <a:buNone/>
            </a:pPr>
            <a:r>
              <a:rPr lang="en" sz="2200" u="sng">
                <a:solidFill>
                  <a:srgbClr val="1A73E8"/>
                </a:solidFill>
                <a:latin typeface="Google Sans Text"/>
                <a:ea typeface="Google Sans Text"/>
                <a:cs typeface="Google Sans Text"/>
                <a:sym typeface="Google Sans Text"/>
                <a:hlinkClick r:id="rId3">
                  <a:extLst>
                    <a:ext uri="{A12FA001-AC4F-418D-AE19-62706E023703}">
                      <ahyp:hlinkClr val="tx"/>
                    </a:ext>
                  </a:extLst>
                </a:hlinkClick>
              </a:rPr>
              <a:t>Google Cloud Pricing Calculator</a:t>
            </a:r>
            <a:r>
              <a:rPr lang="en" sz="2200">
                <a:solidFill>
                  <a:srgbClr val="3C4043"/>
                </a:solidFill>
                <a:latin typeface="Google Sans Text"/>
                <a:ea typeface="Google Sans Text"/>
                <a:cs typeface="Google Sans Text"/>
                <a:sym typeface="Google Sans Text"/>
              </a:rPr>
              <a:t> </a:t>
            </a:r>
            <a:endParaRPr sz="2200">
              <a:solidFill>
                <a:srgbClr val="3C4043"/>
              </a:solidFill>
              <a:latin typeface="Google Sans Text"/>
              <a:ea typeface="Google Sans Text"/>
              <a:cs typeface="Google Sans Text"/>
              <a:sym typeface="Google Sans Text"/>
            </a:endParaRPr>
          </a:p>
          <a:p>
            <a:pPr indent="0" lvl="0" marL="0" rtl="0" algn="l">
              <a:lnSpc>
                <a:spcPct val="100000"/>
              </a:lnSpc>
              <a:spcBef>
                <a:spcPts val="0"/>
              </a:spcBef>
              <a:spcAft>
                <a:spcPts val="1000"/>
              </a:spcAft>
              <a:buNone/>
            </a:pPr>
            <a:r>
              <a:t/>
            </a:r>
            <a:endParaRPr sz="2200">
              <a:solidFill>
                <a:srgbClr val="3C4043"/>
              </a:solidFill>
              <a:latin typeface="Google Sans Text"/>
              <a:ea typeface="Google Sans Text"/>
              <a:cs typeface="Google Sans Text"/>
              <a:sym typeface="Google Sans Text"/>
            </a:endParaRPr>
          </a:p>
        </p:txBody>
      </p:sp>
      <p:sp>
        <p:nvSpPr>
          <p:cNvPr id="372" name="Google Shape;372;p43"/>
          <p:cNvSpPr txBox="1"/>
          <p:nvPr/>
        </p:nvSpPr>
        <p:spPr>
          <a:xfrm>
            <a:off x="2403650" y="914400"/>
            <a:ext cx="8132100" cy="1993200"/>
          </a:xfrm>
          <a:prstGeom prst="rect">
            <a:avLst/>
          </a:prstGeom>
          <a:noFill/>
          <a:ln>
            <a:noFill/>
          </a:ln>
        </p:spPr>
        <p:txBody>
          <a:bodyPr anchorCtr="0" anchor="t" bIns="0" lIns="0" spcFirstLastPara="1" rIns="182850" wrap="square" tIns="0">
            <a:noAutofit/>
          </a:bodyPr>
          <a:lstStyle/>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Planning and estimating using the Pricing Calculator</a:t>
            </a:r>
            <a:endParaRPr sz="4800">
              <a:solidFill>
                <a:srgbClr val="202124"/>
              </a:solidFill>
              <a:latin typeface="Google Sans Medium"/>
              <a:ea typeface="Google Sans Medium"/>
              <a:cs typeface="Google Sans Medium"/>
              <a:sym typeface="Google Sans Medium"/>
            </a:endParaRPr>
          </a:p>
          <a:p>
            <a:pPr indent="0" lvl="0" marL="0" rtl="0" algn="l">
              <a:lnSpc>
                <a:spcPct val="90000"/>
              </a:lnSpc>
              <a:spcBef>
                <a:spcPts val="0"/>
              </a:spcBef>
              <a:spcAft>
                <a:spcPts val="0"/>
              </a:spcAft>
              <a:buNone/>
            </a:pPr>
            <a:r>
              <a:t/>
            </a:r>
            <a:endParaRPr sz="4000">
              <a:solidFill>
                <a:srgbClr val="202124"/>
              </a:solidFill>
              <a:latin typeface="Google Sans Medium"/>
              <a:ea typeface="Google Sans Medium"/>
              <a:cs typeface="Google Sans Medium"/>
              <a:sym typeface="Google Sans Medium"/>
            </a:endParaRPr>
          </a:p>
        </p:txBody>
      </p:sp>
      <p:sp>
        <p:nvSpPr>
          <p:cNvPr id="373" name="Google Shape;373;p43"/>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2</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1</a:t>
            </a:r>
            <a:endParaRPr sz="5700">
              <a:solidFill>
                <a:srgbClr val="3C4043"/>
              </a:solidFill>
              <a:latin typeface="Roboto Mono"/>
              <a:ea typeface="Roboto Mono"/>
              <a:cs typeface="Roboto Mono"/>
              <a:sym typeface="Roboto Mono"/>
            </a:endParaRPr>
          </a:p>
        </p:txBody>
      </p:sp>
      <p:sp>
        <p:nvSpPr>
          <p:cNvPr id="374" name="Google Shape;374;p43"/>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3"/>
          <p:cNvSpPr txBox="1"/>
          <p:nvPr/>
        </p:nvSpPr>
        <p:spPr>
          <a:xfrm>
            <a:off x="1085476" y="1300078"/>
            <a:ext cx="5442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
        <p:nvSpPr>
          <p:cNvPr id="376" name="Google Shape;376;p43"/>
          <p:cNvSpPr/>
          <p:nvPr/>
        </p:nvSpPr>
        <p:spPr>
          <a:xfrm>
            <a:off x="950800" y="5169089"/>
            <a:ext cx="4593000" cy="32436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3"/>
          <p:cNvSpPr/>
          <p:nvPr/>
        </p:nvSpPr>
        <p:spPr>
          <a:xfrm>
            <a:off x="6125350" y="5169214"/>
            <a:ext cx="5046600" cy="32436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3"/>
          <p:cNvSpPr txBox="1"/>
          <p:nvPr/>
        </p:nvSpPr>
        <p:spPr>
          <a:xfrm>
            <a:off x="1295350" y="5293715"/>
            <a:ext cx="4005000" cy="3068100"/>
          </a:xfrm>
          <a:prstGeom prst="rect">
            <a:avLst/>
          </a:prstGeom>
          <a:noFill/>
          <a:ln>
            <a:noFill/>
          </a:ln>
        </p:spPr>
        <p:txBody>
          <a:bodyPr anchorCtr="0" anchor="t" bIns="91450" lIns="91450" spcFirstLastPara="1" rIns="91450" wrap="square" tIns="91450">
            <a:spAutoFit/>
          </a:bodyPr>
          <a:lstStyle/>
          <a:p>
            <a:pPr indent="0" lvl="0" marL="0" rtl="0" algn="l">
              <a:lnSpc>
                <a:spcPct val="100000"/>
              </a:lnSpc>
              <a:spcBef>
                <a:spcPts val="0"/>
              </a:spcBef>
              <a:spcAft>
                <a:spcPts val="0"/>
              </a:spcAft>
              <a:buNone/>
            </a:pPr>
            <a:r>
              <a:rPr lang="en" sz="2200" u="sng">
                <a:solidFill>
                  <a:srgbClr val="1A73E8"/>
                </a:solidFill>
                <a:latin typeface="Google Sans Text"/>
                <a:ea typeface="Google Sans Text"/>
                <a:cs typeface="Google Sans Text"/>
                <a:sym typeface="Google Sans Text"/>
                <a:hlinkClick r:id="rId4">
                  <a:extLst>
                    <a:ext uri="{A12FA001-AC4F-418D-AE19-62706E023703}">
                      <ahyp:hlinkClr val="tx"/>
                    </a:ext>
                  </a:extLst>
                </a:hlinkClick>
              </a:rPr>
              <a:t>Architecting with Google Compute Engine</a:t>
            </a:r>
            <a:endParaRPr sz="2200">
              <a:solidFill>
                <a:srgbClr val="3C4043"/>
              </a:solidFill>
              <a:latin typeface="Google Sans Text"/>
              <a:ea typeface="Google Sans Text"/>
              <a:cs typeface="Google Sans Text"/>
              <a:sym typeface="Google Sans Text"/>
            </a:endParaRPr>
          </a:p>
          <a:p>
            <a:pPr indent="-368300" lvl="0" marL="457200" rtl="0" algn="l">
              <a:lnSpc>
                <a:spcPct val="100000"/>
              </a:lnSpc>
              <a:spcBef>
                <a:spcPts val="1000"/>
              </a:spcBef>
              <a:spcAft>
                <a:spcPts val="0"/>
              </a:spcAft>
              <a:buClr>
                <a:srgbClr val="3C4043"/>
              </a:buClr>
              <a:buSzPts val="2200"/>
              <a:buFont typeface="Google Sans Text"/>
              <a:buChar char="●"/>
            </a:pPr>
            <a:r>
              <a:rPr lang="en" sz="2200">
                <a:solidFill>
                  <a:srgbClr val="3C4043"/>
                </a:solidFill>
                <a:latin typeface="Google Sans Text"/>
                <a:ea typeface="Google Sans Text"/>
                <a:cs typeface="Google Sans Text"/>
                <a:sym typeface="Google Sans Text"/>
              </a:rPr>
              <a:t>M3 Virtual Machines</a:t>
            </a:r>
            <a:endParaRPr sz="2200">
              <a:solidFill>
                <a:srgbClr val="3C4043"/>
              </a:solidFill>
              <a:latin typeface="Google Sans Text"/>
              <a:ea typeface="Google Sans Text"/>
              <a:cs typeface="Google Sans Text"/>
              <a:sym typeface="Google Sans Text"/>
            </a:endParaRPr>
          </a:p>
          <a:p>
            <a:pPr indent="-368300" lvl="0" marL="457200" rtl="0" algn="l">
              <a:lnSpc>
                <a:spcPct val="100000"/>
              </a:lnSpc>
              <a:spcBef>
                <a:spcPts val="1000"/>
              </a:spcBef>
              <a:spcAft>
                <a:spcPts val="0"/>
              </a:spcAft>
              <a:buClr>
                <a:srgbClr val="3C4043"/>
              </a:buClr>
              <a:buSzPts val="2200"/>
              <a:buFont typeface="Google Sans Text"/>
              <a:buChar char="●"/>
            </a:pPr>
            <a:r>
              <a:rPr lang="en" sz="2200">
                <a:solidFill>
                  <a:srgbClr val="3C4043"/>
                </a:solidFill>
                <a:latin typeface="Google Sans Text"/>
                <a:ea typeface="Google Sans Text"/>
                <a:cs typeface="Google Sans Text"/>
                <a:sym typeface="Google Sans Text"/>
              </a:rPr>
              <a:t>M6 Resource Management</a:t>
            </a:r>
            <a:endParaRPr sz="2200">
              <a:solidFill>
                <a:srgbClr val="3C4043"/>
              </a:solidFill>
              <a:latin typeface="Google Sans Text"/>
              <a:ea typeface="Google Sans Text"/>
              <a:cs typeface="Google Sans Text"/>
              <a:sym typeface="Google Sans Text"/>
            </a:endParaRPr>
          </a:p>
          <a:p>
            <a:pPr indent="0" lvl="0" marL="457200" rtl="0" algn="l">
              <a:lnSpc>
                <a:spcPct val="100000"/>
              </a:lnSpc>
              <a:spcBef>
                <a:spcPts val="1000"/>
              </a:spcBef>
              <a:spcAft>
                <a:spcPts val="0"/>
              </a:spcAft>
              <a:buNone/>
            </a:pPr>
            <a:r>
              <a:t/>
            </a:r>
            <a:endParaRPr sz="2200">
              <a:solidFill>
                <a:srgbClr val="3C4043"/>
              </a:solidFill>
              <a:latin typeface="Google Sans Text"/>
              <a:ea typeface="Google Sans Text"/>
              <a:cs typeface="Google Sans Text"/>
              <a:sym typeface="Google Sans Text"/>
            </a:endParaRPr>
          </a:p>
          <a:p>
            <a:pPr indent="0" lvl="0" marL="457200" rtl="0" algn="l">
              <a:lnSpc>
                <a:spcPct val="100000"/>
              </a:lnSpc>
              <a:spcBef>
                <a:spcPts val="1000"/>
              </a:spcBef>
              <a:spcAft>
                <a:spcPts val="1000"/>
              </a:spcAft>
              <a:buNone/>
            </a:pPr>
            <a:r>
              <a:t/>
            </a:r>
            <a:endParaRPr sz="2200">
              <a:solidFill>
                <a:srgbClr val="3C4043"/>
              </a:solidFill>
              <a:latin typeface="Google Sans Text"/>
              <a:ea typeface="Google Sans Text"/>
              <a:cs typeface="Google Sans Text"/>
              <a:sym typeface="Google Sans Text"/>
            </a:endParaRPr>
          </a:p>
        </p:txBody>
      </p:sp>
      <p:sp>
        <p:nvSpPr>
          <p:cNvPr id="379" name="Google Shape;379;p43"/>
          <p:cNvSpPr txBox="1"/>
          <p:nvPr/>
        </p:nvSpPr>
        <p:spPr>
          <a:xfrm>
            <a:off x="6395200" y="5293714"/>
            <a:ext cx="4720500" cy="3155400"/>
          </a:xfrm>
          <a:prstGeom prst="rect">
            <a:avLst/>
          </a:prstGeom>
          <a:noFill/>
          <a:ln>
            <a:noFill/>
          </a:ln>
        </p:spPr>
        <p:txBody>
          <a:bodyPr anchorCtr="0" anchor="t" bIns="91450" lIns="91450" spcFirstLastPara="1" rIns="91450" wrap="square" tIns="91450">
            <a:spAutoFit/>
          </a:bodyPr>
          <a:lstStyle/>
          <a:p>
            <a:pPr indent="0" lvl="0" marL="0" rtl="0" algn="l">
              <a:spcBef>
                <a:spcPts val="0"/>
              </a:spcBef>
              <a:spcAft>
                <a:spcPts val="0"/>
              </a:spcAft>
              <a:buNone/>
            </a:pPr>
            <a:r>
              <a:rPr lang="en" sz="2200" u="sng">
                <a:solidFill>
                  <a:srgbClr val="1A73E8"/>
                </a:solidFill>
                <a:latin typeface="Google Sans Text"/>
                <a:ea typeface="Google Sans Text"/>
                <a:cs typeface="Google Sans Text"/>
                <a:sym typeface="Google Sans Text"/>
                <a:hlinkClick r:id="rId5">
                  <a:extLst>
                    <a:ext uri="{A12FA001-AC4F-418D-AE19-62706E023703}">
                      <ahyp:hlinkClr val="tx"/>
                    </a:ext>
                  </a:extLst>
                </a:hlinkClick>
              </a:rPr>
              <a:t>Essential Google Cloud Infrastructure: Foundation </a:t>
            </a:r>
            <a:endParaRPr sz="2200">
              <a:solidFill>
                <a:srgbClr val="3C4043"/>
              </a:solidFill>
              <a:latin typeface="Google Sans Text"/>
              <a:ea typeface="Google Sans Text"/>
              <a:cs typeface="Google Sans Text"/>
              <a:sym typeface="Google Sans Text"/>
            </a:endParaRPr>
          </a:p>
          <a:p>
            <a:pPr indent="-368300" lvl="0" marL="457200" rtl="0" algn="l">
              <a:spcBef>
                <a:spcPts val="1000"/>
              </a:spcBef>
              <a:spcAft>
                <a:spcPts val="0"/>
              </a:spcAft>
              <a:buClr>
                <a:srgbClr val="3C4043"/>
              </a:buClr>
              <a:buSzPts val="2200"/>
              <a:buFont typeface="Google Sans Text"/>
              <a:buChar char="●"/>
            </a:pPr>
            <a:r>
              <a:rPr lang="en" sz="2200">
                <a:solidFill>
                  <a:srgbClr val="3C4043"/>
                </a:solidFill>
                <a:latin typeface="Google Sans"/>
                <a:ea typeface="Google Sans"/>
                <a:cs typeface="Google Sans"/>
                <a:sym typeface="Google Sans"/>
              </a:rPr>
              <a:t>M3 Virtual Machines </a:t>
            </a:r>
            <a:endParaRPr sz="2200">
              <a:solidFill>
                <a:srgbClr val="3C4043"/>
              </a:solidFill>
              <a:latin typeface="Google Sans"/>
              <a:ea typeface="Google Sans"/>
              <a:cs typeface="Google Sans"/>
              <a:sym typeface="Google Sans"/>
            </a:endParaRPr>
          </a:p>
          <a:p>
            <a:pPr indent="0" lvl="0" marL="457200" rtl="0" algn="l">
              <a:spcBef>
                <a:spcPts val="1000"/>
              </a:spcBef>
              <a:spcAft>
                <a:spcPts val="0"/>
              </a:spcAft>
              <a:buNone/>
            </a:pPr>
            <a:r>
              <a:rPr lang="en">
                <a:solidFill>
                  <a:srgbClr val="3C4043"/>
                </a:solidFill>
                <a:latin typeface="Google Sans"/>
                <a:ea typeface="Google Sans"/>
                <a:cs typeface="Google Sans"/>
                <a:sym typeface="Google Sans"/>
              </a:rPr>
              <a:t>  </a:t>
            </a:r>
            <a:endParaRPr>
              <a:solidFill>
                <a:srgbClr val="3C4043"/>
              </a:solidFill>
              <a:latin typeface="Google Sans"/>
              <a:ea typeface="Google Sans"/>
              <a:cs typeface="Google Sans"/>
              <a:sym typeface="Google Sans"/>
            </a:endParaRPr>
          </a:p>
          <a:p>
            <a:pPr indent="0" lvl="0" marL="0" rtl="0" algn="l">
              <a:spcBef>
                <a:spcPts val="0"/>
              </a:spcBef>
              <a:spcAft>
                <a:spcPts val="0"/>
              </a:spcAft>
              <a:buNone/>
            </a:pPr>
            <a:r>
              <a:rPr lang="en" sz="2200" u="sng">
                <a:solidFill>
                  <a:srgbClr val="1A73E8"/>
                </a:solidFill>
                <a:latin typeface="Google Sans"/>
                <a:ea typeface="Google Sans"/>
                <a:cs typeface="Google Sans"/>
                <a:sym typeface="Google Sans"/>
                <a:hlinkClick r:id="rId6">
                  <a:extLst>
                    <a:ext uri="{A12FA001-AC4F-418D-AE19-62706E023703}">
                      <ahyp:hlinkClr val="tx"/>
                    </a:ext>
                  </a:extLst>
                </a:hlinkClick>
              </a:rPr>
              <a:t>Essential Google Cloud Infrastructure: Core Services</a:t>
            </a:r>
            <a:endParaRPr sz="2200">
              <a:solidFill>
                <a:srgbClr val="3C4043"/>
              </a:solidFill>
              <a:latin typeface="Google Sans Text"/>
              <a:ea typeface="Google Sans Text"/>
              <a:cs typeface="Google Sans Text"/>
              <a:sym typeface="Google Sans Text"/>
            </a:endParaRPr>
          </a:p>
          <a:p>
            <a:pPr indent="-368300" lvl="0" marL="457200" rtl="0" algn="l">
              <a:lnSpc>
                <a:spcPct val="100000"/>
              </a:lnSpc>
              <a:spcBef>
                <a:spcPts val="1000"/>
              </a:spcBef>
              <a:spcAft>
                <a:spcPts val="1000"/>
              </a:spcAft>
              <a:buClr>
                <a:srgbClr val="3C4043"/>
              </a:buClr>
              <a:buSzPts val="2200"/>
              <a:buFont typeface="Google Sans Text"/>
              <a:buChar char="●"/>
            </a:pPr>
            <a:r>
              <a:rPr lang="en" sz="2200">
                <a:solidFill>
                  <a:srgbClr val="3C4043"/>
                </a:solidFill>
                <a:latin typeface="Google Sans Text"/>
                <a:ea typeface="Google Sans Text"/>
                <a:cs typeface="Google Sans Text"/>
                <a:sym typeface="Google Sans Text"/>
              </a:rPr>
              <a:t>M3 Resource            Management</a:t>
            </a:r>
            <a:endParaRPr sz="2200">
              <a:solidFill>
                <a:srgbClr val="3C4043"/>
              </a:solidFill>
              <a:latin typeface="Google Sans Text"/>
              <a:ea typeface="Google Sans Text"/>
              <a:cs typeface="Google Sans Text"/>
              <a:sym typeface="Google Sans Text"/>
            </a:endParaRPr>
          </a:p>
        </p:txBody>
      </p:sp>
      <p:grpSp>
        <p:nvGrpSpPr>
          <p:cNvPr id="380" name="Google Shape;380;p43"/>
          <p:cNvGrpSpPr/>
          <p:nvPr/>
        </p:nvGrpSpPr>
        <p:grpSpPr>
          <a:xfrm>
            <a:off x="10242952" y="7505861"/>
            <a:ext cx="675600" cy="675600"/>
            <a:chOff x="958127" y="6085527"/>
            <a:chExt cx="675600" cy="675600"/>
          </a:xfrm>
        </p:grpSpPr>
        <p:sp>
          <p:nvSpPr>
            <p:cNvPr id="381" name="Google Shape;381;p43"/>
            <p:cNvSpPr/>
            <p:nvPr/>
          </p:nvSpPr>
          <p:spPr>
            <a:xfrm>
              <a:off x="958127" y="6085527"/>
              <a:ext cx="675600" cy="6756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2" name="Google Shape;382;p43"/>
            <p:cNvPicPr preferRelativeResize="0"/>
            <p:nvPr/>
          </p:nvPicPr>
          <p:blipFill>
            <a:blip r:embed="rId7">
              <a:alphaModFix/>
            </a:blip>
            <a:stretch>
              <a:fillRect/>
            </a:stretch>
          </p:blipFill>
          <p:spPr>
            <a:xfrm>
              <a:off x="1089993" y="6245277"/>
              <a:ext cx="409470" cy="363974"/>
            </a:xfrm>
            <a:prstGeom prst="rect">
              <a:avLst/>
            </a:prstGeom>
            <a:noFill/>
            <a:ln>
              <a:noFill/>
            </a:ln>
          </p:spPr>
        </p:pic>
      </p:grpSp>
      <p:grpSp>
        <p:nvGrpSpPr>
          <p:cNvPr id="383" name="Google Shape;383;p43"/>
          <p:cNvGrpSpPr/>
          <p:nvPr/>
        </p:nvGrpSpPr>
        <p:grpSpPr>
          <a:xfrm>
            <a:off x="4561114" y="7505861"/>
            <a:ext cx="675600" cy="675600"/>
            <a:chOff x="985077" y="3912152"/>
            <a:chExt cx="675600" cy="675600"/>
          </a:xfrm>
        </p:grpSpPr>
        <p:sp>
          <p:nvSpPr>
            <p:cNvPr id="384" name="Google Shape;384;p43"/>
            <p:cNvSpPr/>
            <p:nvPr/>
          </p:nvSpPr>
          <p:spPr>
            <a:xfrm>
              <a:off x="985077" y="3912152"/>
              <a:ext cx="675600" cy="6756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5" name="Google Shape;385;p43"/>
            <p:cNvPicPr preferRelativeResize="0"/>
            <p:nvPr/>
          </p:nvPicPr>
          <p:blipFill>
            <a:blip r:embed="rId8">
              <a:alphaModFix/>
            </a:blip>
            <a:stretch>
              <a:fillRect/>
            </a:stretch>
          </p:blipFill>
          <p:spPr>
            <a:xfrm>
              <a:off x="1092995" y="4060423"/>
              <a:ext cx="454974" cy="363974"/>
            </a:xfrm>
            <a:prstGeom prst="rect">
              <a:avLst/>
            </a:prstGeom>
            <a:noFill/>
            <a:ln>
              <a:noFill/>
            </a:ln>
          </p:spPr>
        </p:pic>
      </p:grpSp>
      <p:sp>
        <p:nvSpPr>
          <p:cNvPr id="386" name="Google Shape;386;p43"/>
          <p:cNvSpPr txBox="1"/>
          <p:nvPr/>
        </p:nvSpPr>
        <p:spPr>
          <a:xfrm>
            <a:off x="5556173" y="6602689"/>
            <a:ext cx="4155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400">
                <a:solidFill>
                  <a:srgbClr val="4285F4"/>
                </a:solidFill>
                <a:latin typeface="Google Sans Text"/>
                <a:ea typeface="Google Sans Text"/>
                <a:cs typeface="Google Sans Text"/>
                <a:sym typeface="Google Sans Text"/>
              </a:rPr>
              <a:t>=</a:t>
            </a:r>
            <a:endParaRPr b="1" sz="4400">
              <a:solidFill>
                <a:srgbClr val="4285F4"/>
              </a:solidFill>
              <a:latin typeface="Google Sans Text"/>
              <a:ea typeface="Google Sans Text"/>
              <a:cs typeface="Google Sans Text"/>
              <a:sym typeface="Google Sans Tex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26"/>
          <p:cNvPicPr preferRelativeResize="0"/>
          <p:nvPr/>
        </p:nvPicPr>
        <p:blipFill rotWithShape="1">
          <a:blip r:embed="rId3">
            <a:alphaModFix/>
          </a:blip>
          <a:srcRect b="69" l="0" r="0" t="59"/>
          <a:stretch/>
        </p:blipFill>
        <p:spPr>
          <a:xfrm>
            <a:off x="10239363" y="0"/>
            <a:ext cx="7439026" cy="10287000"/>
          </a:xfrm>
          <a:prstGeom prst="rect">
            <a:avLst/>
          </a:prstGeom>
          <a:noFill/>
          <a:ln>
            <a:noFill/>
          </a:ln>
        </p:spPr>
      </p:pic>
      <p:sp>
        <p:nvSpPr>
          <p:cNvPr id="106" name="Google Shape;106;p26"/>
          <p:cNvSpPr txBox="1"/>
          <p:nvPr>
            <p:ph type="title"/>
          </p:nvPr>
        </p:nvSpPr>
        <p:spPr>
          <a:xfrm>
            <a:off x="914350" y="920500"/>
            <a:ext cx="10917900" cy="1999800"/>
          </a:xfrm>
          <a:prstGeom prst="rect">
            <a:avLst/>
          </a:prstGeom>
        </p:spPr>
        <p:txBody>
          <a:bodyPr anchorCtr="0" anchor="t" bIns="0" lIns="0" spcFirstLastPara="1" rIns="182850" wrap="square" tIns="0">
            <a:noAutofit/>
          </a:bodyPr>
          <a:lstStyle/>
          <a:p>
            <a:pPr indent="0" lvl="0" marL="0" rtl="0" algn="l">
              <a:spcBef>
                <a:spcPts val="0"/>
              </a:spcBef>
              <a:spcAft>
                <a:spcPts val="0"/>
              </a:spcAft>
              <a:buNone/>
            </a:pPr>
            <a:r>
              <a:rPr lang="en"/>
              <a:t>Certification Exam Guide Sections</a:t>
            </a:r>
            <a:endParaRPr/>
          </a:p>
        </p:txBody>
      </p:sp>
      <p:graphicFrame>
        <p:nvGraphicFramePr>
          <p:cNvPr id="107" name="Google Shape;107;p26"/>
          <p:cNvGraphicFramePr/>
          <p:nvPr/>
        </p:nvGraphicFramePr>
        <p:xfrm>
          <a:off x="1025350" y="2171200"/>
          <a:ext cx="3000000" cy="3000000"/>
        </p:xfrm>
        <a:graphic>
          <a:graphicData uri="http://schemas.openxmlformats.org/drawingml/2006/table">
            <a:tbl>
              <a:tblPr>
                <a:noFill/>
                <a:tableStyleId>{1C53E2CA-FDEF-41DB-87CB-DBCF889C2402}</a:tableStyleId>
              </a:tblPr>
              <a:tblGrid>
                <a:gridCol w="920575"/>
                <a:gridCol w="7427775"/>
              </a:tblGrid>
              <a:tr h="718125">
                <a:tc>
                  <a:txBody>
                    <a:bodyPr/>
                    <a:lstStyle/>
                    <a:p>
                      <a:pPr indent="0" lvl="0" marL="91440" rtl="0" algn="l">
                        <a:spcBef>
                          <a:spcPts val="0"/>
                        </a:spcBef>
                        <a:spcAft>
                          <a:spcPts val="0"/>
                        </a:spcAft>
                        <a:buClr>
                          <a:srgbClr val="3C4043"/>
                        </a:buClr>
                        <a:buSzPts val="2200"/>
                        <a:buFont typeface="Arial"/>
                        <a:buNone/>
                      </a:pPr>
                      <a:r>
                        <a:rPr lang="en" sz="2000">
                          <a:solidFill>
                            <a:srgbClr val="3C4043"/>
                          </a:solidFill>
                          <a:latin typeface="Google Sans Text Medium"/>
                          <a:ea typeface="Google Sans Text Medium"/>
                          <a:cs typeface="Google Sans Text Medium"/>
                          <a:sym typeface="Google Sans Text Medium"/>
                        </a:rPr>
                        <a:t>1</a:t>
                      </a:r>
                      <a:endParaRPr sz="2000">
                        <a:solidFill>
                          <a:srgbClr val="3C4043"/>
                        </a:solidFill>
                        <a:latin typeface="Google Sans Text Medium"/>
                        <a:ea typeface="Google Sans Text Medium"/>
                        <a:cs typeface="Google Sans Text Medium"/>
                        <a:sym typeface="Google Sans Text Medium"/>
                      </a:endParaRPr>
                    </a:p>
                  </a:txBody>
                  <a:tcPr marT="182850" marB="182850" marR="182850" marL="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dot"/>
                      <a:round/>
                      <a:headEnd len="sm" w="sm" type="none"/>
                      <a:tailEnd len="sm" w="sm" type="none"/>
                    </a:lnR>
                    <a:lnT cap="flat" cmpd="sng" w="19050">
                      <a:solidFill>
                        <a:srgbClr val="DADCE0">
                          <a:alpha val="0"/>
                        </a:srgbClr>
                      </a:solidFill>
                      <a:prstDash val="solid"/>
                      <a:round/>
                      <a:headEnd len="sm" w="sm" type="none"/>
                      <a:tailEnd len="sm" w="sm" type="none"/>
                    </a:lnT>
                    <a:lnB cap="flat" cmpd="sng" w="19050">
                      <a:solidFill>
                        <a:srgbClr val="DADCE0"/>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rgbClr val="3C4043"/>
                          </a:solidFill>
                          <a:latin typeface="Google Sans Text"/>
                          <a:ea typeface="Google Sans Text"/>
                          <a:cs typeface="Google Sans Text"/>
                          <a:sym typeface="Google Sans Text"/>
                        </a:rPr>
                        <a:t>Setting up a cloud solution environment</a:t>
                      </a:r>
                      <a:endParaRPr sz="2000">
                        <a:solidFill>
                          <a:srgbClr val="3C4043"/>
                        </a:solidFill>
                        <a:latin typeface="Google Sans Text"/>
                        <a:ea typeface="Google Sans Text"/>
                        <a:cs typeface="Google Sans Text"/>
                        <a:sym typeface="Google Sans Text"/>
                      </a:endParaRPr>
                    </a:p>
                  </a:txBody>
                  <a:tcPr marT="182850" marB="182850" marR="182850" marL="182850" anchor="ctr">
                    <a:lnL cap="flat" cmpd="sng" w="9525">
                      <a:solidFill>
                        <a:srgbClr val="9E9E9E">
                          <a:alpha val="0"/>
                        </a:srgbClr>
                      </a:solidFill>
                      <a:prstDash val="dot"/>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rgbClr val="DADCE0">
                          <a:alpha val="0"/>
                        </a:srgbClr>
                      </a:solidFill>
                      <a:prstDash val="solid"/>
                      <a:round/>
                      <a:headEnd len="sm" w="sm" type="none"/>
                      <a:tailEnd len="sm" w="sm" type="none"/>
                    </a:lnT>
                    <a:lnB cap="flat" cmpd="sng" w="19050">
                      <a:solidFill>
                        <a:srgbClr val="DADCE0"/>
                      </a:solidFill>
                      <a:prstDash val="solid"/>
                      <a:round/>
                      <a:headEnd len="sm" w="sm" type="none"/>
                      <a:tailEnd len="sm" w="sm" type="none"/>
                    </a:lnB>
                  </a:tcPr>
                </a:tc>
              </a:tr>
              <a:tr h="718125">
                <a:tc>
                  <a:txBody>
                    <a:bodyPr/>
                    <a:lstStyle/>
                    <a:p>
                      <a:pPr indent="0" lvl="0" marL="91440" rtl="0" algn="l">
                        <a:spcBef>
                          <a:spcPts val="0"/>
                        </a:spcBef>
                        <a:spcAft>
                          <a:spcPts val="0"/>
                        </a:spcAft>
                        <a:buClr>
                          <a:srgbClr val="3C4043"/>
                        </a:buClr>
                        <a:buSzPts val="2200"/>
                        <a:buFont typeface="Arial"/>
                        <a:buNone/>
                      </a:pPr>
                      <a:r>
                        <a:rPr lang="en" sz="2000">
                          <a:solidFill>
                            <a:srgbClr val="3C4043"/>
                          </a:solidFill>
                          <a:latin typeface="Google Sans Text Medium"/>
                          <a:ea typeface="Google Sans Text Medium"/>
                          <a:cs typeface="Google Sans Text Medium"/>
                          <a:sym typeface="Google Sans Text Medium"/>
                        </a:rPr>
                        <a:t>2</a:t>
                      </a:r>
                      <a:endParaRPr sz="2000">
                        <a:solidFill>
                          <a:srgbClr val="3C4043"/>
                        </a:solidFill>
                        <a:latin typeface="Google Sans Text Medium"/>
                        <a:ea typeface="Google Sans Text Medium"/>
                        <a:cs typeface="Google Sans Text Medium"/>
                        <a:sym typeface="Google Sans Text Medium"/>
                      </a:endParaRPr>
                    </a:p>
                  </a:txBody>
                  <a:tcPr marT="182850" marB="182850" marR="182850" marL="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dot"/>
                      <a:round/>
                      <a:headEnd len="sm" w="sm" type="none"/>
                      <a:tailEnd len="sm" w="sm" type="none"/>
                    </a:lnR>
                    <a:lnT cap="flat" cmpd="sng" w="19050">
                      <a:solidFill>
                        <a:srgbClr val="DADCE0"/>
                      </a:solidFill>
                      <a:prstDash val="solid"/>
                      <a:round/>
                      <a:headEnd len="sm" w="sm" type="none"/>
                      <a:tailEnd len="sm" w="sm" type="none"/>
                    </a:lnT>
                    <a:lnB cap="flat" cmpd="sng" w="19050">
                      <a:solidFill>
                        <a:srgbClr val="DADCE0"/>
                      </a:solidFill>
                      <a:prstDash val="solid"/>
                      <a:round/>
                      <a:headEnd len="sm" w="sm" type="none"/>
                      <a:tailEnd len="sm" w="sm" type="none"/>
                    </a:lnB>
                  </a:tcPr>
                </a:tc>
                <a:tc>
                  <a:txBody>
                    <a:bodyPr/>
                    <a:lstStyle/>
                    <a:p>
                      <a:pPr indent="0" lvl="0" marL="0" rtl="0" algn="l">
                        <a:spcBef>
                          <a:spcPts val="0"/>
                        </a:spcBef>
                        <a:spcAft>
                          <a:spcPts val="0"/>
                        </a:spcAft>
                        <a:buClr>
                          <a:srgbClr val="3C4043"/>
                        </a:buClr>
                        <a:buSzPts val="2200"/>
                        <a:buFont typeface="Arial"/>
                        <a:buNone/>
                      </a:pPr>
                      <a:r>
                        <a:rPr lang="en" sz="2000">
                          <a:solidFill>
                            <a:srgbClr val="3C4043"/>
                          </a:solidFill>
                          <a:latin typeface="Google Sans Text"/>
                          <a:ea typeface="Google Sans Text"/>
                          <a:cs typeface="Google Sans Text"/>
                          <a:sym typeface="Google Sans Text"/>
                        </a:rPr>
                        <a:t>Planning and configuring a cloud solution</a:t>
                      </a:r>
                      <a:endParaRPr sz="2000">
                        <a:solidFill>
                          <a:srgbClr val="3C4043"/>
                        </a:solidFill>
                        <a:latin typeface="Google Sans Text"/>
                        <a:ea typeface="Google Sans Text"/>
                        <a:cs typeface="Google Sans Text"/>
                        <a:sym typeface="Google Sans Text"/>
                      </a:endParaRPr>
                    </a:p>
                  </a:txBody>
                  <a:tcPr marT="182850" marB="182850" marR="182850" marL="182850" anchor="ctr">
                    <a:lnL cap="flat" cmpd="sng" w="9525">
                      <a:solidFill>
                        <a:srgbClr val="9E9E9E">
                          <a:alpha val="0"/>
                        </a:srgbClr>
                      </a:solidFill>
                      <a:prstDash val="dot"/>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rgbClr val="DADCE0"/>
                      </a:solidFill>
                      <a:prstDash val="solid"/>
                      <a:round/>
                      <a:headEnd len="sm" w="sm" type="none"/>
                      <a:tailEnd len="sm" w="sm" type="none"/>
                    </a:lnT>
                    <a:lnB cap="flat" cmpd="sng" w="19050">
                      <a:solidFill>
                        <a:srgbClr val="DADCE0"/>
                      </a:solidFill>
                      <a:prstDash val="solid"/>
                      <a:round/>
                      <a:headEnd len="sm" w="sm" type="none"/>
                      <a:tailEnd len="sm" w="sm" type="none"/>
                    </a:lnB>
                  </a:tcPr>
                </a:tc>
              </a:tr>
              <a:tr h="718125">
                <a:tc>
                  <a:txBody>
                    <a:bodyPr/>
                    <a:lstStyle/>
                    <a:p>
                      <a:pPr indent="0" lvl="0" marL="91440" rtl="0" algn="l">
                        <a:spcBef>
                          <a:spcPts val="0"/>
                        </a:spcBef>
                        <a:spcAft>
                          <a:spcPts val="0"/>
                        </a:spcAft>
                        <a:buClr>
                          <a:srgbClr val="3C4043"/>
                        </a:buClr>
                        <a:buSzPts val="2200"/>
                        <a:buFont typeface="Arial"/>
                        <a:buNone/>
                      </a:pPr>
                      <a:r>
                        <a:rPr lang="en" sz="2000">
                          <a:solidFill>
                            <a:srgbClr val="3C4043"/>
                          </a:solidFill>
                          <a:latin typeface="Google Sans Text Medium"/>
                          <a:ea typeface="Google Sans Text Medium"/>
                          <a:cs typeface="Google Sans Text Medium"/>
                          <a:sym typeface="Google Sans Text Medium"/>
                        </a:rPr>
                        <a:t>3</a:t>
                      </a:r>
                      <a:endParaRPr sz="2000">
                        <a:solidFill>
                          <a:srgbClr val="3C4043"/>
                        </a:solidFill>
                        <a:latin typeface="Google Sans Text Medium"/>
                        <a:ea typeface="Google Sans Text Medium"/>
                        <a:cs typeface="Google Sans Text Medium"/>
                        <a:sym typeface="Google Sans Text Medium"/>
                      </a:endParaRPr>
                    </a:p>
                  </a:txBody>
                  <a:tcPr marT="182850" marB="182850" marR="182850" marL="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dot"/>
                      <a:round/>
                      <a:headEnd len="sm" w="sm" type="none"/>
                      <a:tailEnd len="sm" w="sm" type="none"/>
                    </a:lnR>
                    <a:lnT cap="flat" cmpd="sng" w="19050">
                      <a:solidFill>
                        <a:srgbClr val="DADCE0"/>
                      </a:solidFill>
                      <a:prstDash val="solid"/>
                      <a:round/>
                      <a:headEnd len="sm" w="sm" type="none"/>
                      <a:tailEnd len="sm" w="sm" type="none"/>
                    </a:lnT>
                    <a:lnB cap="flat" cmpd="sng" w="19050">
                      <a:solidFill>
                        <a:srgbClr val="DADCE0"/>
                      </a:solidFill>
                      <a:prstDash val="solid"/>
                      <a:round/>
                      <a:headEnd len="sm" w="sm" type="none"/>
                      <a:tailEnd len="sm" w="sm" type="none"/>
                    </a:lnB>
                  </a:tcPr>
                </a:tc>
                <a:tc>
                  <a:txBody>
                    <a:bodyPr/>
                    <a:lstStyle/>
                    <a:p>
                      <a:pPr indent="0" lvl="0" marL="0" rtl="0" algn="l">
                        <a:spcBef>
                          <a:spcPts val="0"/>
                        </a:spcBef>
                        <a:spcAft>
                          <a:spcPts val="0"/>
                        </a:spcAft>
                        <a:buClr>
                          <a:srgbClr val="3C4043"/>
                        </a:buClr>
                        <a:buSzPts val="2200"/>
                        <a:buFont typeface="Arial"/>
                        <a:buNone/>
                      </a:pPr>
                      <a:r>
                        <a:rPr lang="en" sz="2000">
                          <a:solidFill>
                            <a:srgbClr val="3C4043"/>
                          </a:solidFill>
                          <a:latin typeface="Google Sans Text"/>
                          <a:ea typeface="Google Sans Text"/>
                          <a:cs typeface="Google Sans Text"/>
                          <a:sym typeface="Google Sans Text"/>
                        </a:rPr>
                        <a:t>Deploying and implementing a cloud solution</a:t>
                      </a:r>
                      <a:endParaRPr sz="2000">
                        <a:solidFill>
                          <a:srgbClr val="3C4043"/>
                        </a:solidFill>
                        <a:latin typeface="Google Sans Text"/>
                        <a:ea typeface="Google Sans Text"/>
                        <a:cs typeface="Google Sans Text"/>
                        <a:sym typeface="Google Sans Text"/>
                      </a:endParaRPr>
                    </a:p>
                  </a:txBody>
                  <a:tcPr marT="182850" marB="182850" marR="182850" marL="182850" anchor="ctr">
                    <a:lnL cap="flat" cmpd="sng" w="9525">
                      <a:solidFill>
                        <a:srgbClr val="9E9E9E">
                          <a:alpha val="0"/>
                        </a:srgbClr>
                      </a:solidFill>
                      <a:prstDash val="dot"/>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rgbClr val="DADCE0"/>
                      </a:solidFill>
                      <a:prstDash val="solid"/>
                      <a:round/>
                      <a:headEnd len="sm" w="sm" type="none"/>
                      <a:tailEnd len="sm" w="sm" type="none"/>
                    </a:lnT>
                    <a:lnB cap="flat" cmpd="sng" w="19050">
                      <a:solidFill>
                        <a:srgbClr val="DADCE0"/>
                      </a:solidFill>
                      <a:prstDash val="solid"/>
                      <a:round/>
                      <a:headEnd len="sm" w="sm" type="none"/>
                      <a:tailEnd len="sm" w="sm" type="none"/>
                    </a:lnB>
                  </a:tcPr>
                </a:tc>
              </a:tr>
              <a:tr h="718125">
                <a:tc>
                  <a:txBody>
                    <a:bodyPr/>
                    <a:lstStyle/>
                    <a:p>
                      <a:pPr indent="0" lvl="0" marL="91440" rtl="0" algn="l">
                        <a:spcBef>
                          <a:spcPts val="0"/>
                        </a:spcBef>
                        <a:spcAft>
                          <a:spcPts val="0"/>
                        </a:spcAft>
                        <a:buClr>
                          <a:srgbClr val="3C4043"/>
                        </a:buClr>
                        <a:buSzPts val="2200"/>
                        <a:buFont typeface="Arial"/>
                        <a:buNone/>
                      </a:pPr>
                      <a:r>
                        <a:rPr lang="en" sz="2000">
                          <a:solidFill>
                            <a:srgbClr val="3C4043"/>
                          </a:solidFill>
                          <a:latin typeface="Google Sans Text Medium"/>
                          <a:ea typeface="Google Sans Text Medium"/>
                          <a:cs typeface="Google Sans Text Medium"/>
                          <a:sym typeface="Google Sans Text Medium"/>
                        </a:rPr>
                        <a:t>4</a:t>
                      </a:r>
                      <a:endParaRPr sz="2000">
                        <a:solidFill>
                          <a:srgbClr val="3C4043"/>
                        </a:solidFill>
                        <a:latin typeface="Google Sans Text Medium"/>
                        <a:ea typeface="Google Sans Text Medium"/>
                        <a:cs typeface="Google Sans Text Medium"/>
                        <a:sym typeface="Google Sans Text Medium"/>
                      </a:endParaRPr>
                    </a:p>
                  </a:txBody>
                  <a:tcPr marT="182850" marB="182850" marR="182850" marL="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dot"/>
                      <a:round/>
                      <a:headEnd len="sm" w="sm" type="none"/>
                      <a:tailEnd len="sm" w="sm" type="none"/>
                    </a:lnR>
                    <a:lnT cap="flat" cmpd="sng" w="19050">
                      <a:solidFill>
                        <a:srgbClr val="DADCE0"/>
                      </a:solidFill>
                      <a:prstDash val="solid"/>
                      <a:round/>
                      <a:headEnd len="sm" w="sm" type="none"/>
                      <a:tailEnd len="sm" w="sm" type="none"/>
                    </a:lnT>
                    <a:lnB cap="flat" cmpd="sng" w="19050">
                      <a:solidFill>
                        <a:srgbClr val="DADCE0"/>
                      </a:solidFill>
                      <a:prstDash val="solid"/>
                      <a:round/>
                      <a:headEnd len="sm" w="sm" type="none"/>
                      <a:tailEnd len="sm" w="sm" type="none"/>
                    </a:lnB>
                  </a:tcPr>
                </a:tc>
                <a:tc>
                  <a:txBody>
                    <a:bodyPr/>
                    <a:lstStyle/>
                    <a:p>
                      <a:pPr indent="0" lvl="0" marL="0" marR="57150" rtl="0" algn="l">
                        <a:lnSpc>
                          <a:spcPct val="115000"/>
                        </a:lnSpc>
                        <a:spcBef>
                          <a:spcPts val="0"/>
                        </a:spcBef>
                        <a:spcAft>
                          <a:spcPts val="0"/>
                        </a:spcAft>
                        <a:buNone/>
                      </a:pPr>
                      <a:r>
                        <a:rPr lang="en" sz="2000">
                          <a:solidFill>
                            <a:srgbClr val="3C4043"/>
                          </a:solidFill>
                          <a:latin typeface="Google Sans Text"/>
                          <a:ea typeface="Google Sans Text"/>
                          <a:cs typeface="Google Sans Text"/>
                          <a:sym typeface="Google Sans Text"/>
                        </a:rPr>
                        <a:t>Ensuring successful operation of a cloud solution</a:t>
                      </a:r>
                      <a:endParaRPr sz="2000">
                        <a:solidFill>
                          <a:srgbClr val="3C4043"/>
                        </a:solidFill>
                        <a:latin typeface="Google Sans Text"/>
                        <a:ea typeface="Google Sans Text"/>
                        <a:cs typeface="Google Sans Text"/>
                        <a:sym typeface="Google Sans Text"/>
                      </a:endParaRPr>
                    </a:p>
                  </a:txBody>
                  <a:tcPr marT="182850" marB="182850" marR="182850" marL="182850" anchor="ctr">
                    <a:lnL cap="flat" cmpd="sng" w="9525">
                      <a:solidFill>
                        <a:srgbClr val="9E9E9E">
                          <a:alpha val="0"/>
                        </a:srgbClr>
                      </a:solidFill>
                      <a:prstDash val="dot"/>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rgbClr val="DADCE0"/>
                      </a:solidFill>
                      <a:prstDash val="solid"/>
                      <a:round/>
                      <a:headEnd len="sm" w="sm" type="none"/>
                      <a:tailEnd len="sm" w="sm" type="none"/>
                    </a:lnT>
                    <a:lnB cap="flat" cmpd="sng" w="19050">
                      <a:solidFill>
                        <a:srgbClr val="DADCE0"/>
                      </a:solidFill>
                      <a:prstDash val="solid"/>
                      <a:round/>
                      <a:headEnd len="sm" w="sm" type="none"/>
                      <a:tailEnd len="sm" w="sm" type="none"/>
                    </a:lnB>
                  </a:tcPr>
                </a:tc>
              </a:tr>
              <a:tr h="718125">
                <a:tc>
                  <a:txBody>
                    <a:bodyPr/>
                    <a:lstStyle/>
                    <a:p>
                      <a:pPr indent="0" lvl="0" marL="91440" rtl="0" algn="l">
                        <a:spcBef>
                          <a:spcPts val="0"/>
                        </a:spcBef>
                        <a:spcAft>
                          <a:spcPts val="0"/>
                        </a:spcAft>
                        <a:buClr>
                          <a:srgbClr val="3C4043"/>
                        </a:buClr>
                        <a:buSzPts val="2200"/>
                        <a:buFont typeface="Arial"/>
                        <a:buNone/>
                      </a:pPr>
                      <a:r>
                        <a:rPr lang="en" sz="2000">
                          <a:solidFill>
                            <a:srgbClr val="3C4043"/>
                          </a:solidFill>
                          <a:latin typeface="Google Sans Text Medium"/>
                          <a:ea typeface="Google Sans Text Medium"/>
                          <a:cs typeface="Google Sans Text Medium"/>
                          <a:sym typeface="Google Sans Text Medium"/>
                        </a:rPr>
                        <a:t>5</a:t>
                      </a:r>
                      <a:endParaRPr sz="2000">
                        <a:solidFill>
                          <a:srgbClr val="3C4043"/>
                        </a:solidFill>
                        <a:latin typeface="Google Sans Text Medium"/>
                        <a:ea typeface="Google Sans Text Medium"/>
                        <a:cs typeface="Google Sans Text Medium"/>
                        <a:sym typeface="Google Sans Text Medium"/>
                      </a:endParaRPr>
                    </a:p>
                  </a:txBody>
                  <a:tcPr marT="182850" marB="182850" marR="182850" marL="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dot"/>
                      <a:round/>
                      <a:headEnd len="sm" w="sm" type="none"/>
                      <a:tailEnd len="sm" w="sm" type="none"/>
                    </a:lnR>
                    <a:lnT cap="flat" cmpd="sng" w="19050">
                      <a:solidFill>
                        <a:srgbClr val="DADCE0"/>
                      </a:solidFill>
                      <a:prstDash val="solid"/>
                      <a:round/>
                      <a:headEnd len="sm" w="sm" type="none"/>
                      <a:tailEnd len="sm" w="sm" type="none"/>
                    </a:lnT>
                    <a:lnB cap="flat" cmpd="sng" w="19050">
                      <a:solidFill>
                        <a:srgbClr val="DADCE0">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rgbClr val="3C4043"/>
                          </a:solidFill>
                          <a:latin typeface="Google Sans Text"/>
                          <a:ea typeface="Google Sans Text"/>
                          <a:cs typeface="Google Sans Text"/>
                          <a:sym typeface="Google Sans Text"/>
                        </a:rPr>
                        <a:t>Configuring access and security</a:t>
                      </a:r>
                      <a:endParaRPr sz="2000">
                        <a:solidFill>
                          <a:srgbClr val="3C4043"/>
                        </a:solidFill>
                        <a:latin typeface="Google Sans Text"/>
                        <a:ea typeface="Google Sans Text"/>
                        <a:cs typeface="Google Sans Text"/>
                        <a:sym typeface="Google Sans Text"/>
                      </a:endParaRPr>
                    </a:p>
                  </a:txBody>
                  <a:tcPr marT="182850" marB="182850" marR="182850" marL="182850" anchor="ctr">
                    <a:lnL cap="flat" cmpd="sng" w="9525">
                      <a:solidFill>
                        <a:srgbClr val="9E9E9E">
                          <a:alpha val="0"/>
                        </a:srgbClr>
                      </a:solidFill>
                      <a:prstDash val="dot"/>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rgbClr val="DADCE0"/>
                      </a:solidFill>
                      <a:prstDash val="solid"/>
                      <a:round/>
                      <a:headEnd len="sm" w="sm" type="none"/>
                      <a:tailEnd len="sm" w="sm" type="none"/>
                    </a:lnT>
                    <a:lnB cap="flat" cmpd="sng" w="19050">
                      <a:solidFill>
                        <a:srgbClr val="DADCE0">
                          <a:alpha val="0"/>
                        </a:srgbClr>
                      </a:solidFill>
                      <a:prstDash val="solid"/>
                      <a:round/>
                      <a:headEnd len="sm" w="sm" type="none"/>
                      <a:tailEnd len="sm" w="sm" type="none"/>
                    </a:lnB>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4"/>
          <p:cNvSpPr txBox="1"/>
          <p:nvPr/>
        </p:nvSpPr>
        <p:spPr>
          <a:xfrm>
            <a:off x="2403650" y="914400"/>
            <a:ext cx="10201200" cy="1421700"/>
          </a:xfrm>
          <a:prstGeom prst="rect">
            <a:avLst/>
          </a:prstGeom>
          <a:noFill/>
          <a:ln>
            <a:noFill/>
          </a:ln>
        </p:spPr>
        <p:txBody>
          <a:bodyPr anchorCtr="0" anchor="ctr" bIns="0" lIns="0" spcFirstLastPara="1" rIns="182850" wrap="square" tIns="0">
            <a:noAutofit/>
          </a:bodyPr>
          <a:lstStyle/>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Diagnostic Question 02 </a:t>
            </a:r>
            <a:endParaRPr sz="4000">
              <a:solidFill>
                <a:srgbClr val="202124"/>
              </a:solidFill>
              <a:latin typeface="Google Sans Medium"/>
              <a:ea typeface="Google Sans Medium"/>
              <a:cs typeface="Google Sans Medium"/>
              <a:sym typeface="Google Sans Medium"/>
            </a:endParaRPr>
          </a:p>
        </p:txBody>
      </p:sp>
      <p:pic>
        <p:nvPicPr>
          <p:cNvPr id="392" name="Google Shape;392;p44"/>
          <p:cNvPicPr preferRelativeResize="0"/>
          <p:nvPr/>
        </p:nvPicPr>
        <p:blipFill>
          <a:blip r:embed="rId3">
            <a:alphaModFix/>
          </a:blip>
          <a:stretch>
            <a:fillRect/>
          </a:stretch>
        </p:blipFill>
        <p:spPr>
          <a:xfrm>
            <a:off x="13535525" y="768100"/>
            <a:ext cx="3394224" cy="3209424"/>
          </a:xfrm>
          <a:prstGeom prst="rect">
            <a:avLst/>
          </a:prstGeom>
          <a:noFill/>
          <a:ln>
            <a:noFill/>
          </a:ln>
        </p:spPr>
      </p:pic>
      <p:sp>
        <p:nvSpPr>
          <p:cNvPr id="393" name="Google Shape;393;p44"/>
          <p:cNvSpPr/>
          <p:nvPr/>
        </p:nvSpPr>
        <p:spPr>
          <a:xfrm rot="5400000">
            <a:off x="2806850" y="3612700"/>
            <a:ext cx="828000" cy="6441600"/>
          </a:xfrm>
          <a:prstGeom prst="round2SameRect">
            <a:avLst>
              <a:gd fmla="val 16667"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4"/>
          <p:cNvSpPr txBox="1"/>
          <p:nvPr/>
        </p:nvSpPr>
        <p:spPr>
          <a:xfrm>
            <a:off x="8560800" y="4420750"/>
            <a:ext cx="8812800" cy="28035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Implement an application using containers on Cloud Run.</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Implement an application using code on App Engine.</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Implement an application using containers on Google Kubernetes Engine.</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100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Implement an application using virtual machines on Compute Engine.</a:t>
            </a:r>
            <a:endParaRPr sz="2400">
              <a:solidFill>
                <a:srgbClr val="3C4043"/>
              </a:solidFill>
              <a:latin typeface="Google Sans Text"/>
              <a:ea typeface="Google Sans Text"/>
              <a:cs typeface="Google Sans Text"/>
              <a:sym typeface="Google Sans Text"/>
            </a:endParaRPr>
          </a:p>
        </p:txBody>
      </p:sp>
      <p:sp>
        <p:nvSpPr>
          <p:cNvPr id="395" name="Google Shape;395;p44"/>
          <p:cNvSpPr txBox="1"/>
          <p:nvPr/>
        </p:nvSpPr>
        <p:spPr>
          <a:xfrm>
            <a:off x="914350" y="4420750"/>
            <a:ext cx="5878200" cy="1736100"/>
          </a:xfrm>
          <a:prstGeom prst="rect">
            <a:avLst/>
          </a:prstGeom>
          <a:noFill/>
          <a:ln>
            <a:noFill/>
          </a:ln>
        </p:spPr>
        <p:txBody>
          <a:bodyPr anchorCtr="0" anchor="t" bIns="91425" lIns="0" spcFirstLastPara="1" rIns="91425" wrap="square" tIns="0">
            <a:spAutoFit/>
          </a:bodyPr>
          <a:lstStyle/>
          <a:p>
            <a:pPr indent="0" lvl="0" marL="0" rtl="0" algn="l">
              <a:lnSpc>
                <a:spcPct val="115000"/>
              </a:lnSpc>
              <a:spcBef>
                <a:spcPts val="0"/>
              </a:spcBef>
              <a:spcAft>
                <a:spcPts val="0"/>
              </a:spcAft>
              <a:buNone/>
            </a:pPr>
            <a:r>
              <a:rPr lang="en" sz="2400">
                <a:solidFill>
                  <a:srgbClr val="3C4043"/>
                </a:solidFill>
                <a:latin typeface="Google Sans Text"/>
                <a:ea typeface="Google Sans Text"/>
                <a:cs typeface="Google Sans Text"/>
                <a:sym typeface="Google Sans Text"/>
              </a:rPr>
              <a:t>Cymbal Superstore decides to migrate their supply chain application to Google Cloud. You need to configure specific operating system dependencies.</a:t>
            </a:r>
            <a:endParaRPr sz="2400">
              <a:solidFill>
                <a:srgbClr val="3C4043"/>
              </a:solidFill>
              <a:latin typeface="Google Sans Text"/>
              <a:ea typeface="Google Sans Text"/>
              <a:cs typeface="Google Sans Text"/>
              <a:sym typeface="Google Sans Text"/>
            </a:endParaRPr>
          </a:p>
        </p:txBody>
      </p:sp>
      <p:sp>
        <p:nvSpPr>
          <p:cNvPr id="396" name="Google Shape;396;p44"/>
          <p:cNvSpPr txBox="1"/>
          <p:nvPr/>
        </p:nvSpPr>
        <p:spPr>
          <a:xfrm>
            <a:off x="914350" y="6419500"/>
            <a:ext cx="5176500" cy="804900"/>
          </a:xfrm>
          <a:prstGeom prst="rect">
            <a:avLst/>
          </a:prstGeom>
          <a:noFill/>
          <a:ln>
            <a:noFill/>
          </a:ln>
        </p:spPr>
        <p:txBody>
          <a:bodyPr anchorCtr="0" anchor="ctr" bIns="0" lIns="0" spcFirstLastPara="1" rIns="91425" wrap="square" tIns="0">
            <a:noAutofit/>
          </a:bodyPr>
          <a:lstStyle/>
          <a:p>
            <a:pPr indent="0" lvl="0" marL="0" rtl="0" algn="l">
              <a:lnSpc>
                <a:spcPct val="115000"/>
              </a:lnSpc>
              <a:spcBef>
                <a:spcPts val="0"/>
              </a:spcBef>
              <a:spcAft>
                <a:spcPts val="0"/>
              </a:spcAft>
              <a:buNone/>
            </a:pPr>
            <a:r>
              <a:rPr lang="en" sz="2400">
                <a:solidFill>
                  <a:srgbClr val="FFFFFF"/>
                </a:solidFill>
                <a:latin typeface="Google Sans Text"/>
                <a:ea typeface="Google Sans Text"/>
                <a:cs typeface="Google Sans Text"/>
                <a:sym typeface="Google Sans Text"/>
              </a:rPr>
              <a:t>What should you do?</a:t>
            </a:r>
            <a:endParaRPr sz="2400">
              <a:solidFill>
                <a:srgbClr val="FFFFFF"/>
              </a:solidFill>
              <a:latin typeface="Google Sans Text"/>
              <a:ea typeface="Google Sans Text"/>
              <a:cs typeface="Google Sans Text"/>
              <a:sym typeface="Google Sans Text"/>
            </a:endParaRPr>
          </a:p>
        </p:txBody>
      </p:sp>
      <p:sp>
        <p:nvSpPr>
          <p:cNvPr id="397" name="Google Shape;397;p44"/>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4"/>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2</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2</a:t>
            </a:r>
            <a:endParaRPr sz="5700">
              <a:solidFill>
                <a:srgbClr val="3C4043"/>
              </a:solidFill>
              <a:latin typeface="Roboto Mono"/>
              <a:ea typeface="Roboto Mono"/>
              <a:cs typeface="Roboto Mono"/>
              <a:sym typeface="Roboto Mono"/>
            </a:endParaRPr>
          </a:p>
        </p:txBody>
      </p:sp>
      <p:sp>
        <p:nvSpPr>
          <p:cNvPr id="399" name="Google Shape;399;p44"/>
          <p:cNvSpPr txBox="1"/>
          <p:nvPr/>
        </p:nvSpPr>
        <p:spPr>
          <a:xfrm>
            <a:off x="1058476" y="1300078"/>
            <a:ext cx="5442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5"/>
          <p:cNvSpPr txBox="1"/>
          <p:nvPr/>
        </p:nvSpPr>
        <p:spPr>
          <a:xfrm>
            <a:off x="2403650" y="914400"/>
            <a:ext cx="10201200" cy="1421700"/>
          </a:xfrm>
          <a:prstGeom prst="rect">
            <a:avLst/>
          </a:prstGeom>
          <a:noFill/>
          <a:ln>
            <a:noFill/>
          </a:ln>
        </p:spPr>
        <p:txBody>
          <a:bodyPr anchorCtr="0" anchor="ctr" bIns="0" lIns="0" spcFirstLastPara="1" rIns="182850" wrap="square" tIns="0">
            <a:noAutofit/>
          </a:bodyPr>
          <a:lstStyle/>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Diagnostic Question 03 </a:t>
            </a:r>
            <a:endParaRPr sz="4000">
              <a:solidFill>
                <a:srgbClr val="202124"/>
              </a:solidFill>
              <a:latin typeface="Google Sans Medium"/>
              <a:ea typeface="Google Sans Medium"/>
              <a:cs typeface="Google Sans Medium"/>
              <a:sym typeface="Google Sans Medium"/>
            </a:endParaRPr>
          </a:p>
        </p:txBody>
      </p:sp>
      <p:pic>
        <p:nvPicPr>
          <p:cNvPr id="405" name="Google Shape;405;p45"/>
          <p:cNvPicPr preferRelativeResize="0"/>
          <p:nvPr/>
        </p:nvPicPr>
        <p:blipFill>
          <a:blip r:embed="rId3">
            <a:alphaModFix/>
          </a:blip>
          <a:stretch>
            <a:fillRect/>
          </a:stretch>
        </p:blipFill>
        <p:spPr>
          <a:xfrm>
            <a:off x="13535525" y="768100"/>
            <a:ext cx="3394224" cy="3209424"/>
          </a:xfrm>
          <a:prstGeom prst="rect">
            <a:avLst/>
          </a:prstGeom>
          <a:noFill/>
          <a:ln>
            <a:noFill/>
          </a:ln>
        </p:spPr>
      </p:pic>
      <p:sp>
        <p:nvSpPr>
          <p:cNvPr id="406" name="Google Shape;406;p45"/>
          <p:cNvSpPr/>
          <p:nvPr/>
        </p:nvSpPr>
        <p:spPr>
          <a:xfrm rot="5400000">
            <a:off x="2806850" y="4450900"/>
            <a:ext cx="828000" cy="6441600"/>
          </a:xfrm>
          <a:prstGeom prst="round2SameRect">
            <a:avLst>
              <a:gd fmla="val 16667"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5"/>
          <p:cNvSpPr txBox="1"/>
          <p:nvPr/>
        </p:nvSpPr>
        <p:spPr>
          <a:xfrm>
            <a:off x="8560800" y="4420750"/>
            <a:ext cx="8812800" cy="28035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SSH into a Compute Engine VM and execute your code.</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Package your code to a container image and post it to Cloud Run.</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Implement a deployment manifest and run kubectl              apply on it in Google Kubernetes Engine.</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100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Code your solution in Cloud Functions.</a:t>
            </a:r>
            <a:endParaRPr sz="2400">
              <a:solidFill>
                <a:srgbClr val="3C4043"/>
              </a:solidFill>
              <a:latin typeface="Google Sans Text"/>
              <a:ea typeface="Google Sans Text"/>
              <a:cs typeface="Google Sans Text"/>
              <a:sym typeface="Google Sans Text"/>
            </a:endParaRPr>
          </a:p>
        </p:txBody>
      </p:sp>
      <p:sp>
        <p:nvSpPr>
          <p:cNvPr id="408" name="Google Shape;408;p45"/>
          <p:cNvSpPr txBox="1"/>
          <p:nvPr/>
        </p:nvSpPr>
        <p:spPr>
          <a:xfrm>
            <a:off x="914350" y="4420750"/>
            <a:ext cx="5541300" cy="2586000"/>
          </a:xfrm>
          <a:prstGeom prst="rect">
            <a:avLst/>
          </a:prstGeom>
          <a:noFill/>
          <a:ln>
            <a:noFill/>
          </a:ln>
        </p:spPr>
        <p:txBody>
          <a:bodyPr anchorCtr="0" anchor="t" bIns="91425" lIns="0" spcFirstLastPara="1" rIns="91425" wrap="square" tIns="0">
            <a:spAutoFit/>
          </a:bodyPr>
          <a:lstStyle/>
          <a:p>
            <a:pPr indent="0" lvl="0" marL="0" rtl="0" algn="l">
              <a:lnSpc>
                <a:spcPct val="115000"/>
              </a:lnSpc>
              <a:spcBef>
                <a:spcPts val="0"/>
              </a:spcBef>
              <a:spcAft>
                <a:spcPts val="0"/>
              </a:spcAft>
              <a:buNone/>
            </a:pPr>
            <a:r>
              <a:rPr lang="en" sz="2400">
                <a:solidFill>
                  <a:srgbClr val="3C4043"/>
                </a:solidFill>
                <a:latin typeface="Google Sans Text"/>
                <a:ea typeface="Google Sans Text"/>
                <a:cs typeface="Google Sans Text"/>
                <a:sym typeface="Google Sans Text"/>
              </a:rPr>
              <a:t>Cymbal Superstore decides to pilot a cloud application for their point of sale system in their flagship store. You want to focus on code and develop your solution quickly, and you want your code to be portable. </a:t>
            </a:r>
            <a:endParaRPr sz="2400">
              <a:solidFill>
                <a:srgbClr val="3C4043"/>
              </a:solidFill>
              <a:latin typeface="Google Sans Text"/>
              <a:ea typeface="Google Sans Text"/>
              <a:cs typeface="Google Sans Text"/>
              <a:sym typeface="Google Sans Text"/>
            </a:endParaRPr>
          </a:p>
        </p:txBody>
      </p:sp>
      <p:sp>
        <p:nvSpPr>
          <p:cNvPr id="409" name="Google Shape;409;p45"/>
          <p:cNvSpPr txBox="1"/>
          <p:nvPr/>
        </p:nvSpPr>
        <p:spPr>
          <a:xfrm>
            <a:off x="914350" y="7292800"/>
            <a:ext cx="5176500" cy="828000"/>
          </a:xfrm>
          <a:prstGeom prst="rect">
            <a:avLst/>
          </a:prstGeom>
          <a:noFill/>
          <a:ln>
            <a:noFill/>
          </a:ln>
        </p:spPr>
        <p:txBody>
          <a:bodyPr anchorCtr="0" anchor="ctr" bIns="0" lIns="0" spcFirstLastPara="1" rIns="91425" wrap="square" tIns="0">
            <a:noAutofit/>
          </a:bodyPr>
          <a:lstStyle/>
          <a:p>
            <a:pPr indent="0" lvl="0" marL="0" rtl="0" algn="l">
              <a:lnSpc>
                <a:spcPct val="115000"/>
              </a:lnSpc>
              <a:spcBef>
                <a:spcPts val="0"/>
              </a:spcBef>
              <a:spcAft>
                <a:spcPts val="0"/>
              </a:spcAft>
              <a:buNone/>
            </a:pPr>
            <a:r>
              <a:rPr lang="en" sz="2400">
                <a:solidFill>
                  <a:schemeClr val="dk1"/>
                </a:solidFill>
                <a:latin typeface="Google Sans Text"/>
                <a:ea typeface="Google Sans Text"/>
                <a:cs typeface="Google Sans Text"/>
                <a:sym typeface="Google Sans Text"/>
              </a:rPr>
              <a:t>How do you proceed?</a:t>
            </a:r>
            <a:endParaRPr sz="2400">
              <a:solidFill>
                <a:schemeClr val="dk1"/>
              </a:solidFill>
              <a:latin typeface="Google Sans Text"/>
              <a:ea typeface="Google Sans Text"/>
              <a:cs typeface="Google Sans Text"/>
              <a:sym typeface="Google Sans Text"/>
            </a:endParaRPr>
          </a:p>
        </p:txBody>
      </p:sp>
      <p:sp>
        <p:nvSpPr>
          <p:cNvPr id="410" name="Google Shape;410;p45"/>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5"/>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2</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2</a:t>
            </a:r>
            <a:endParaRPr sz="5700">
              <a:solidFill>
                <a:srgbClr val="3C4043"/>
              </a:solidFill>
              <a:latin typeface="Roboto Mono"/>
              <a:ea typeface="Roboto Mono"/>
              <a:cs typeface="Roboto Mono"/>
              <a:sym typeface="Roboto Mono"/>
            </a:endParaRPr>
          </a:p>
        </p:txBody>
      </p:sp>
      <p:sp>
        <p:nvSpPr>
          <p:cNvPr id="412" name="Google Shape;412;p45"/>
          <p:cNvSpPr txBox="1"/>
          <p:nvPr/>
        </p:nvSpPr>
        <p:spPr>
          <a:xfrm>
            <a:off x="1058476" y="1300078"/>
            <a:ext cx="5442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6"/>
          <p:cNvSpPr txBox="1"/>
          <p:nvPr/>
        </p:nvSpPr>
        <p:spPr>
          <a:xfrm>
            <a:off x="2403650" y="914400"/>
            <a:ext cx="10201200" cy="1421700"/>
          </a:xfrm>
          <a:prstGeom prst="rect">
            <a:avLst/>
          </a:prstGeom>
          <a:noFill/>
          <a:ln>
            <a:noFill/>
          </a:ln>
        </p:spPr>
        <p:txBody>
          <a:bodyPr anchorCtr="0" anchor="ctr" bIns="0" lIns="0" spcFirstLastPara="1" rIns="182850" wrap="square" tIns="0">
            <a:noAutofit/>
          </a:bodyPr>
          <a:lstStyle/>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Diagnostic Question 04 </a:t>
            </a:r>
            <a:endParaRPr sz="4000">
              <a:solidFill>
                <a:srgbClr val="202124"/>
              </a:solidFill>
              <a:latin typeface="Google Sans Medium"/>
              <a:ea typeface="Google Sans Medium"/>
              <a:cs typeface="Google Sans Medium"/>
              <a:sym typeface="Google Sans Medium"/>
            </a:endParaRPr>
          </a:p>
        </p:txBody>
      </p:sp>
      <p:pic>
        <p:nvPicPr>
          <p:cNvPr id="418" name="Google Shape;418;p46"/>
          <p:cNvPicPr preferRelativeResize="0"/>
          <p:nvPr/>
        </p:nvPicPr>
        <p:blipFill>
          <a:blip r:embed="rId3">
            <a:alphaModFix/>
          </a:blip>
          <a:stretch>
            <a:fillRect/>
          </a:stretch>
        </p:blipFill>
        <p:spPr>
          <a:xfrm>
            <a:off x="13535525" y="768100"/>
            <a:ext cx="3394224" cy="3209424"/>
          </a:xfrm>
          <a:prstGeom prst="rect">
            <a:avLst/>
          </a:prstGeom>
          <a:noFill/>
          <a:ln>
            <a:noFill/>
          </a:ln>
        </p:spPr>
      </p:pic>
      <p:sp>
        <p:nvSpPr>
          <p:cNvPr id="419" name="Google Shape;419;p46"/>
          <p:cNvSpPr/>
          <p:nvPr/>
        </p:nvSpPr>
        <p:spPr>
          <a:xfrm rot="5400000">
            <a:off x="2806850" y="3993700"/>
            <a:ext cx="828000" cy="6441600"/>
          </a:xfrm>
          <a:prstGeom prst="round2SameRect">
            <a:avLst>
              <a:gd fmla="val 16667"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6"/>
          <p:cNvSpPr txBox="1"/>
          <p:nvPr/>
        </p:nvSpPr>
        <p:spPr>
          <a:xfrm>
            <a:off x="8560800" y="4420750"/>
            <a:ext cx="8812800" cy="28035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Create Compute Engine Virtual Machines and                         migrate the app to that infrastructure.</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Deploy the existing application to App Engine.</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Deploy your application in a container image to Cloud Run. </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100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Implement a Kubernetes cluster and create pods                       to enable your app.</a:t>
            </a:r>
            <a:endParaRPr sz="2400">
              <a:solidFill>
                <a:srgbClr val="3C4043"/>
              </a:solidFill>
              <a:latin typeface="Google Sans Text"/>
              <a:ea typeface="Google Sans Text"/>
              <a:cs typeface="Google Sans Text"/>
              <a:sym typeface="Google Sans Text"/>
            </a:endParaRPr>
          </a:p>
        </p:txBody>
      </p:sp>
      <p:sp>
        <p:nvSpPr>
          <p:cNvPr id="421" name="Google Shape;421;p46"/>
          <p:cNvSpPr txBox="1"/>
          <p:nvPr/>
        </p:nvSpPr>
        <p:spPr>
          <a:xfrm>
            <a:off x="914350" y="4420750"/>
            <a:ext cx="5541300" cy="2161200"/>
          </a:xfrm>
          <a:prstGeom prst="rect">
            <a:avLst/>
          </a:prstGeom>
          <a:noFill/>
          <a:ln>
            <a:noFill/>
          </a:ln>
        </p:spPr>
        <p:txBody>
          <a:bodyPr anchorCtr="0" anchor="t" bIns="91425" lIns="0" spcFirstLastPara="1" rIns="91425" wrap="square" tIns="0">
            <a:spAutoFit/>
          </a:bodyPr>
          <a:lstStyle/>
          <a:p>
            <a:pPr indent="0" lvl="0" marL="0" rtl="0" algn="l">
              <a:lnSpc>
                <a:spcPct val="115000"/>
              </a:lnSpc>
              <a:spcBef>
                <a:spcPts val="0"/>
              </a:spcBef>
              <a:spcAft>
                <a:spcPts val="0"/>
              </a:spcAft>
              <a:buNone/>
            </a:pPr>
            <a:r>
              <a:rPr lang="en" sz="2400">
                <a:solidFill>
                  <a:srgbClr val="3C4043"/>
                </a:solidFill>
                <a:latin typeface="Google Sans Text"/>
                <a:ea typeface="Google Sans Text"/>
                <a:cs typeface="Google Sans Text"/>
                <a:sym typeface="Google Sans Text"/>
              </a:rPr>
              <a:t>An application running on a highly-customized version of Ubuntu needs to be migrated to Google Cloud. You need to do this in the least amount of time with minimal code changes. </a:t>
            </a:r>
            <a:endParaRPr sz="2400">
              <a:solidFill>
                <a:srgbClr val="3C4043"/>
              </a:solidFill>
              <a:latin typeface="Google Sans Text"/>
              <a:ea typeface="Google Sans Text"/>
              <a:cs typeface="Google Sans Text"/>
              <a:sym typeface="Google Sans Text"/>
            </a:endParaRPr>
          </a:p>
        </p:txBody>
      </p:sp>
      <p:sp>
        <p:nvSpPr>
          <p:cNvPr id="422" name="Google Shape;422;p46"/>
          <p:cNvSpPr txBox="1"/>
          <p:nvPr/>
        </p:nvSpPr>
        <p:spPr>
          <a:xfrm>
            <a:off x="914350" y="6835600"/>
            <a:ext cx="5176500" cy="828000"/>
          </a:xfrm>
          <a:prstGeom prst="rect">
            <a:avLst/>
          </a:prstGeom>
          <a:noFill/>
          <a:ln>
            <a:noFill/>
          </a:ln>
        </p:spPr>
        <p:txBody>
          <a:bodyPr anchorCtr="0" anchor="ctr" bIns="0" lIns="0" spcFirstLastPara="1" rIns="91425" wrap="square" tIns="0">
            <a:noAutofit/>
          </a:bodyPr>
          <a:lstStyle/>
          <a:p>
            <a:pPr indent="0" lvl="0" marL="0" rtl="0" algn="l">
              <a:lnSpc>
                <a:spcPct val="115000"/>
              </a:lnSpc>
              <a:spcBef>
                <a:spcPts val="0"/>
              </a:spcBef>
              <a:spcAft>
                <a:spcPts val="0"/>
              </a:spcAft>
              <a:buNone/>
            </a:pPr>
            <a:r>
              <a:rPr lang="en" sz="2400">
                <a:solidFill>
                  <a:srgbClr val="FFFFFF"/>
                </a:solidFill>
                <a:latin typeface="Google Sans Text"/>
                <a:ea typeface="Google Sans Text"/>
                <a:cs typeface="Google Sans Text"/>
                <a:sym typeface="Google Sans Text"/>
              </a:rPr>
              <a:t>How should you proceed?</a:t>
            </a:r>
            <a:endParaRPr sz="2400">
              <a:solidFill>
                <a:srgbClr val="FFFFFF"/>
              </a:solidFill>
              <a:latin typeface="Google Sans Text"/>
              <a:ea typeface="Google Sans Text"/>
              <a:cs typeface="Google Sans Text"/>
              <a:sym typeface="Google Sans Text"/>
            </a:endParaRPr>
          </a:p>
        </p:txBody>
      </p:sp>
      <p:sp>
        <p:nvSpPr>
          <p:cNvPr id="423" name="Google Shape;423;p46"/>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6"/>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2</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2</a:t>
            </a:r>
            <a:endParaRPr sz="5700">
              <a:solidFill>
                <a:srgbClr val="3C4043"/>
              </a:solidFill>
              <a:latin typeface="Roboto Mono"/>
              <a:ea typeface="Roboto Mono"/>
              <a:cs typeface="Roboto Mono"/>
              <a:sym typeface="Roboto Mono"/>
            </a:endParaRPr>
          </a:p>
        </p:txBody>
      </p:sp>
      <p:sp>
        <p:nvSpPr>
          <p:cNvPr id="425" name="Google Shape;425;p46"/>
          <p:cNvSpPr txBox="1"/>
          <p:nvPr/>
        </p:nvSpPr>
        <p:spPr>
          <a:xfrm>
            <a:off x="1058476" y="1300078"/>
            <a:ext cx="5442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7"/>
          <p:cNvSpPr txBox="1"/>
          <p:nvPr/>
        </p:nvSpPr>
        <p:spPr>
          <a:xfrm>
            <a:off x="2403650" y="914400"/>
            <a:ext cx="10201200" cy="1421700"/>
          </a:xfrm>
          <a:prstGeom prst="rect">
            <a:avLst/>
          </a:prstGeom>
          <a:noFill/>
          <a:ln>
            <a:noFill/>
          </a:ln>
        </p:spPr>
        <p:txBody>
          <a:bodyPr anchorCtr="0" anchor="ctr" bIns="0" lIns="0" spcFirstLastPara="1" rIns="182850" wrap="square" tIns="0">
            <a:noAutofit/>
          </a:bodyPr>
          <a:lstStyle/>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Diagnostic Question 05 </a:t>
            </a:r>
            <a:endParaRPr sz="4000">
              <a:solidFill>
                <a:srgbClr val="202124"/>
              </a:solidFill>
              <a:latin typeface="Google Sans Medium"/>
              <a:ea typeface="Google Sans Medium"/>
              <a:cs typeface="Google Sans Medium"/>
              <a:sym typeface="Google Sans Medium"/>
            </a:endParaRPr>
          </a:p>
        </p:txBody>
      </p:sp>
      <p:pic>
        <p:nvPicPr>
          <p:cNvPr id="431" name="Google Shape;431;p47"/>
          <p:cNvPicPr preferRelativeResize="0"/>
          <p:nvPr/>
        </p:nvPicPr>
        <p:blipFill>
          <a:blip r:embed="rId3">
            <a:alphaModFix/>
          </a:blip>
          <a:stretch>
            <a:fillRect/>
          </a:stretch>
        </p:blipFill>
        <p:spPr>
          <a:xfrm>
            <a:off x="13535525" y="768100"/>
            <a:ext cx="3394224" cy="3209424"/>
          </a:xfrm>
          <a:prstGeom prst="rect">
            <a:avLst/>
          </a:prstGeom>
          <a:noFill/>
          <a:ln>
            <a:noFill/>
          </a:ln>
        </p:spPr>
      </p:pic>
      <p:sp>
        <p:nvSpPr>
          <p:cNvPr id="432" name="Google Shape;432;p47"/>
          <p:cNvSpPr/>
          <p:nvPr/>
        </p:nvSpPr>
        <p:spPr>
          <a:xfrm rot="5400000">
            <a:off x="3087575" y="3713050"/>
            <a:ext cx="828000" cy="7002900"/>
          </a:xfrm>
          <a:prstGeom prst="round2SameRect">
            <a:avLst>
              <a:gd fmla="val 16667"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7"/>
          <p:cNvSpPr txBox="1"/>
          <p:nvPr/>
        </p:nvSpPr>
        <p:spPr>
          <a:xfrm>
            <a:off x="8560800" y="4420750"/>
            <a:ext cx="8812800" cy="28035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Cloud Run</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App Engine</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Google Kubernetes Engine</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100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Compute Engine</a:t>
            </a:r>
            <a:endParaRPr sz="2400">
              <a:solidFill>
                <a:srgbClr val="3C4043"/>
              </a:solidFill>
              <a:latin typeface="Google Sans Text"/>
              <a:ea typeface="Google Sans Text"/>
              <a:cs typeface="Google Sans Text"/>
              <a:sym typeface="Google Sans Text"/>
            </a:endParaRPr>
          </a:p>
        </p:txBody>
      </p:sp>
      <p:sp>
        <p:nvSpPr>
          <p:cNvPr id="434" name="Google Shape;434;p47"/>
          <p:cNvSpPr txBox="1"/>
          <p:nvPr/>
        </p:nvSpPr>
        <p:spPr>
          <a:xfrm>
            <a:off x="914350" y="4420750"/>
            <a:ext cx="6088800" cy="2161200"/>
          </a:xfrm>
          <a:prstGeom prst="rect">
            <a:avLst/>
          </a:prstGeom>
          <a:noFill/>
          <a:ln>
            <a:noFill/>
          </a:ln>
        </p:spPr>
        <p:txBody>
          <a:bodyPr anchorCtr="0" anchor="t" bIns="91425" lIns="0" spcFirstLastPara="1" rIns="91425" wrap="square" tIns="0">
            <a:spAutoFit/>
          </a:bodyPr>
          <a:lstStyle/>
          <a:p>
            <a:pPr indent="0" lvl="0" marL="0" rtl="0" algn="l">
              <a:lnSpc>
                <a:spcPct val="115000"/>
              </a:lnSpc>
              <a:spcBef>
                <a:spcPts val="0"/>
              </a:spcBef>
              <a:spcAft>
                <a:spcPts val="0"/>
              </a:spcAft>
              <a:buNone/>
            </a:pPr>
            <a:r>
              <a:rPr lang="en" sz="2400">
                <a:solidFill>
                  <a:srgbClr val="3C4043"/>
                </a:solidFill>
                <a:latin typeface="Google Sans Text"/>
                <a:ea typeface="Google Sans Text"/>
                <a:cs typeface="Google Sans Text"/>
                <a:sym typeface="Google Sans Text"/>
              </a:rPr>
              <a:t>You want to deploy a microservices application. You need full control of how you manage containers, reliability, and autoscaling, but don’t want or need to manage the control plane. </a:t>
            </a:r>
            <a:endParaRPr sz="2400">
              <a:solidFill>
                <a:srgbClr val="3C4043"/>
              </a:solidFill>
              <a:latin typeface="Google Sans Text"/>
              <a:ea typeface="Google Sans Text"/>
              <a:cs typeface="Google Sans Text"/>
              <a:sym typeface="Google Sans Text"/>
            </a:endParaRPr>
          </a:p>
        </p:txBody>
      </p:sp>
      <p:sp>
        <p:nvSpPr>
          <p:cNvPr id="435" name="Google Shape;435;p47"/>
          <p:cNvSpPr txBox="1"/>
          <p:nvPr/>
        </p:nvSpPr>
        <p:spPr>
          <a:xfrm>
            <a:off x="914350" y="6835600"/>
            <a:ext cx="6088800" cy="828000"/>
          </a:xfrm>
          <a:prstGeom prst="rect">
            <a:avLst/>
          </a:prstGeom>
          <a:noFill/>
          <a:ln>
            <a:noFill/>
          </a:ln>
        </p:spPr>
        <p:txBody>
          <a:bodyPr anchorCtr="0" anchor="ctr" bIns="0" lIns="0" spcFirstLastPara="1" rIns="91425" wrap="square" tIns="0">
            <a:noAutofit/>
          </a:bodyPr>
          <a:lstStyle/>
          <a:p>
            <a:pPr indent="0" lvl="0" marL="0" rtl="0" algn="l">
              <a:lnSpc>
                <a:spcPct val="115000"/>
              </a:lnSpc>
              <a:spcBef>
                <a:spcPts val="0"/>
              </a:spcBef>
              <a:spcAft>
                <a:spcPts val="0"/>
              </a:spcAft>
              <a:buNone/>
            </a:pPr>
            <a:r>
              <a:rPr lang="en" sz="2400">
                <a:solidFill>
                  <a:srgbClr val="FFFFFF"/>
                </a:solidFill>
                <a:latin typeface="Google Sans Text"/>
                <a:ea typeface="Google Sans Text"/>
                <a:cs typeface="Google Sans Text"/>
                <a:sym typeface="Google Sans Text"/>
              </a:rPr>
              <a:t>Which compute option should you use?</a:t>
            </a:r>
            <a:endParaRPr sz="2400">
              <a:solidFill>
                <a:srgbClr val="FFFFFF"/>
              </a:solidFill>
              <a:latin typeface="Google Sans Text"/>
              <a:ea typeface="Google Sans Text"/>
              <a:cs typeface="Google Sans Text"/>
              <a:sym typeface="Google Sans Text"/>
            </a:endParaRPr>
          </a:p>
        </p:txBody>
      </p:sp>
      <p:sp>
        <p:nvSpPr>
          <p:cNvPr id="436" name="Google Shape;436;p47"/>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7"/>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2</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2</a:t>
            </a:r>
            <a:endParaRPr sz="5700">
              <a:solidFill>
                <a:srgbClr val="3C4043"/>
              </a:solidFill>
              <a:latin typeface="Roboto Mono"/>
              <a:ea typeface="Roboto Mono"/>
              <a:cs typeface="Roboto Mono"/>
              <a:sym typeface="Roboto Mono"/>
            </a:endParaRPr>
          </a:p>
        </p:txBody>
      </p:sp>
      <p:sp>
        <p:nvSpPr>
          <p:cNvPr id="438" name="Google Shape;438;p47"/>
          <p:cNvSpPr txBox="1"/>
          <p:nvPr/>
        </p:nvSpPr>
        <p:spPr>
          <a:xfrm>
            <a:off x="1058476" y="1300078"/>
            <a:ext cx="5442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48"/>
          <p:cNvSpPr/>
          <p:nvPr/>
        </p:nvSpPr>
        <p:spPr>
          <a:xfrm>
            <a:off x="950800" y="6500218"/>
            <a:ext cx="4593000" cy="16950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8"/>
          <p:cNvSpPr/>
          <p:nvPr/>
        </p:nvSpPr>
        <p:spPr>
          <a:xfrm>
            <a:off x="6104600" y="6500218"/>
            <a:ext cx="5046600" cy="16950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8"/>
          <p:cNvSpPr/>
          <p:nvPr/>
        </p:nvSpPr>
        <p:spPr>
          <a:xfrm>
            <a:off x="11996950" y="6316575"/>
            <a:ext cx="6291300" cy="3970500"/>
          </a:xfrm>
          <a:prstGeom prst="rect">
            <a:avLst/>
          </a:prstGeom>
          <a:solidFill>
            <a:srgbClr val="F1F3F4"/>
          </a:solidFill>
          <a:ln>
            <a:noFill/>
          </a:ln>
        </p:spPr>
        <p:txBody>
          <a:bodyPr anchorCtr="0" anchor="t" bIns="182850" lIns="182850" spcFirstLastPara="1" rIns="182850" wrap="square" tIns="182850">
            <a:noAutofit/>
          </a:bodyPr>
          <a:lstStyle/>
          <a:p>
            <a:pPr indent="0" lvl="0" marL="0" marR="0" rtl="0" algn="l">
              <a:lnSpc>
                <a:spcPct val="120000"/>
              </a:lnSpc>
              <a:spcBef>
                <a:spcPts val="0"/>
              </a:spcBef>
              <a:spcAft>
                <a:spcPts val="0"/>
              </a:spcAft>
              <a:buNone/>
            </a:pPr>
            <a:r>
              <a:t/>
            </a:r>
            <a:endParaRPr sz="2000">
              <a:latin typeface="Roboto Mono"/>
              <a:ea typeface="Roboto Mono"/>
              <a:cs typeface="Roboto Mono"/>
              <a:sym typeface="Roboto Mono"/>
            </a:endParaRPr>
          </a:p>
          <a:p>
            <a:pPr indent="0" lvl="0" marL="0" marR="0" rtl="0" algn="l">
              <a:lnSpc>
                <a:spcPct val="120000"/>
              </a:lnSpc>
              <a:spcBef>
                <a:spcPts val="0"/>
              </a:spcBef>
              <a:spcAft>
                <a:spcPts val="0"/>
              </a:spcAft>
              <a:buNone/>
            </a:pPr>
            <a:r>
              <a:t/>
            </a:r>
            <a:endParaRPr sz="2000">
              <a:latin typeface="Roboto Mono"/>
              <a:ea typeface="Roboto Mono"/>
              <a:cs typeface="Roboto Mono"/>
              <a:sym typeface="Roboto Mono"/>
            </a:endParaRPr>
          </a:p>
        </p:txBody>
      </p:sp>
      <p:sp>
        <p:nvSpPr>
          <p:cNvPr id="446" name="Google Shape;446;p48"/>
          <p:cNvSpPr txBox="1"/>
          <p:nvPr/>
        </p:nvSpPr>
        <p:spPr>
          <a:xfrm>
            <a:off x="12585650" y="6462800"/>
            <a:ext cx="4720500" cy="1192200"/>
          </a:xfrm>
          <a:prstGeom prst="rect">
            <a:avLst/>
          </a:prstGeom>
          <a:noFill/>
          <a:ln>
            <a:noFill/>
          </a:ln>
        </p:spPr>
        <p:txBody>
          <a:bodyPr anchorCtr="0" anchor="t" bIns="91425" lIns="0" spcFirstLastPara="1" rIns="91425" wrap="square" tIns="91425">
            <a:noAutofit/>
          </a:bodyPr>
          <a:lstStyle/>
          <a:p>
            <a:pPr indent="0" lvl="0" marL="0" rtl="0" algn="l">
              <a:lnSpc>
                <a:spcPct val="115000"/>
              </a:lnSpc>
              <a:spcBef>
                <a:spcPts val="0"/>
              </a:spcBef>
              <a:spcAft>
                <a:spcPts val="0"/>
              </a:spcAft>
              <a:buNone/>
            </a:pPr>
            <a:r>
              <a:rPr lang="en" sz="2800">
                <a:solidFill>
                  <a:srgbClr val="3C4043"/>
                </a:solidFill>
                <a:latin typeface="Google Sans Medium"/>
                <a:ea typeface="Google Sans Medium"/>
                <a:cs typeface="Google Sans Medium"/>
                <a:sym typeface="Google Sans Medium"/>
              </a:rPr>
              <a:t>Documentation</a:t>
            </a:r>
            <a:endParaRPr sz="2800">
              <a:solidFill>
                <a:srgbClr val="3C4043"/>
              </a:solidFill>
              <a:latin typeface="Google Sans Medium"/>
              <a:ea typeface="Google Sans Medium"/>
              <a:cs typeface="Google Sans Medium"/>
              <a:sym typeface="Google Sans Medium"/>
            </a:endParaRPr>
          </a:p>
        </p:txBody>
      </p:sp>
      <p:sp>
        <p:nvSpPr>
          <p:cNvPr id="447" name="Google Shape;447;p48"/>
          <p:cNvSpPr txBox="1"/>
          <p:nvPr/>
        </p:nvSpPr>
        <p:spPr>
          <a:xfrm>
            <a:off x="3868900" y="2920100"/>
            <a:ext cx="4364100" cy="11922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None/>
            </a:pPr>
            <a:r>
              <a:rPr lang="en" sz="2800">
                <a:solidFill>
                  <a:srgbClr val="3C4043"/>
                </a:solidFill>
                <a:latin typeface="Google Sans Medium"/>
                <a:ea typeface="Google Sans Medium"/>
                <a:cs typeface="Google Sans Medium"/>
                <a:sym typeface="Google Sans Medium"/>
              </a:rPr>
              <a:t>Courses</a:t>
            </a:r>
            <a:endParaRPr sz="2800">
              <a:solidFill>
                <a:srgbClr val="3C4043"/>
              </a:solidFill>
              <a:latin typeface="Google Sans Medium"/>
              <a:ea typeface="Google Sans Medium"/>
              <a:cs typeface="Google Sans Medium"/>
              <a:sym typeface="Google Sans Medium"/>
            </a:endParaRPr>
          </a:p>
        </p:txBody>
      </p:sp>
      <p:sp>
        <p:nvSpPr>
          <p:cNvPr id="448" name="Google Shape;448;p48"/>
          <p:cNvSpPr txBox="1"/>
          <p:nvPr/>
        </p:nvSpPr>
        <p:spPr>
          <a:xfrm>
            <a:off x="1066750" y="6565894"/>
            <a:ext cx="4005000" cy="1329000"/>
          </a:xfrm>
          <a:prstGeom prst="rect">
            <a:avLst/>
          </a:prstGeom>
          <a:noFill/>
          <a:ln>
            <a:noFill/>
          </a:ln>
        </p:spPr>
        <p:txBody>
          <a:bodyPr anchorCtr="0" anchor="t" bIns="91450" lIns="91450" spcFirstLastPara="1" rIns="91450" wrap="square" tIns="91450">
            <a:spAutoFit/>
          </a:bodyPr>
          <a:lstStyle/>
          <a:p>
            <a:pPr indent="0" lvl="0" marL="0" rtl="0" algn="l">
              <a:lnSpc>
                <a:spcPct val="100000"/>
              </a:lnSpc>
              <a:spcBef>
                <a:spcPts val="0"/>
              </a:spcBef>
              <a:spcAft>
                <a:spcPts val="0"/>
              </a:spcAft>
              <a:buNone/>
            </a:pPr>
            <a:r>
              <a:rPr lang="en" sz="2200" u="sng">
                <a:solidFill>
                  <a:srgbClr val="1A73E8"/>
                </a:solidFill>
                <a:latin typeface="Google Sans Text"/>
                <a:ea typeface="Google Sans Text"/>
                <a:cs typeface="Google Sans Text"/>
                <a:sym typeface="Google Sans Text"/>
                <a:hlinkClick r:id="rId3">
                  <a:extLst>
                    <a:ext uri="{A12FA001-AC4F-418D-AE19-62706E023703}">
                      <ahyp:hlinkClr val="tx"/>
                    </a:ext>
                  </a:extLst>
                </a:hlinkClick>
              </a:rPr>
              <a:t>Architecting with Google Compute Engine</a:t>
            </a:r>
            <a:endParaRPr sz="2200">
              <a:solidFill>
                <a:srgbClr val="3C4043"/>
              </a:solidFill>
              <a:latin typeface="Google Sans Text"/>
              <a:ea typeface="Google Sans Text"/>
              <a:cs typeface="Google Sans Text"/>
              <a:sym typeface="Google Sans Text"/>
            </a:endParaRPr>
          </a:p>
          <a:p>
            <a:pPr indent="-368300" lvl="0" marL="457200" rtl="0" algn="l">
              <a:lnSpc>
                <a:spcPct val="100000"/>
              </a:lnSpc>
              <a:spcBef>
                <a:spcPts val="1000"/>
              </a:spcBef>
              <a:spcAft>
                <a:spcPts val="1000"/>
              </a:spcAft>
              <a:buClr>
                <a:srgbClr val="3C4043"/>
              </a:buClr>
              <a:buSzPts val="2200"/>
              <a:buFont typeface="Google Sans Text"/>
              <a:buChar char="●"/>
            </a:pPr>
            <a:r>
              <a:rPr lang="en" sz="2200">
                <a:solidFill>
                  <a:srgbClr val="3C4043"/>
                </a:solidFill>
                <a:latin typeface="Google Sans Text"/>
                <a:ea typeface="Google Sans Text"/>
                <a:cs typeface="Google Sans Text"/>
                <a:sym typeface="Google Sans Text"/>
              </a:rPr>
              <a:t>M3 Virtual Machines</a:t>
            </a:r>
            <a:endParaRPr sz="2200">
              <a:solidFill>
                <a:srgbClr val="202124"/>
              </a:solidFill>
              <a:latin typeface="Google Sans Text"/>
              <a:ea typeface="Google Sans Text"/>
              <a:cs typeface="Google Sans Text"/>
              <a:sym typeface="Google Sans Text"/>
            </a:endParaRPr>
          </a:p>
        </p:txBody>
      </p:sp>
      <p:cxnSp>
        <p:nvCxnSpPr>
          <p:cNvPr id="449" name="Google Shape;449;p48"/>
          <p:cNvCxnSpPr/>
          <p:nvPr/>
        </p:nvCxnSpPr>
        <p:spPr>
          <a:xfrm>
            <a:off x="950800" y="3538950"/>
            <a:ext cx="10200300" cy="0"/>
          </a:xfrm>
          <a:prstGeom prst="straightConnector1">
            <a:avLst/>
          </a:prstGeom>
          <a:noFill/>
          <a:ln cap="flat" cmpd="sng" w="76200">
            <a:solidFill>
              <a:srgbClr val="4285F4"/>
            </a:solidFill>
            <a:prstDash val="solid"/>
            <a:round/>
            <a:headEnd len="med" w="med" type="none"/>
            <a:tailEnd len="med" w="med" type="none"/>
          </a:ln>
        </p:spPr>
      </p:cxnSp>
      <p:sp>
        <p:nvSpPr>
          <p:cNvPr id="450" name="Google Shape;450;p48"/>
          <p:cNvSpPr txBox="1"/>
          <p:nvPr/>
        </p:nvSpPr>
        <p:spPr>
          <a:xfrm>
            <a:off x="6455650" y="6565894"/>
            <a:ext cx="4934100" cy="1329000"/>
          </a:xfrm>
          <a:prstGeom prst="rect">
            <a:avLst/>
          </a:prstGeom>
          <a:noFill/>
          <a:ln>
            <a:noFill/>
          </a:ln>
        </p:spPr>
        <p:txBody>
          <a:bodyPr anchorCtr="0" anchor="t" bIns="91450" lIns="91450" spcFirstLastPara="1" rIns="91450" wrap="square" tIns="91450">
            <a:spAutoFit/>
          </a:bodyPr>
          <a:lstStyle/>
          <a:p>
            <a:pPr indent="0" lvl="0" marL="0" rtl="0" algn="l">
              <a:lnSpc>
                <a:spcPct val="100000"/>
              </a:lnSpc>
              <a:spcBef>
                <a:spcPts val="0"/>
              </a:spcBef>
              <a:spcAft>
                <a:spcPts val="0"/>
              </a:spcAft>
              <a:buNone/>
            </a:pPr>
            <a:r>
              <a:rPr lang="en" sz="2200" u="sng">
                <a:solidFill>
                  <a:srgbClr val="1A73E8"/>
                </a:solidFill>
                <a:latin typeface="Google Sans Text"/>
                <a:ea typeface="Google Sans Text"/>
                <a:cs typeface="Google Sans Text"/>
                <a:sym typeface="Google Sans Text"/>
                <a:hlinkClick r:id="rId4">
                  <a:extLst>
                    <a:ext uri="{A12FA001-AC4F-418D-AE19-62706E023703}">
                      <ahyp:hlinkClr val="tx"/>
                    </a:ext>
                  </a:extLst>
                </a:hlinkClick>
              </a:rPr>
              <a:t>Essential Google Cloud Infrastructure: Foundation </a:t>
            </a:r>
            <a:endParaRPr sz="2200">
              <a:solidFill>
                <a:srgbClr val="3C4043"/>
              </a:solidFill>
              <a:latin typeface="Google Sans Text"/>
              <a:ea typeface="Google Sans Text"/>
              <a:cs typeface="Google Sans Text"/>
              <a:sym typeface="Google Sans Text"/>
            </a:endParaRPr>
          </a:p>
          <a:p>
            <a:pPr indent="-368300" lvl="0" marL="457200" rtl="0" algn="l">
              <a:spcBef>
                <a:spcPts val="1000"/>
              </a:spcBef>
              <a:spcAft>
                <a:spcPts val="1000"/>
              </a:spcAft>
              <a:buClr>
                <a:srgbClr val="3C4043"/>
              </a:buClr>
              <a:buSzPts val="2200"/>
              <a:buFont typeface="Google Sans Text"/>
              <a:buChar char="●"/>
            </a:pPr>
            <a:r>
              <a:rPr lang="en" sz="2200">
                <a:solidFill>
                  <a:srgbClr val="3C4043"/>
                </a:solidFill>
                <a:latin typeface="Google Sans Text"/>
                <a:ea typeface="Google Sans Text"/>
                <a:cs typeface="Google Sans Text"/>
                <a:sym typeface="Google Sans Text"/>
              </a:rPr>
              <a:t>M3 Virtual Machines</a:t>
            </a:r>
            <a:endParaRPr sz="2200">
              <a:solidFill>
                <a:srgbClr val="3C4043"/>
              </a:solidFill>
              <a:latin typeface="Google Sans Text"/>
              <a:ea typeface="Google Sans Text"/>
              <a:cs typeface="Google Sans Text"/>
              <a:sym typeface="Google Sans Text"/>
            </a:endParaRPr>
          </a:p>
        </p:txBody>
      </p:sp>
      <p:grpSp>
        <p:nvGrpSpPr>
          <p:cNvPr id="451" name="Google Shape;451;p48"/>
          <p:cNvGrpSpPr/>
          <p:nvPr/>
        </p:nvGrpSpPr>
        <p:grpSpPr>
          <a:xfrm>
            <a:off x="10212802" y="7009920"/>
            <a:ext cx="675600" cy="675600"/>
            <a:chOff x="958127" y="6085527"/>
            <a:chExt cx="675600" cy="675600"/>
          </a:xfrm>
        </p:grpSpPr>
        <p:sp>
          <p:nvSpPr>
            <p:cNvPr id="452" name="Google Shape;452;p48"/>
            <p:cNvSpPr/>
            <p:nvPr/>
          </p:nvSpPr>
          <p:spPr>
            <a:xfrm>
              <a:off x="958127" y="6085527"/>
              <a:ext cx="675600" cy="6756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3" name="Google Shape;453;p48"/>
            <p:cNvPicPr preferRelativeResize="0"/>
            <p:nvPr/>
          </p:nvPicPr>
          <p:blipFill>
            <a:blip r:embed="rId5">
              <a:alphaModFix/>
            </a:blip>
            <a:stretch>
              <a:fillRect/>
            </a:stretch>
          </p:blipFill>
          <p:spPr>
            <a:xfrm>
              <a:off x="1089993" y="6245277"/>
              <a:ext cx="409470" cy="363974"/>
            </a:xfrm>
            <a:prstGeom prst="rect">
              <a:avLst/>
            </a:prstGeom>
            <a:noFill/>
            <a:ln>
              <a:noFill/>
            </a:ln>
          </p:spPr>
        </p:pic>
      </p:grpSp>
      <p:sp>
        <p:nvSpPr>
          <p:cNvPr id="454" name="Google Shape;454;p48"/>
          <p:cNvSpPr txBox="1"/>
          <p:nvPr/>
        </p:nvSpPr>
        <p:spPr>
          <a:xfrm>
            <a:off x="12585650" y="6461925"/>
            <a:ext cx="4934100" cy="2631900"/>
          </a:xfrm>
          <a:prstGeom prst="rect">
            <a:avLst/>
          </a:prstGeom>
          <a:noFill/>
          <a:ln>
            <a:noFill/>
          </a:ln>
        </p:spPr>
        <p:txBody>
          <a:bodyPr anchorCtr="0" anchor="ctr" bIns="182850" lIns="0" spcFirstLastPara="1" rIns="182850" wrap="square" tIns="182850">
            <a:spAutoFit/>
          </a:bodyPr>
          <a:lstStyle/>
          <a:p>
            <a:pPr indent="0" lvl="0" marL="0" rtl="0" algn="l">
              <a:lnSpc>
                <a:spcPct val="100000"/>
              </a:lnSpc>
              <a:spcBef>
                <a:spcPts val="1000"/>
              </a:spcBef>
              <a:spcAft>
                <a:spcPts val="0"/>
              </a:spcAft>
              <a:buNone/>
            </a:pPr>
            <a:r>
              <a:t/>
            </a:r>
            <a:endParaRPr sz="2200">
              <a:solidFill>
                <a:srgbClr val="3C4043"/>
              </a:solidFill>
              <a:latin typeface="Google Sans Text"/>
              <a:ea typeface="Google Sans Text"/>
              <a:cs typeface="Google Sans Text"/>
              <a:sym typeface="Google Sans Text"/>
            </a:endParaRPr>
          </a:p>
          <a:p>
            <a:pPr indent="0" lvl="0" marL="0" rtl="0" algn="l">
              <a:lnSpc>
                <a:spcPct val="100000"/>
              </a:lnSpc>
              <a:spcBef>
                <a:spcPts val="1000"/>
              </a:spcBef>
              <a:spcAft>
                <a:spcPts val="0"/>
              </a:spcAft>
              <a:buNone/>
            </a:pPr>
            <a:r>
              <a:rPr lang="en" sz="2000" u="sng">
                <a:solidFill>
                  <a:srgbClr val="1A73E8"/>
                </a:solidFill>
                <a:latin typeface="Google Sans Text"/>
                <a:ea typeface="Google Sans Text"/>
                <a:cs typeface="Google Sans Text"/>
                <a:sym typeface="Google Sans Text"/>
                <a:hlinkClick r:id="rId6">
                  <a:extLst>
                    <a:ext uri="{A12FA001-AC4F-418D-AE19-62706E023703}">
                      <ahyp:hlinkClr val="tx"/>
                    </a:ext>
                  </a:extLst>
                </a:hlinkClick>
              </a:rPr>
              <a:t>Choosing the right compute option in GCP: a decision tree</a:t>
            </a:r>
            <a:r>
              <a:rPr lang="en" sz="2000">
                <a:solidFill>
                  <a:srgbClr val="3C4043"/>
                </a:solidFill>
                <a:latin typeface="Google Sans Text"/>
                <a:ea typeface="Google Sans Text"/>
                <a:cs typeface="Google Sans Text"/>
                <a:sym typeface="Google Sans Text"/>
              </a:rPr>
              <a:t>  </a:t>
            </a:r>
            <a:endParaRPr sz="2000">
              <a:solidFill>
                <a:srgbClr val="3C4043"/>
              </a:solidFill>
              <a:latin typeface="Google Sans Text"/>
              <a:ea typeface="Google Sans Text"/>
              <a:cs typeface="Google Sans Text"/>
              <a:sym typeface="Google Sans Text"/>
            </a:endParaRPr>
          </a:p>
          <a:p>
            <a:pPr indent="0" lvl="0" marL="0" rtl="0" algn="l">
              <a:lnSpc>
                <a:spcPct val="100000"/>
              </a:lnSpc>
              <a:spcBef>
                <a:spcPts val="1000"/>
              </a:spcBef>
              <a:spcAft>
                <a:spcPts val="0"/>
              </a:spcAft>
              <a:buNone/>
            </a:pPr>
            <a:r>
              <a:rPr lang="en" sz="2000" u="sng">
                <a:solidFill>
                  <a:srgbClr val="1A73E8"/>
                </a:solidFill>
                <a:latin typeface="Google Sans Text"/>
                <a:ea typeface="Google Sans Text"/>
                <a:cs typeface="Google Sans Text"/>
                <a:sym typeface="Google Sans Text"/>
                <a:hlinkClick r:id="rId7">
                  <a:extLst>
                    <a:ext uri="{A12FA001-AC4F-418D-AE19-62706E023703}">
                      <ahyp:hlinkClr val="tx"/>
                    </a:ext>
                  </a:extLst>
                </a:hlinkClick>
              </a:rPr>
              <a:t>Application Hosting Options</a:t>
            </a:r>
            <a:r>
              <a:rPr lang="en" sz="2000">
                <a:solidFill>
                  <a:srgbClr val="3C4043"/>
                </a:solidFill>
                <a:latin typeface="Google Sans Text"/>
                <a:ea typeface="Google Sans Text"/>
                <a:cs typeface="Google Sans Text"/>
                <a:sym typeface="Google Sans Text"/>
              </a:rPr>
              <a:t> </a:t>
            </a:r>
            <a:endParaRPr sz="2000">
              <a:solidFill>
                <a:srgbClr val="3C4043"/>
              </a:solidFill>
              <a:latin typeface="Google Sans Text"/>
              <a:ea typeface="Google Sans Text"/>
              <a:cs typeface="Google Sans Text"/>
              <a:sym typeface="Google Sans Text"/>
            </a:endParaRPr>
          </a:p>
          <a:p>
            <a:pPr indent="0" lvl="0" marL="0" rtl="0" algn="l">
              <a:lnSpc>
                <a:spcPct val="100000"/>
              </a:lnSpc>
              <a:spcBef>
                <a:spcPts val="1000"/>
              </a:spcBef>
              <a:spcAft>
                <a:spcPts val="1000"/>
              </a:spcAft>
              <a:buNone/>
            </a:pPr>
            <a:r>
              <a:rPr lang="en" sz="2000" u="sng">
                <a:solidFill>
                  <a:srgbClr val="1A73E8"/>
                </a:solidFill>
                <a:latin typeface="Google Sans Text"/>
                <a:ea typeface="Google Sans Text"/>
                <a:cs typeface="Google Sans Text"/>
                <a:sym typeface="Google Sans Text"/>
                <a:hlinkClick r:id="rId8">
                  <a:extLst>
                    <a:ext uri="{A12FA001-AC4F-418D-AE19-62706E023703}">
                      <ahyp:hlinkClr val="tx"/>
                    </a:ext>
                  </a:extLst>
                </a:hlinkClick>
              </a:rPr>
              <a:t>Tutorials | Compute Engine Documentation</a:t>
            </a:r>
            <a:r>
              <a:rPr lang="en" sz="2000">
                <a:solidFill>
                  <a:srgbClr val="3C4043"/>
                </a:solidFill>
                <a:latin typeface="Google Sans Text"/>
                <a:ea typeface="Google Sans Text"/>
                <a:cs typeface="Google Sans Text"/>
                <a:sym typeface="Google Sans Text"/>
              </a:rPr>
              <a:t> </a:t>
            </a:r>
            <a:endParaRPr sz="2000">
              <a:solidFill>
                <a:srgbClr val="3C4043"/>
              </a:solidFill>
              <a:latin typeface="Google Sans Text"/>
              <a:ea typeface="Google Sans Text"/>
              <a:cs typeface="Google Sans Text"/>
              <a:sym typeface="Google Sans Text"/>
            </a:endParaRPr>
          </a:p>
        </p:txBody>
      </p:sp>
      <p:sp>
        <p:nvSpPr>
          <p:cNvPr id="455" name="Google Shape;455;p48"/>
          <p:cNvSpPr txBox="1"/>
          <p:nvPr/>
        </p:nvSpPr>
        <p:spPr>
          <a:xfrm>
            <a:off x="1066750" y="3864825"/>
            <a:ext cx="4846200" cy="2344800"/>
          </a:xfrm>
          <a:prstGeom prst="rect">
            <a:avLst/>
          </a:prstGeom>
          <a:noFill/>
          <a:ln>
            <a:noFill/>
          </a:ln>
        </p:spPr>
        <p:txBody>
          <a:bodyPr anchorCtr="0" anchor="t" bIns="91450" lIns="91450" spcFirstLastPara="1" rIns="91450" wrap="square" tIns="91450">
            <a:spAutoFit/>
          </a:bodyPr>
          <a:lstStyle/>
          <a:p>
            <a:pPr indent="0" lvl="0" marL="0" rtl="0" algn="l">
              <a:lnSpc>
                <a:spcPct val="100000"/>
              </a:lnSpc>
              <a:spcBef>
                <a:spcPts val="0"/>
              </a:spcBef>
              <a:spcAft>
                <a:spcPts val="0"/>
              </a:spcAft>
              <a:buNone/>
            </a:pPr>
            <a:r>
              <a:rPr lang="en" sz="2200" u="sng">
                <a:solidFill>
                  <a:srgbClr val="1A73E8"/>
                </a:solidFill>
                <a:latin typeface="Google Sans Text"/>
                <a:ea typeface="Google Sans Text"/>
                <a:cs typeface="Google Sans Text"/>
                <a:sym typeface="Google Sans Text"/>
                <a:hlinkClick r:id="rId9">
                  <a:extLst>
                    <a:ext uri="{A12FA001-AC4F-418D-AE19-62706E023703}">
                      <ahyp:hlinkClr val="tx"/>
                    </a:ext>
                  </a:extLst>
                </a:hlinkClick>
              </a:rPr>
              <a:t>Google Cloud Fundamentals:      Core Infrastructure</a:t>
            </a:r>
            <a:endParaRPr sz="2200">
              <a:solidFill>
                <a:srgbClr val="3C4043"/>
              </a:solidFill>
              <a:latin typeface="Google Sans Text"/>
              <a:ea typeface="Google Sans Text"/>
              <a:cs typeface="Google Sans Text"/>
              <a:sym typeface="Google Sans Text"/>
            </a:endParaRPr>
          </a:p>
          <a:p>
            <a:pPr indent="-368300" lvl="0" marL="457200" rtl="0" algn="l">
              <a:lnSpc>
                <a:spcPct val="100000"/>
              </a:lnSpc>
              <a:spcBef>
                <a:spcPts val="1000"/>
              </a:spcBef>
              <a:spcAft>
                <a:spcPts val="0"/>
              </a:spcAft>
              <a:buSzPts val="2200"/>
              <a:buFont typeface="Google Sans Text"/>
              <a:buChar char="●"/>
            </a:pPr>
            <a:r>
              <a:rPr lang="en" sz="2200">
                <a:solidFill>
                  <a:srgbClr val="3C4043"/>
                </a:solidFill>
                <a:latin typeface="Google Sans Text"/>
                <a:ea typeface="Google Sans Text"/>
                <a:cs typeface="Google Sans Text"/>
                <a:sym typeface="Google Sans Text"/>
              </a:rPr>
              <a:t>M3 Virtual Machines and Networks in the Cloud</a:t>
            </a:r>
            <a:endParaRPr sz="2200">
              <a:solidFill>
                <a:srgbClr val="3C4043"/>
              </a:solidFill>
              <a:latin typeface="Google Sans Text"/>
              <a:ea typeface="Google Sans Text"/>
              <a:cs typeface="Google Sans Text"/>
              <a:sym typeface="Google Sans Text"/>
            </a:endParaRPr>
          </a:p>
          <a:p>
            <a:pPr indent="-368300" lvl="0" marL="457200" rtl="0" algn="l">
              <a:lnSpc>
                <a:spcPct val="100000"/>
              </a:lnSpc>
              <a:spcBef>
                <a:spcPts val="0"/>
              </a:spcBef>
              <a:spcAft>
                <a:spcPts val="0"/>
              </a:spcAft>
              <a:buSzPts val="2200"/>
              <a:buFont typeface="Google Sans Text"/>
              <a:buChar char="●"/>
            </a:pPr>
            <a:r>
              <a:rPr lang="en" sz="2200">
                <a:solidFill>
                  <a:srgbClr val="3C4043"/>
                </a:solidFill>
                <a:latin typeface="Google Sans Text"/>
                <a:ea typeface="Google Sans Text"/>
                <a:cs typeface="Google Sans Text"/>
                <a:sym typeface="Google Sans Text"/>
              </a:rPr>
              <a:t>M5 Containers in the Cloud</a:t>
            </a:r>
            <a:endParaRPr sz="2200">
              <a:solidFill>
                <a:srgbClr val="3C4043"/>
              </a:solidFill>
              <a:latin typeface="Google Sans Text"/>
              <a:ea typeface="Google Sans Text"/>
              <a:cs typeface="Google Sans Text"/>
              <a:sym typeface="Google Sans Text"/>
            </a:endParaRPr>
          </a:p>
          <a:p>
            <a:pPr indent="-368300" lvl="0" marL="457200" rtl="0" algn="l">
              <a:lnSpc>
                <a:spcPct val="100000"/>
              </a:lnSpc>
              <a:spcBef>
                <a:spcPts val="0"/>
              </a:spcBef>
              <a:spcAft>
                <a:spcPts val="0"/>
              </a:spcAft>
              <a:buSzPts val="2200"/>
              <a:buFont typeface="Google Sans Text"/>
              <a:buChar char="●"/>
            </a:pPr>
            <a:r>
              <a:rPr lang="en" sz="2200">
                <a:solidFill>
                  <a:srgbClr val="3C4043"/>
                </a:solidFill>
                <a:latin typeface="Google Sans Text"/>
                <a:ea typeface="Google Sans Text"/>
                <a:cs typeface="Google Sans Text"/>
                <a:sym typeface="Google Sans Text"/>
              </a:rPr>
              <a:t>M6 Applications in the Cloud</a:t>
            </a:r>
            <a:endParaRPr sz="2200">
              <a:solidFill>
                <a:srgbClr val="3C4043"/>
              </a:solidFill>
              <a:latin typeface="Google Sans Text"/>
              <a:ea typeface="Google Sans Text"/>
              <a:cs typeface="Google Sans Text"/>
              <a:sym typeface="Google Sans Text"/>
            </a:endParaRPr>
          </a:p>
        </p:txBody>
      </p:sp>
      <p:grpSp>
        <p:nvGrpSpPr>
          <p:cNvPr id="456" name="Google Shape;456;p48"/>
          <p:cNvGrpSpPr/>
          <p:nvPr/>
        </p:nvGrpSpPr>
        <p:grpSpPr>
          <a:xfrm>
            <a:off x="4605701" y="7009920"/>
            <a:ext cx="675600" cy="675600"/>
            <a:chOff x="985077" y="3912152"/>
            <a:chExt cx="675600" cy="675600"/>
          </a:xfrm>
        </p:grpSpPr>
        <p:sp>
          <p:nvSpPr>
            <p:cNvPr id="457" name="Google Shape;457;p48"/>
            <p:cNvSpPr/>
            <p:nvPr/>
          </p:nvSpPr>
          <p:spPr>
            <a:xfrm>
              <a:off x="985077" y="3912152"/>
              <a:ext cx="675600" cy="6756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8" name="Google Shape;458;p48"/>
            <p:cNvPicPr preferRelativeResize="0"/>
            <p:nvPr/>
          </p:nvPicPr>
          <p:blipFill>
            <a:blip r:embed="rId10">
              <a:alphaModFix/>
            </a:blip>
            <a:stretch>
              <a:fillRect/>
            </a:stretch>
          </p:blipFill>
          <p:spPr>
            <a:xfrm>
              <a:off x="1092995" y="4060423"/>
              <a:ext cx="454974" cy="363974"/>
            </a:xfrm>
            <a:prstGeom prst="rect">
              <a:avLst/>
            </a:prstGeom>
            <a:noFill/>
            <a:ln>
              <a:noFill/>
            </a:ln>
          </p:spPr>
        </p:pic>
      </p:grpSp>
      <p:sp>
        <p:nvSpPr>
          <p:cNvPr id="459" name="Google Shape;459;p48"/>
          <p:cNvSpPr txBox="1"/>
          <p:nvPr/>
        </p:nvSpPr>
        <p:spPr>
          <a:xfrm>
            <a:off x="5508950" y="7153268"/>
            <a:ext cx="4155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400">
                <a:solidFill>
                  <a:srgbClr val="4285F4"/>
                </a:solidFill>
                <a:latin typeface="Google Sans Text"/>
                <a:ea typeface="Google Sans Text"/>
                <a:cs typeface="Google Sans Text"/>
                <a:sym typeface="Google Sans Text"/>
              </a:rPr>
              <a:t>=</a:t>
            </a:r>
            <a:endParaRPr b="1" sz="4400">
              <a:solidFill>
                <a:srgbClr val="4285F4"/>
              </a:solidFill>
              <a:latin typeface="Google Sans Text"/>
              <a:ea typeface="Google Sans Text"/>
              <a:cs typeface="Google Sans Text"/>
              <a:sym typeface="Google Sans Text"/>
            </a:endParaRPr>
          </a:p>
        </p:txBody>
      </p:sp>
      <p:cxnSp>
        <p:nvCxnSpPr>
          <p:cNvPr id="460" name="Google Shape;460;p48"/>
          <p:cNvCxnSpPr/>
          <p:nvPr/>
        </p:nvCxnSpPr>
        <p:spPr>
          <a:xfrm>
            <a:off x="12433252" y="3538950"/>
            <a:ext cx="4364100" cy="0"/>
          </a:xfrm>
          <a:prstGeom prst="straightConnector1">
            <a:avLst/>
          </a:prstGeom>
          <a:noFill/>
          <a:ln cap="flat" cmpd="sng" w="76200">
            <a:solidFill>
              <a:srgbClr val="EA4335"/>
            </a:solidFill>
            <a:prstDash val="solid"/>
            <a:round/>
            <a:headEnd len="med" w="med" type="none"/>
            <a:tailEnd len="med" w="med" type="none"/>
          </a:ln>
        </p:spPr>
      </p:cxnSp>
      <p:sp>
        <p:nvSpPr>
          <p:cNvPr id="461" name="Google Shape;461;p48"/>
          <p:cNvSpPr txBox="1"/>
          <p:nvPr/>
        </p:nvSpPr>
        <p:spPr>
          <a:xfrm>
            <a:off x="12449750" y="2920100"/>
            <a:ext cx="4364100" cy="11922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None/>
            </a:pPr>
            <a:r>
              <a:rPr lang="en" sz="2800">
                <a:solidFill>
                  <a:srgbClr val="3C4043"/>
                </a:solidFill>
                <a:latin typeface="Google Sans Medium"/>
                <a:ea typeface="Google Sans Medium"/>
                <a:cs typeface="Google Sans Medium"/>
                <a:sym typeface="Google Sans Medium"/>
              </a:rPr>
              <a:t>Skill Badge</a:t>
            </a:r>
            <a:endParaRPr sz="2800">
              <a:solidFill>
                <a:srgbClr val="3C4043"/>
              </a:solidFill>
              <a:latin typeface="Google Sans Medium"/>
              <a:ea typeface="Google Sans Medium"/>
              <a:cs typeface="Google Sans Medium"/>
              <a:sym typeface="Google Sans Medium"/>
            </a:endParaRPr>
          </a:p>
        </p:txBody>
      </p:sp>
      <p:grpSp>
        <p:nvGrpSpPr>
          <p:cNvPr id="462" name="Google Shape;462;p48"/>
          <p:cNvGrpSpPr/>
          <p:nvPr/>
        </p:nvGrpSpPr>
        <p:grpSpPr>
          <a:xfrm>
            <a:off x="13240833" y="3828425"/>
            <a:ext cx="2803507" cy="2002986"/>
            <a:chOff x="7450263" y="6447925"/>
            <a:chExt cx="3745500" cy="2676000"/>
          </a:xfrm>
        </p:grpSpPr>
        <p:sp>
          <p:nvSpPr>
            <p:cNvPr id="463" name="Google Shape;463;p48"/>
            <p:cNvSpPr/>
            <p:nvPr/>
          </p:nvSpPr>
          <p:spPr>
            <a:xfrm>
              <a:off x="7450263" y="6447925"/>
              <a:ext cx="3745500" cy="2676000"/>
            </a:xfrm>
            <a:prstGeom prst="roundRect">
              <a:avLst>
                <a:gd fmla="val 4002" name="adj"/>
              </a:avLst>
            </a:prstGeom>
            <a:noFill/>
            <a:ln cap="flat" cmpd="sng" w="9525">
              <a:solidFill>
                <a:srgbClr val="BDC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4" name="Google Shape;464;p48"/>
            <p:cNvPicPr preferRelativeResize="0"/>
            <p:nvPr/>
          </p:nvPicPr>
          <p:blipFill>
            <a:blip r:embed="rId11">
              <a:alphaModFix/>
            </a:blip>
            <a:stretch>
              <a:fillRect/>
            </a:stretch>
          </p:blipFill>
          <p:spPr>
            <a:xfrm>
              <a:off x="9114625" y="6611751"/>
              <a:ext cx="416774" cy="416301"/>
            </a:xfrm>
            <a:prstGeom prst="rect">
              <a:avLst/>
            </a:prstGeom>
            <a:noFill/>
            <a:ln>
              <a:noFill/>
            </a:ln>
          </p:spPr>
        </p:pic>
        <p:sp>
          <p:nvSpPr>
            <p:cNvPr id="465" name="Google Shape;465;p48"/>
            <p:cNvSpPr txBox="1"/>
            <p:nvPr/>
          </p:nvSpPr>
          <p:spPr>
            <a:xfrm>
              <a:off x="8468163" y="7010413"/>
              <a:ext cx="1709700" cy="514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solidFill>
                    <a:srgbClr val="5F6368"/>
                  </a:solidFill>
                  <a:latin typeface="Google Sans Text"/>
                  <a:ea typeface="Google Sans Text"/>
                  <a:cs typeface="Google Sans Text"/>
                  <a:sym typeface="Google Sans Text"/>
                </a:rPr>
                <a:t>Google </a:t>
              </a:r>
              <a:r>
                <a:rPr lang="en" sz="1300">
                  <a:solidFill>
                    <a:srgbClr val="5F6368"/>
                  </a:solidFill>
                  <a:latin typeface="Google Sans"/>
                  <a:ea typeface="Google Sans"/>
                  <a:cs typeface="Google Sans"/>
                  <a:sym typeface="Google Sans"/>
                </a:rPr>
                <a:t>Cloud</a:t>
              </a:r>
              <a:endParaRPr sz="1300">
                <a:solidFill>
                  <a:srgbClr val="5F6368"/>
                </a:solidFill>
                <a:latin typeface="Google Sans"/>
                <a:ea typeface="Google Sans"/>
                <a:cs typeface="Google Sans"/>
                <a:sym typeface="Google Sans"/>
              </a:endParaRPr>
            </a:p>
          </p:txBody>
        </p:sp>
        <p:sp>
          <p:nvSpPr>
            <p:cNvPr id="466" name="Google Shape;466;p48"/>
            <p:cNvSpPr txBox="1"/>
            <p:nvPr/>
          </p:nvSpPr>
          <p:spPr>
            <a:xfrm>
              <a:off x="7630488" y="7402600"/>
              <a:ext cx="3370500" cy="11721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1500" u="sng">
                  <a:solidFill>
                    <a:srgbClr val="1A73E8"/>
                  </a:solidFill>
                  <a:latin typeface="Google Sans Text Medium"/>
                  <a:ea typeface="Google Sans Text Medium"/>
                  <a:cs typeface="Google Sans Text Medium"/>
                  <a:sym typeface="Google Sans Text Medium"/>
                  <a:hlinkClick r:id="rId12">
                    <a:extLst>
                      <a:ext uri="{A12FA001-AC4F-418D-AE19-62706E023703}">
                        <ahyp:hlinkClr val="tx"/>
                      </a:ext>
                    </a:extLst>
                  </a:hlinkClick>
                </a:rPr>
                <a:t>Set Up and Configure a Cloud Environment in Google Cloud Quest</a:t>
              </a:r>
              <a:endParaRPr sz="1500">
                <a:solidFill>
                  <a:srgbClr val="5F6368"/>
                </a:solidFill>
                <a:latin typeface="Google Sans Text Medium"/>
                <a:ea typeface="Google Sans Text Medium"/>
                <a:cs typeface="Google Sans Text Medium"/>
                <a:sym typeface="Google Sans Text Medium"/>
              </a:endParaRPr>
            </a:p>
          </p:txBody>
        </p:sp>
        <p:cxnSp>
          <p:nvCxnSpPr>
            <p:cNvPr id="467" name="Google Shape;467;p48"/>
            <p:cNvCxnSpPr/>
            <p:nvPr/>
          </p:nvCxnSpPr>
          <p:spPr>
            <a:xfrm>
              <a:off x="8863413" y="8753475"/>
              <a:ext cx="919200" cy="0"/>
            </a:xfrm>
            <a:prstGeom prst="straightConnector1">
              <a:avLst/>
            </a:prstGeom>
            <a:noFill/>
            <a:ln cap="flat" cmpd="sng" w="28575">
              <a:solidFill>
                <a:srgbClr val="FBBC05"/>
              </a:solidFill>
              <a:prstDash val="solid"/>
              <a:round/>
              <a:headEnd len="med" w="med" type="none"/>
              <a:tailEnd len="med" w="med" type="none"/>
            </a:ln>
          </p:spPr>
        </p:cxnSp>
      </p:grpSp>
      <p:sp>
        <p:nvSpPr>
          <p:cNvPr id="468" name="Google Shape;468;p48"/>
          <p:cNvSpPr txBox="1"/>
          <p:nvPr/>
        </p:nvSpPr>
        <p:spPr>
          <a:xfrm>
            <a:off x="2403650" y="914400"/>
            <a:ext cx="8132100" cy="1993200"/>
          </a:xfrm>
          <a:prstGeom prst="rect">
            <a:avLst/>
          </a:prstGeom>
          <a:noFill/>
          <a:ln>
            <a:noFill/>
          </a:ln>
        </p:spPr>
        <p:txBody>
          <a:bodyPr anchorCtr="0" anchor="t" bIns="0" lIns="0" spcFirstLastPara="1" rIns="182850" wrap="square" tIns="0">
            <a:noAutofit/>
          </a:bodyPr>
          <a:lstStyle/>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Planning and configuring compute </a:t>
            </a:r>
            <a:r>
              <a:rPr lang="en" sz="4800">
                <a:solidFill>
                  <a:srgbClr val="202124"/>
                </a:solidFill>
                <a:latin typeface="Google Sans Medium"/>
                <a:ea typeface="Google Sans Medium"/>
                <a:cs typeface="Google Sans Medium"/>
                <a:sym typeface="Google Sans Medium"/>
              </a:rPr>
              <a:t>resources</a:t>
            </a:r>
            <a:endParaRPr sz="4800">
              <a:solidFill>
                <a:srgbClr val="202124"/>
              </a:solidFill>
              <a:latin typeface="Google Sans Medium"/>
              <a:ea typeface="Google Sans Medium"/>
              <a:cs typeface="Google Sans Medium"/>
              <a:sym typeface="Google Sans Medium"/>
            </a:endParaRPr>
          </a:p>
          <a:p>
            <a:pPr indent="0" lvl="0" marL="0" rtl="0" algn="l">
              <a:lnSpc>
                <a:spcPct val="90000"/>
              </a:lnSpc>
              <a:spcBef>
                <a:spcPts val="0"/>
              </a:spcBef>
              <a:spcAft>
                <a:spcPts val="0"/>
              </a:spcAft>
              <a:buNone/>
            </a:pPr>
            <a:r>
              <a:t/>
            </a:r>
            <a:endParaRPr sz="4000">
              <a:solidFill>
                <a:srgbClr val="202124"/>
              </a:solidFill>
              <a:latin typeface="Google Sans Medium"/>
              <a:ea typeface="Google Sans Medium"/>
              <a:cs typeface="Google Sans Medium"/>
              <a:sym typeface="Google Sans Medium"/>
            </a:endParaRPr>
          </a:p>
        </p:txBody>
      </p:sp>
      <p:sp>
        <p:nvSpPr>
          <p:cNvPr id="469" name="Google Shape;469;p48"/>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2</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2</a:t>
            </a:r>
            <a:endParaRPr sz="5700">
              <a:solidFill>
                <a:srgbClr val="3C4043"/>
              </a:solidFill>
              <a:latin typeface="Roboto Mono"/>
              <a:ea typeface="Roboto Mono"/>
              <a:cs typeface="Roboto Mono"/>
              <a:sym typeface="Roboto Mono"/>
            </a:endParaRPr>
          </a:p>
        </p:txBody>
      </p:sp>
      <p:sp>
        <p:nvSpPr>
          <p:cNvPr id="470" name="Google Shape;470;p48"/>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8"/>
          <p:cNvSpPr txBox="1"/>
          <p:nvPr/>
        </p:nvSpPr>
        <p:spPr>
          <a:xfrm>
            <a:off x="1058476" y="1300078"/>
            <a:ext cx="5442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
        <p:nvSpPr>
          <p:cNvPr id="472" name="Google Shape;472;p48"/>
          <p:cNvSpPr txBox="1"/>
          <p:nvPr/>
        </p:nvSpPr>
        <p:spPr>
          <a:xfrm>
            <a:off x="6455650" y="3864825"/>
            <a:ext cx="4934100" cy="2134500"/>
          </a:xfrm>
          <a:prstGeom prst="rect">
            <a:avLst/>
          </a:prstGeom>
          <a:noFill/>
          <a:ln>
            <a:noFill/>
          </a:ln>
        </p:spPr>
        <p:txBody>
          <a:bodyPr anchorCtr="0" anchor="t" bIns="91450" lIns="91450" spcFirstLastPara="1" rIns="91450" wrap="square" tIns="91450">
            <a:spAutoFit/>
          </a:bodyPr>
          <a:lstStyle/>
          <a:p>
            <a:pPr indent="0" lvl="0" marL="0" rtl="0" algn="l">
              <a:lnSpc>
                <a:spcPct val="100000"/>
              </a:lnSpc>
              <a:spcBef>
                <a:spcPts val="0"/>
              </a:spcBef>
              <a:spcAft>
                <a:spcPts val="0"/>
              </a:spcAft>
              <a:buNone/>
            </a:pPr>
            <a:r>
              <a:rPr lang="en" sz="2200" u="sng">
                <a:solidFill>
                  <a:srgbClr val="1A73E8"/>
                </a:solidFill>
                <a:latin typeface="Google Sans Text"/>
                <a:ea typeface="Google Sans Text"/>
                <a:cs typeface="Google Sans Text"/>
                <a:sym typeface="Google Sans Text"/>
                <a:hlinkClick r:id="rId13">
                  <a:extLst>
                    <a:ext uri="{A12FA001-AC4F-418D-AE19-62706E023703}">
                      <ahyp:hlinkClr val="tx"/>
                    </a:ext>
                  </a:extLst>
                </a:hlinkClick>
              </a:rPr>
              <a:t>Getting Started with Google Kubernetes Engine</a:t>
            </a:r>
            <a:endParaRPr sz="2200">
              <a:solidFill>
                <a:srgbClr val="3C4043"/>
              </a:solidFill>
              <a:latin typeface="Google Sans Text"/>
              <a:ea typeface="Google Sans Text"/>
              <a:cs typeface="Google Sans Text"/>
              <a:sym typeface="Google Sans Text"/>
            </a:endParaRPr>
          </a:p>
          <a:p>
            <a:pPr indent="-368300" lvl="0" marL="457200" rtl="0" algn="l">
              <a:lnSpc>
                <a:spcPct val="100000"/>
              </a:lnSpc>
              <a:spcBef>
                <a:spcPts val="1000"/>
              </a:spcBef>
              <a:spcAft>
                <a:spcPts val="0"/>
              </a:spcAft>
              <a:buClr>
                <a:srgbClr val="3C4043"/>
              </a:buClr>
              <a:buSzPts val="2200"/>
              <a:buFont typeface="Google Sans Text"/>
              <a:buChar char="●"/>
            </a:pPr>
            <a:r>
              <a:rPr lang="en" sz="2200">
                <a:solidFill>
                  <a:srgbClr val="3C4043"/>
                </a:solidFill>
                <a:latin typeface="Google Sans Text"/>
                <a:ea typeface="Google Sans Text"/>
                <a:cs typeface="Google Sans Text"/>
                <a:sym typeface="Google Sans Text"/>
              </a:rPr>
              <a:t>M2 Introduction to Containers and Kubernetes</a:t>
            </a:r>
            <a:endParaRPr sz="2200">
              <a:solidFill>
                <a:srgbClr val="3C4043"/>
              </a:solidFill>
              <a:latin typeface="Google Sans Text"/>
              <a:ea typeface="Google Sans Text"/>
              <a:cs typeface="Google Sans Text"/>
              <a:sym typeface="Google Sans Text"/>
            </a:endParaRPr>
          </a:p>
          <a:p>
            <a:pPr indent="0" lvl="0" marL="457200" rtl="0" algn="l">
              <a:spcBef>
                <a:spcPts val="1000"/>
              </a:spcBef>
              <a:spcAft>
                <a:spcPts val="1000"/>
              </a:spcAft>
              <a:buNone/>
            </a:pPr>
            <a:r>
              <a:t/>
            </a:r>
            <a:endParaRPr sz="2200">
              <a:solidFill>
                <a:srgbClr val="3C4043"/>
              </a:solidFill>
              <a:latin typeface="Google Sans Text"/>
              <a:ea typeface="Google Sans Text"/>
              <a:cs typeface="Google Sans Text"/>
              <a:sym typeface="Google Sans Tex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49"/>
          <p:cNvSpPr txBox="1"/>
          <p:nvPr/>
        </p:nvSpPr>
        <p:spPr>
          <a:xfrm>
            <a:off x="2403650" y="914400"/>
            <a:ext cx="10201200" cy="1421700"/>
          </a:xfrm>
          <a:prstGeom prst="rect">
            <a:avLst/>
          </a:prstGeom>
          <a:noFill/>
          <a:ln>
            <a:noFill/>
          </a:ln>
        </p:spPr>
        <p:txBody>
          <a:bodyPr anchorCtr="0" anchor="ctr" bIns="0" lIns="0" spcFirstLastPara="1" rIns="182850" wrap="square" tIns="0">
            <a:noAutofit/>
          </a:bodyPr>
          <a:lstStyle/>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Diagnostic Question 06 </a:t>
            </a:r>
            <a:endParaRPr sz="4000">
              <a:solidFill>
                <a:srgbClr val="202124"/>
              </a:solidFill>
              <a:latin typeface="Google Sans Medium"/>
              <a:ea typeface="Google Sans Medium"/>
              <a:cs typeface="Google Sans Medium"/>
              <a:sym typeface="Google Sans Medium"/>
            </a:endParaRPr>
          </a:p>
        </p:txBody>
      </p:sp>
      <p:pic>
        <p:nvPicPr>
          <p:cNvPr id="478" name="Google Shape;478;p49"/>
          <p:cNvPicPr preferRelativeResize="0"/>
          <p:nvPr/>
        </p:nvPicPr>
        <p:blipFill>
          <a:blip r:embed="rId3">
            <a:alphaModFix/>
          </a:blip>
          <a:stretch>
            <a:fillRect/>
          </a:stretch>
        </p:blipFill>
        <p:spPr>
          <a:xfrm>
            <a:off x="13535525" y="768100"/>
            <a:ext cx="3394224" cy="3209424"/>
          </a:xfrm>
          <a:prstGeom prst="rect">
            <a:avLst/>
          </a:prstGeom>
          <a:noFill/>
          <a:ln>
            <a:noFill/>
          </a:ln>
        </p:spPr>
      </p:pic>
      <p:sp>
        <p:nvSpPr>
          <p:cNvPr id="479" name="Google Shape;479;p49"/>
          <p:cNvSpPr/>
          <p:nvPr/>
        </p:nvSpPr>
        <p:spPr>
          <a:xfrm rot="5400000">
            <a:off x="3452550" y="3348250"/>
            <a:ext cx="828000" cy="7732500"/>
          </a:xfrm>
          <a:prstGeom prst="round2SameRect">
            <a:avLst>
              <a:gd fmla="val 16667"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9"/>
          <p:cNvSpPr txBox="1"/>
          <p:nvPr/>
        </p:nvSpPr>
        <p:spPr>
          <a:xfrm>
            <a:off x="9220250" y="4420750"/>
            <a:ext cx="8153400" cy="28035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BigQuery</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Cloud SQL</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Cloud Spanner</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100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Cloud Firestore</a:t>
            </a:r>
            <a:endParaRPr sz="2400">
              <a:solidFill>
                <a:srgbClr val="3C4043"/>
              </a:solidFill>
              <a:latin typeface="Google Sans Text"/>
              <a:ea typeface="Google Sans Text"/>
              <a:cs typeface="Google Sans Text"/>
              <a:sym typeface="Google Sans Text"/>
            </a:endParaRPr>
          </a:p>
        </p:txBody>
      </p:sp>
      <p:sp>
        <p:nvSpPr>
          <p:cNvPr id="481" name="Google Shape;481;p49"/>
          <p:cNvSpPr txBox="1"/>
          <p:nvPr/>
        </p:nvSpPr>
        <p:spPr>
          <a:xfrm>
            <a:off x="914350" y="4420750"/>
            <a:ext cx="6930600" cy="1311300"/>
          </a:xfrm>
          <a:prstGeom prst="rect">
            <a:avLst/>
          </a:prstGeom>
          <a:noFill/>
          <a:ln>
            <a:noFill/>
          </a:ln>
        </p:spPr>
        <p:txBody>
          <a:bodyPr anchorCtr="0" anchor="t" bIns="91425" lIns="0" spcFirstLastPara="1" rIns="91425" wrap="square" tIns="0">
            <a:spAutoFit/>
          </a:bodyPr>
          <a:lstStyle/>
          <a:p>
            <a:pPr indent="0" lvl="0" marL="0" rtl="0" algn="l">
              <a:lnSpc>
                <a:spcPct val="115000"/>
              </a:lnSpc>
              <a:spcBef>
                <a:spcPts val="0"/>
              </a:spcBef>
              <a:spcAft>
                <a:spcPts val="0"/>
              </a:spcAft>
              <a:buNone/>
            </a:pPr>
            <a:r>
              <a:rPr lang="en" sz="2400">
                <a:solidFill>
                  <a:srgbClr val="3C4043"/>
                </a:solidFill>
                <a:latin typeface="Google Sans Text"/>
                <a:ea typeface="Google Sans Text"/>
                <a:cs typeface="Google Sans Text"/>
                <a:sym typeface="Google Sans Text"/>
              </a:rPr>
              <a:t>Cymbal Superstore needs to analyze whether they met quarterly sales projections. Analysts assigned to run this query are familiar with SQL.</a:t>
            </a:r>
            <a:endParaRPr sz="2400">
              <a:solidFill>
                <a:srgbClr val="3C4043"/>
              </a:solidFill>
              <a:latin typeface="Google Sans Text"/>
              <a:ea typeface="Google Sans Text"/>
              <a:cs typeface="Google Sans Text"/>
              <a:sym typeface="Google Sans Text"/>
            </a:endParaRPr>
          </a:p>
        </p:txBody>
      </p:sp>
      <p:sp>
        <p:nvSpPr>
          <p:cNvPr id="482" name="Google Shape;482;p49"/>
          <p:cNvSpPr txBox="1"/>
          <p:nvPr/>
        </p:nvSpPr>
        <p:spPr>
          <a:xfrm>
            <a:off x="914350" y="6835600"/>
            <a:ext cx="6088800" cy="828000"/>
          </a:xfrm>
          <a:prstGeom prst="rect">
            <a:avLst/>
          </a:prstGeom>
          <a:noFill/>
          <a:ln>
            <a:noFill/>
          </a:ln>
        </p:spPr>
        <p:txBody>
          <a:bodyPr anchorCtr="0" anchor="ctr" bIns="0" lIns="0" spcFirstLastPara="1" rIns="91425" wrap="square" tIns="0">
            <a:noAutofit/>
          </a:bodyPr>
          <a:lstStyle/>
          <a:p>
            <a:pPr indent="0" lvl="0" marL="0" rtl="0" algn="l">
              <a:lnSpc>
                <a:spcPct val="115000"/>
              </a:lnSpc>
              <a:spcBef>
                <a:spcPts val="0"/>
              </a:spcBef>
              <a:spcAft>
                <a:spcPts val="0"/>
              </a:spcAft>
              <a:buNone/>
            </a:pPr>
            <a:r>
              <a:rPr lang="en" sz="2400">
                <a:solidFill>
                  <a:srgbClr val="FFFFFF"/>
                </a:solidFill>
                <a:latin typeface="Google Sans Text"/>
                <a:ea typeface="Google Sans Text"/>
                <a:cs typeface="Google Sans Text"/>
                <a:sym typeface="Google Sans Text"/>
              </a:rPr>
              <a:t>What data solution should they implement?</a:t>
            </a:r>
            <a:endParaRPr sz="2400">
              <a:solidFill>
                <a:srgbClr val="FFFFFF"/>
              </a:solidFill>
              <a:latin typeface="Google Sans Text"/>
              <a:ea typeface="Google Sans Text"/>
              <a:cs typeface="Google Sans Text"/>
              <a:sym typeface="Google Sans Text"/>
            </a:endParaRPr>
          </a:p>
        </p:txBody>
      </p:sp>
      <p:sp>
        <p:nvSpPr>
          <p:cNvPr id="483" name="Google Shape;483;p49"/>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9"/>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2</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3</a:t>
            </a:r>
            <a:endParaRPr sz="5700">
              <a:solidFill>
                <a:srgbClr val="3C4043"/>
              </a:solidFill>
              <a:latin typeface="Roboto Mono"/>
              <a:ea typeface="Roboto Mono"/>
              <a:cs typeface="Roboto Mono"/>
              <a:sym typeface="Roboto Mono"/>
            </a:endParaRPr>
          </a:p>
        </p:txBody>
      </p:sp>
      <p:sp>
        <p:nvSpPr>
          <p:cNvPr id="485" name="Google Shape;485;p49"/>
          <p:cNvSpPr txBox="1"/>
          <p:nvPr/>
        </p:nvSpPr>
        <p:spPr>
          <a:xfrm>
            <a:off x="1085476" y="1300078"/>
            <a:ext cx="5442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50"/>
          <p:cNvSpPr txBox="1"/>
          <p:nvPr/>
        </p:nvSpPr>
        <p:spPr>
          <a:xfrm>
            <a:off x="2403650" y="914400"/>
            <a:ext cx="10201200" cy="1421700"/>
          </a:xfrm>
          <a:prstGeom prst="rect">
            <a:avLst/>
          </a:prstGeom>
          <a:noFill/>
          <a:ln>
            <a:noFill/>
          </a:ln>
        </p:spPr>
        <p:txBody>
          <a:bodyPr anchorCtr="0" anchor="ctr" bIns="0" lIns="0" spcFirstLastPara="1" rIns="182850" wrap="square" tIns="0">
            <a:noAutofit/>
          </a:bodyPr>
          <a:lstStyle/>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Diagnostic Question 07 </a:t>
            </a:r>
            <a:endParaRPr sz="4000">
              <a:solidFill>
                <a:srgbClr val="202124"/>
              </a:solidFill>
              <a:latin typeface="Google Sans Medium"/>
              <a:ea typeface="Google Sans Medium"/>
              <a:cs typeface="Google Sans Medium"/>
              <a:sym typeface="Google Sans Medium"/>
            </a:endParaRPr>
          </a:p>
        </p:txBody>
      </p:sp>
      <p:pic>
        <p:nvPicPr>
          <p:cNvPr id="491" name="Google Shape;491;p50"/>
          <p:cNvPicPr preferRelativeResize="0"/>
          <p:nvPr/>
        </p:nvPicPr>
        <p:blipFill>
          <a:blip r:embed="rId3">
            <a:alphaModFix/>
          </a:blip>
          <a:stretch>
            <a:fillRect/>
          </a:stretch>
        </p:blipFill>
        <p:spPr>
          <a:xfrm>
            <a:off x="13535525" y="768100"/>
            <a:ext cx="3394224" cy="3209424"/>
          </a:xfrm>
          <a:prstGeom prst="rect">
            <a:avLst/>
          </a:prstGeom>
          <a:noFill/>
          <a:ln>
            <a:noFill/>
          </a:ln>
        </p:spPr>
      </p:pic>
      <p:sp>
        <p:nvSpPr>
          <p:cNvPr id="492" name="Google Shape;492;p50"/>
          <p:cNvSpPr/>
          <p:nvPr/>
        </p:nvSpPr>
        <p:spPr>
          <a:xfrm rot="5400000">
            <a:off x="2754800" y="4046050"/>
            <a:ext cx="1058700" cy="6567600"/>
          </a:xfrm>
          <a:prstGeom prst="round2SameRect">
            <a:avLst>
              <a:gd fmla="val 16667"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50"/>
          <p:cNvSpPr txBox="1"/>
          <p:nvPr/>
        </p:nvSpPr>
        <p:spPr>
          <a:xfrm>
            <a:off x="914350" y="4420750"/>
            <a:ext cx="5878200" cy="1736100"/>
          </a:xfrm>
          <a:prstGeom prst="rect">
            <a:avLst/>
          </a:prstGeom>
          <a:noFill/>
          <a:ln>
            <a:noFill/>
          </a:ln>
        </p:spPr>
        <p:txBody>
          <a:bodyPr anchorCtr="0" anchor="t" bIns="91425" lIns="0" spcFirstLastPara="1" rIns="91425" wrap="square" tIns="0">
            <a:spAutoFit/>
          </a:bodyPr>
          <a:lstStyle/>
          <a:p>
            <a:pPr indent="0" lvl="0" marL="0" rtl="0" algn="l">
              <a:lnSpc>
                <a:spcPct val="115000"/>
              </a:lnSpc>
              <a:spcBef>
                <a:spcPts val="0"/>
              </a:spcBef>
              <a:spcAft>
                <a:spcPts val="0"/>
              </a:spcAft>
              <a:buNone/>
            </a:pPr>
            <a:r>
              <a:rPr lang="en" sz="2400">
                <a:solidFill>
                  <a:srgbClr val="3C4043"/>
                </a:solidFill>
                <a:latin typeface="Google Sans Text"/>
                <a:ea typeface="Google Sans Text"/>
                <a:cs typeface="Google Sans Text"/>
                <a:sym typeface="Google Sans Text"/>
              </a:rPr>
              <a:t>Cymbal Superstore’s supply chain application frequently analyzes large amounts of data to inform business processes and operational dashboards.</a:t>
            </a:r>
            <a:endParaRPr sz="2400">
              <a:solidFill>
                <a:srgbClr val="3C4043"/>
              </a:solidFill>
              <a:latin typeface="Google Sans Text"/>
              <a:ea typeface="Google Sans Text"/>
              <a:cs typeface="Google Sans Text"/>
              <a:sym typeface="Google Sans Text"/>
            </a:endParaRPr>
          </a:p>
        </p:txBody>
      </p:sp>
      <p:sp>
        <p:nvSpPr>
          <p:cNvPr id="494" name="Google Shape;494;p50"/>
          <p:cNvSpPr txBox="1"/>
          <p:nvPr/>
        </p:nvSpPr>
        <p:spPr>
          <a:xfrm>
            <a:off x="914350" y="6911800"/>
            <a:ext cx="5376600" cy="828000"/>
          </a:xfrm>
          <a:prstGeom prst="rect">
            <a:avLst/>
          </a:prstGeom>
          <a:noFill/>
          <a:ln>
            <a:noFill/>
          </a:ln>
        </p:spPr>
        <p:txBody>
          <a:bodyPr anchorCtr="0" anchor="ctr" bIns="0" lIns="0" spcFirstLastPara="1" rIns="91425" wrap="square" tIns="0">
            <a:noAutofit/>
          </a:bodyPr>
          <a:lstStyle/>
          <a:p>
            <a:pPr indent="0" lvl="0" marL="0" rtl="0" algn="l">
              <a:lnSpc>
                <a:spcPct val="115000"/>
              </a:lnSpc>
              <a:spcBef>
                <a:spcPts val="0"/>
              </a:spcBef>
              <a:spcAft>
                <a:spcPts val="0"/>
              </a:spcAft>
              <a:buNone/>
            </a:pPr>
            <a:r>
              <a:rPr lang="en" sz="2400">
                <a:solidFill>
                  <a:schemeClr val="dk1"/>
                </a:solidFill>
                <a:latin typeface="Google Sans Text"/>
                <a:ea typeface="Google Sans Text"/>
                <a:cs typeface="Google Sans Text"/>
                <a:sym typeface="Google Sans Text"/>
              </a:rPr>
              <a:t>What storage class would make </a:t>
            </a:r>
            <a:endParaRPr sz="2400">
              <a:solidFill>
                <a:schemeClr val="dk1"/>
              </a:solidFill>
              <a:latin typeface="Google Sans Text"/>
              <a:ea typeface="Google Sans Text"/>
              <a:cs typeface="Google Sans Text"/>
              <a:sym typeface="Google Sans Text"/>
            </a:endParaRPr>
          </a:p>
          <a:p>
            <a:pPr indent="0" lvl="0" marL="0" rtl="0" algn="l">
              <a:lnSpc>
                <a:spcPct val="115000"/>
              </a:lnSpc>
              <a:spcBef>
                <a:spcPts val="0"/>
              </a:spcBef>
              <a:spcAft>
                <a:spcPts val="0"/>
              </a:spcAft>
              <a:buNone/>
            </a:pPr>
            <a:r>
              <a:rPr lang="en" sz="2400">
                <a:solidFill>
                  <a:schemeClr val="dk1"/>
                </a:solidFill>
                <a:latin typeface="Google Sans Text"/>
                <a:ea typeface="Google Sans Text"/>
                <a:cs typeface="Google Sans Text"/>
                <a:sym typeface="Google Sans Text"/>
              </a:rPr>
              <a:t>sense for this use case?</a:t>
            </a:r>
            <a:endParaRPr sz="2400">
              <a:solidFill>
                <a:schemeClr val="dk1"/>
              </a:solidFill>
              <a:latin typeface="Google Sans Text"/>
              <a:ea typeface="Google Sans Text"/>
              <a:cs typeface="Google Sans Text"/>
              <a:sym typeface="Google Sans Text"/>
            </a:endParaRPr>
          </a:p>
        </p:txBody>
      </p:sp>
      <p:sp>
        <p:nvSpPr>
          <p:cNvPr id="495" name="Google Shape;495;p50"/>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50"/>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2</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3</a:t>
            </a:r>
            <a:endParaRPr sz="5700">
              <a:solidFill>
                <a:srgbClr val="3C4043"/>
              </a:solidFill>
              <a:latin typeface="Roboto Mono"/>
              <a:ea typeface="Roboto Mono"/>
              <a:cs typeface="Roboto Mono"/>
              <a:sym typeface="Roboto Mono"/>
            </a:endParaRPr>
          </a:p>
        </p:txBody>
      </p:sp>
      <p:sp>
        <p:nvSpPr>
          <p:cNvPr id="497" name="Google Shape;497;p50"/>
          <p:cNvSpPr txBox="1"/>
          <p:nvPr/>
        </p:nvSpPr>
        <p:spPr>
          <a:xfrm>
            <a:off x="1085476" y="1300078"/>
            <a:ext cx="5442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
        <p:nvSpPr>
          <p:cNvPr id="498" name="Google Shape;498;p50"/>
          <p:cNvSpPr txBox="1"/>
          <p:nvPr/>
        </p:nvSpPr>
        <p:spPr>
          <a:xfrm>
            <a:off x="9220250" y="4420750"/>
            <a:ext cx="8153400" cy="28035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Archive</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Coldline</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Nearline</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100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Standard</a:t>
            </a:r>
            <a:endParaRPr sz="2400">
              <a:solidFill>
                <a:srgbClr val="3C4043"/>
              </a:solidFill>
              <a:latin typeface="Google Sans Text"/>
              <a:ea typeface="Google Sans Text"/>
              <a:cs typeface="Google Sans Text"/>
              <a:sym typeface="Google Sans Tex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51"/>
          <p:cNvSpPr txBox="1"/>
          <p:nvPr/>
        </p:nvSpPr>
        <p:spPr>
          <a:xfrm>
            <a:off x="2403650" y="914400"/>
            <a:ext cx="10201200" cy="1421700"/>
          </a:xfrm>
          <a:prstGeom prst="rect">
            <a:avLst/>
          </a:prstGeom>
          <a:noFill/>
          <a:ln>
            <a:noFill/>
          </a:ln>
        </p:spPr>
        <p:txBody>
          <a:bodyPr anchorCtr="0" anchor="ctr" bIns="0" lIns="0" spcFirstLastPara="1" rIns="182850" wrap="square" tIns="0">
            <a:noAutofit/>
          </a:bodyPr>
          <a:lstStyle/>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Diagnostic Question 08 </a:t>
            </a:r>
            <a:endParaRPr sz="4000">
              <a:solidFill>
                <a:srgbClr val="202124"/>
              </a:solidFill>
              <a:latin typeface="Google Sans Medium"/>
              <a:ea typeface="Google Sans Medium"/>
              <a:cs typeface="Google Sans Medium"/>
              <a:sym typeface="Google Sans Medium"/>
            </a:endParaRPr>
          </a:p>
        </p:txBody>
      </p:sp>
      <p:pic>
        <p:nvPicPr>
          <p:cNvPr id="504" name="Google Shape;504;p51"/>
          <p:cNvPicPr preferRelativeResize="0"/>
          <p:nvPr/>
        </p:nvPicPr>
        <p:blipFill>
          <a:blip r:embed="rId3">
            <a:alphaModFix/>
          </a:blip>
          <a:stretch>
            <a:fillRect/>
          </a:stretch>
        </p:blipFill>
        <p:spPr>
          <a:xfrm>
            <a:off x="13535525" y="768100"/>
            <a:ext cx="3394224" cy="3209424"/>
          </a:xfrm>
          <a:prstGeom prst="rect">
            <a:avLst/>
          </a:prstGeom>
          <a:noFill/>
          <a:ln>
            <a:noFill/>
          </a:ln>
        </p:spPr>
      </p:pic>
      <p:sp>
        <p:nvSpPr>
          <p:cNvPr id="505" name="Google Shape;505;p51"/>
          <p:cNvSpPr/>
          <p:nvPr/>
        </p:nvSpPr>
        <p:spPr>
          <a:xfrm rot="5400000">
            <a:off x="3452550" y="2738650"/>
            <a:ext cx="828000" cy="7732500"/>
          </a:xfrm>
          <a:prstGeom prst="round2SameRect">
            <a:avLst>
              <a:gd fmla="val 16667"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51"/>
          <p:cNvSpPr txBox="1"/>
          <p:nvPr/>
        </p:nvSpPr>
        <p:spPr>
          <a:xfrm>
            <a:off x="9220250" y="4420750"/>
            <a:ext cx="8153400" cy="28035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BigQuery</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Cloud Storage</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Cloud Firestore</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Cloud SQL</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100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Cloud Bigtable</a:t>
            </a:r>
            <a:endParaRPr sz="2400">
              <a:solidFill>
                <a:srgbClr val="3C4043"/>
              </a:solidFill>
              <a:latin typeface="Google Sans Text"/>
              <a:ea typeface="Google Sans Text"/>
              <a:cs typeface="Google Sans Text"/>
              <a:sym typeface="Google Sans Text"/>
            </a:endParaRPr>
          </a:p>
        </p:txBody>
      </p:sp>
      <p:sp>
        <p:nvSpPr>
          <p:cNvPr id="507" name="Google Shape;507;p51"/>
          <p:cNvSpPr txBox="1"/>
          <p:nvPr/>
        </p:nvSpPr>
        <p:spPr>
          <a:xfrm>
            <a:off x="914350" y="4420750"/>
            <a:ext cx="6930600" cy="1311300"/>
          </a:xfrm>
          <a:prstGeom prst="rect">
            <a:avLst/>
          </a:prstGeom>
          <a:noFill/>
          <a:ln>
            <a:noFill/>
          </a:ln>
        </p:spPr>
        <p:txBody>
          <a:bodyPr anchorCtr="0" anchor="t" bIns="91425" lIns="0" spcFirstLastPara="1" rIns="91425" wrap="square" tIns="0">
            <a:spAutoFit/>
          </a:bodyPr>
          <a:lstStyle/>
          <a:p>
            <a:pPr indent="0" lvl="0" marL="0" rtl="0" algn="l">
              <a:lnSpc>
                <a:spcPct val="115000"/>
              </a:lnSpc>
              <a:spcBef>
                <a:spcPts val="0"/>
              </a:spcBef>
              <a:spcAft>
                <a:spcPts val="0"/>
              </a:spcAft>
              <a:buNone/>
            </a:pPr>
            <a:r>
              <a:rPr lang="en" sz="2400">
                <a:solidFill>
                  <a:srgbClr val="3C4043"/>
                </a:solidFill>
                <a:latin typeface="Google Sans Text"/>
                <a:ea typeface="Google Sans Text"/>
                <a:cs typeface="Google Sans Text"/>
                <a:sym typeface="Google Sans Text"/>
              </a:rPr>
              <a:t>Cymbal Superstore has a need to populate visual dashboards with historical time-based data. This is an analytical use-case. </a:t>
            </a:r>
            <a:endParaRPr sz="2400">
              <a:solidFill>
                <a:srgbClr val="3C4043"/>
              </a:solidFill>
              <a:latin typeface="Google Sans Text"/>
              <a:ea typeface="Google Sans Text"/>
              <a:cs typeface="Google Sans Text"/>
              <a:sym typeface="Google Sans Text"/>
            </a:endParaRPr>
          </a:p>
        </p:txBody>
      </p:sp>
      <p:sp>
        <p:nvSpPr>
          <p:cNvPr id="508" name="Google Shape;508;p51"/>
          <p:cNvSpPr txBox="1"/>
          <p:nvPr/>
        </p:nvSpPr>
        <p:spPr>
          <a:xfrm>
            <a:off x="914350" y="6226000"/>
            <a:ext cx="6762300" cy="828000"/>
          </a:xfrm>
          <a:prstGeom prst="rect">
            <a:avLst/>
          </a:prstGeom>
          <a:noFill/>
          <a:ln>
            <a:noFill/>
          </a:ln>
        </p:spPr>
        <p:txBody>
          <a:bodyPr anchorCtr="0" anchor="ctr" bIns="0" lIns="0" spcFirstLastPara="1" rIns="91425" wrap="square" tIns="0">
            <a:noAutofit/>
          </a:bodyPr>
          <a:lstStyle/>
          <a:p>
            <a:pPr indent="0" lvl="0" marL="0" rtl="0" algn="l">
              <a:lnSpc>
                <a:spcPct val="115000"/>
              </a:lnSpc>
              <a:spcBef>
                <a:spcPts val="0"/>
              </a:spcBef>
              <a:spcAft>
                <a:spcPts val="0"/>
              </a:spcAft>
              <a:buNone/>
            </a:pPr>
            <a:r>
              <a:rPr lang="en" sz="2400">
                <a:solidFill>
                  <a:srgbClr val="FFFFFF"/>
                </a:solidFill>
                <a:latin typeface="Google Sans Text"/>
                <a:ea typeface="Google Sans Text"/>
                <a:cs typeface="Google Sans Text"/>
                <a:sym typeface="Google Sans Text"/>
              </a:rPr>
              <a:t>Which two storage solutions could they use? </a:t>
            </a:r>
            <a:endParaRPr sz="2400">
              <a:solidFill>
                <a:srgbClr val="FFFFFF"/>
              </a:solidFill>
              <a:latin typeface="Google Sans Text"/>
              <a:ea typeface="Google Sans Text"/>
              <a:cs typeface="Google Sans Text"/>
              <a:sym typeface="Google Sans Text"/>
            </a:endParaRPr>
          </a:p>
        </p:txBody>
      </p:sp>
      <p:sp>
        <p:nvSpPr>
          <p:cNvPr id="509" name="Google Shape;509;p51"/>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51"/>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2</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3</a:t>
            </a:r>
            <a:endParaRPr sz="5700">
              <a:solidFill>
                <a:srgbClr val="3C4043"/>
              </a:solidFill>
              <a:latin typeface="Roboto Mono"/>
              <a:ea typeface="Roboto Mono"/>
              <a:cs typeface="Roboto Mono"/>
              <a:sym typeface="Roboto Mono"/>
            </a:endParaRPr>
          </a:p>
        </p:txBody>
      </p:sp>
      <p:sp>
        <p:nvSpPr>
          <p:cNvPr id="511" name="Google Shape;511;p51"/>
          <p:cNvSpPr txBox="1"/>
          <p:nvPr/>
        </p:nvSpPr>
        <p:spPr>
          <a:xfrm>
            <a:off x="1085476" y="1300078"/>
            <a:ext cx="5442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52"/>
          <p:cNvSpPr/>
          <p:nvPr/>
        </p:nvSpPr>
        <p:spPr>
          <a:xfrm>
            <a:off x="958275" y="5428100"/>
            <a:ext cx="5332800" cy="17067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52"/>
          <p:cNvSpPr/>
          <p:nvPr/>
        </p:nvSpPr>
        <p:spPr>
          <a:xfrm>
            <a:off x="958275" y="7593475"/>
            <a:ext cx="5332800" cy="18339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52"/>
          <p:cNvSpPr/>
          <p:nvPr/>
        </p:nvSpPr>
        <p:spPr>
          <a:xfrm>
            <a:off x="11996950" y="-125"/>
            <a:ext cx="6291300" cy="10287000"/>
          </a:xfrm>
          <a:prstGeom prst="rect">
            <a:avLst/>
          </a:prstGeom>
          <a:solidFill>
            <a:srgbClr val="F1F3F4"/>
          </a:solidFill>
          <a:ln>
            <a:noFill/>
          </a:ln>
        </p:spPr>
        <p:txBody>
          <a:bodyPr anchorCtr="0" anchor="t" bIns="182850" lIns="182850" spcFirstLastPara="1" rIns="182850" wrap="square" tIns="182850">
            <a:noAutofit/>
          </a:bodyPr>
          <a:lstStyle/>
          <a:p>
            <a:pPr indent="0" lvl="0" marL="0" marR="0" rtl="0" algn="l">
              <a:lnSpc>
                <a:spcPct val="120000"/>
              </a:lnSpc>
              <a:spcBef>
                <a:spcPts val="0"/>
              </a:spcBef>
              <a:spcAft>
                <a:spcPts val="0"/>
              </a:spcAft>
              <a:buNone/>
            </a:pPr>
            <a:r>
              <a:t/>
            </a:r>
            <a:endParaRPr sz="2000">
              <a:latin typeface="Roboto Mono"/>
              <a:ea typeface="Roboto Mono"/>
              <a:cs typeface="Roboto Mono"/>
              <a:sym typeface="Roboto Mono"/>
            </a:endParaRPr>
          </a:p>
          <a:p>
            <a:pPr indent="0" lvl="0" marL="0" marR="0" rtl="0" algn="l">
              <a:lnSpc>
                <a:spcPct val="120000"/>
              </a:lnSpc>
              <a:spcBef>
                <a:spcPts val="0"/>
              </a:spcBef>
              <a:spcAft>
                <a:spcPts val="0"/>
              </a:spcAft>
              <a:buNone/>
            </a:pPr>
            <a:r>
              <a:t/>
            </a:r>
            <a:endParaRPr sz="2000">
              <a:latin typeface="Roboto Mono"/>
              <a:ea typeface="Roboto Mono"/>
              <a:cs typeface="Roboto Mono"/>
              <a:sym typeface="Roboto Mono"/>
            </a:endParaRPr>
          </a:p>
        </p:txBody>
      </p:sp>
      <p:sp>
        <p:nvSpPr>
          <p:cNvPr id="519" name="Google Shape;519;p52"/>
          <p:cNvSpPr txBox="1"/>
          <p:nvPr/>
        </p:nvSpPr>
        <p:spPr>
          <a:xfrm>
            <a:off x="12729650" y="3897750"/>
            <a:ext cx="4693800" cy="4130400"/>
          </a:xfrm>
          <a:prstGeom prst="rect">
            <a:avLst/>
          </a:prstGeom>
          <a:noFill/>
          <a:ln>
            <a:noFill/>
          </a:ln>
        </p:spPr>
        <p:txBody>
          <a:bodyPr anchorCtr="0" anchor="t" bIns="91450" lIns="0" spcFirstLastPara="1" rIns="91450" wrap="square" tIns="91450">
            <a:spAutoFit/>
          </a:bodyPr>
          <a:lstStyle/>
          <a:p>
            <a:pPr indent="0" lvl="0" marL="0" rtl="0" algn="l">
              <a:lnSpc>
                <a:spcPct val="100000"/>
              </a:lnSpc>
              <a:spcBef>
                <a:spcPts val="1000"/>
              </a:spcBef>
              <a:spcAft>
                <a:spcPts val="0"/>
              </a:spcAft>
              <a:buNone/>
            </a:pPr>
            <a:r>
              <a:rPr lang="en" sz="2200" u="sng">
                <a:solidFill>
                  <a:srgbClr val="1A73E8"/>
                </a:solidFill>
                <a:latin typeface="Google Sans Text"/>
                <a:ea typeface="Google Sans Text"/>
                <a:cs typeface="Google Sans Text"/>
                <a:sym typeface="Google Sans Text"/>
                <a:hlinkClick r:id="rId3">
                  <a:extLst>
                    <a:ext uri="{A12FA001-AC4F-418D-AE19-62706E023703}">
                      <ahyp:hlinkClr val="tx"/>
                    </a:ext>
                  </a:extLst>
                </a:hlinkClick>
              </a:rPr>
              <a:t>Cloud Storage Options</a:t>
            </a:r>
            <a:r>
              <a:rPr lang="en" sz="2200">
                <a:solidFill>
                  <a:srgbClr val="3C4043"/>
                </a:solidFill>
                <a:latin typeface="Google Sans Text"/>
                <a:ea typeface="Google Sans Text"/>
                <a:cs typeface="Google Sans Text"/>
                <a:sym typeface="Google Sans Text"/>
              </a:rPr>
              <a:t> </a:t>
            </a:r>
            <a:endParaRPr sz="2200">
              <a:solidFill>
                <a:srgbClr val="3C4043"/>
              </a:solidFill>
              <a:latin typeface="Google Sans Text"/>
              <a:ea typeface="Google Sans Text"/>
              <a:cs typeface="Google Sans Text"/>
              <a:sym typeface="Google Sans Text"/>
            </a:endParaRPr>
          </a:p>
          <a:p>
            <a:pPr indent="0" lvl="0" marL="0" rtl="0" algn="l">
              <a:lnSpc>
                <a:spcPct val="100000"/>
              </a:lnSpc>
              <a:spcBef>
                <a:spcPts val="1000"/>
              </a:spcBef>
              <a:spcAft>
                <a:spcPts val="0"/>
              </a:spcAft>
              <a:buNone/>
            </a:pPr>
            <a:r>
              <a:rPr lang="en" sz="2200" u="sng">
                <a:solidFill>
                  <a:srgbClr val="1A73E8"/>
                </a:solidFill>
                <a:latin typeface="Google Sans Text"/>
                <a:ea typeface="Google Sans Text"/>
                <a:cs typeface="Google Sans Text"/>
                <a:sym typeface="Google Sans Text"/>
                <a:hlinkClick r:id="rId4">
                  <a:extLst>
                    <a:ext uri="{A12FA001-AC4F-418D-AE19-62706E023703}">
                      <ahyp:hlinkClr val="tx"/>
                    </a:ext>
                  </a:extLst>
                </a:hlinkClick>
              </a:rPr>
              <a:t>Storage classes</a:t>
            </a:r>
            <a:endParaRPr sz="2200">
              <a:solidFill>
                <a:srgbClr val="3C4043"/>
              </a:solidFill>
              <a:latin typeface="Google Sans Text"/>
              <a:ea typeface="Google Sans Text"/>
              <a:cs typeface="Google Sans Text"/>
              <a:sym typeface="Google Sans Text"/>
            </a:endParaRPr>
          </a:p>
          <a:p>
            <a:pPr indent="0" lvl="0" marL="0" rtl="0" algn="l">
              <a:lnSpc>
                <a:spcPct val="100000"/>
              </a:lnSpc>
              <a:spcBef>
                <a:spcPts val="1000"/>
              </a:spcBef>
              <a:spcAft>
                <a:spcPts val="0"/>
              </a:spcAft>
              <a:buNone/>
            </a:pPr>
            <a:r>
              <a:rPr lang="en" sz="2200" u="sng">
                <a:solidFill>
                  <a:srgbClr val="1A73E8"/>
                </a:solidFill>
                <a:latin typeface="Google Sans Text"/>
                <a:ea typeface="Google Sans Text"/>
                <a:cs typeface="Google Sans Text"/>
                <a:sym typeface="Google Sans Text"/>
                <a:hlinkClick r:id="rId5">
                  <a:extLst>
                    <a:ext uri="{A12FA001-AC4F-418D-AE19-62706E023703}">
                      <ahyp:hlinkClr val="tx"/>
                    </a:ext>
                  </a:extLst>
                </a:hlinkClick>
              </a:rPr>
              <a:t>Data lifecycle | Cloud Architecture Center</a:t>
            </a:r>
            <a:r>
              <a:rPr lang="en" sz="2200">
                <a:solidFill>
                  <a:srgbClr val="3C4043"/>
                </a:solidFill>
                <a:latin typeface="Google Sans Text"/>
                <a:ea typeface="Google Sans Text"/>
                <a:cs typeface="Google Sans Text"/>
                <a:sym typeface="Google Sans Text"/>
              </a:rPr>
              <a:t> </a:t>
            </a:r>
            <a:endParaRPr sz="2200">
              <a:solidFill>
                <a:srgbClr val="3C4043"/>
              </a:solidFill>
              <a:latin typeface="Google Sans Text"/>
              <a:ea typeface="Google Sans Text"/>
              <a:cs typeface="Google Sans Text"/>
              <a:sym typeface="Google Sans Text"/>
            </a:endParaRPr>
          </a:p>
          <a:p>
            <a:pPr indent="0" lvl="0" marL="457200" rtl="0" algn="l">
              <a:lnSpc>
                <a:spcPct val="100000"/>
              </a:lnSpc>
              <a:spcBef>
                <a:spcPts val="1000"/>
              </a:spcBef>
              <a:spcAft>
                <a:spcPts val="0"/>
              </a:spcAft>
              <a:buNone/>
            </a:pPr>
            <a:r>
              <a:t/>
            </a:r>
            <a:endParaRPr sz="2200">
              <a:solidFill>
                <a:srgbClr val="3C4043"/>
              </a:solidFill>
              <a:latin typeface="Google Sans Text"/>
              <a:ea typeface="Google Sans Text"/>
              <a:cs typeface="Google Sans Text"/>
              <a:sym typeface="Google Sans Text"/>
            </a:endParaRPr>
          </a:p>
          <a:p>
            <a:pPr indent="0" lvl="0" marL="457200" rtl="0" algn="l">
              <a:lnSpc>
                <a:spcPct val="100000"/>
              </a:lnSpc>
              <a:spcBef>
                <a:spcPts val="1000"/>
              </a:spcBef>
              <a:spcAft>
                <a:spcPts val="0"/>
              </a:spcAft>
              <a:buNone/>
            </a:pPr>
            <a:r>
              <a:t/>
            </a:r>
            <a:endParaRPr sz="2200">
              <a:solidFill>
                <a:srgbClr val="3C4043"/>
              </a:solidFill>
              <a:latin typeface="Google Sans Text"/>
              <a:ea typeface="Google Sans Text"/>
              <a:cs typeface="Google Sans Text"/>
              <a:sym typeface="Google Sans Text"/>
            </a:endParaRPr>
          </a:p>
          <a:p>
            <a:pPr indent="0" lvl="0" marL="0" rtl="0" algn="l">
              <a:lnSpc>
                <a:spcPct val="100000"/>
              </a:lnSpc>
              <a:spcBef>
                <a:spcPts val="1000"/>
              </a:spcBef>
              <a:spcAft>
                <a:spcPts val="0"/>
              </a:spcAft>
              <a:buNone/>
            </a:pPr>
            <a:r>
              <a:t/>
            </a:r>
            <a:endParaRPr sz="2200">
              <a:solidFill>
                <a:srgbClr val="3C4043"/>
              </a:solidFill>
              <a:latin typeface="Google Sans Text"/>
              <a:ea typeface="Google Sans Text"/>
              <a:cs typeface="Google Sans Text"/>
              <a:sym typeface="Google Sans Text"/>
            </a:endParaRPr>
          </a:p>
          <a:p>
            <a:pPr indent="0" lvl="0" marL="0" rtl="0" algn="l">
              <a:lnSpc>
                <a:spcPct val="100000"/>
              </a:lnSpc>
              <a:spcBef>
                <a:spcPts val="1000"/>
              </a:spcBef>
              <a:spcAft>
                <a:spcPts val="0"/>
              </a:spcAft>
              <a:buNone/>
            </a:pPr>
            <a:r>
              <a:t/>
            </a:r>
            <a:endParaRPr sz="2200">
              <a:solidFill>
                <a:srgbClr val="3C4043"/>
              </a:solidFill>
              <a:latin typeface="Google Sans Text"/>
              <a:ea typeface="Google Sans Text"/>
              <a:cs typeface="Google Sans Text"/>
              <a:sym typeface="Google Sans Text"/>
            </a:endParaRPr>
          </a:p>
          <a:p>
            <a:pPr indent="0" lvl="0" marL="0" rtl="0" algn="l">
              <a:lnSpc>
                <a:spcPct val="100000"/>
              </a:lnSpc>
              <a:spcBef>
                <a:spcPts val="1000"/>
              </a:spcBef>
              <a:spcAft>
                <a:spcPts val="1000"/>
              </a:spcAft>
              <a:buNone/>
            </a:pPr>
            <a:r>
              <a:t/>
            </a:r>
            <a:endParaRPr sz="2200">
              <a:solidFill>
                <a:srgbClr val="202124"/>
              </a:solidFill>
              <a:latin typeface="Google Sans Text"/>
              <a:ea typeface="Google Sans Text"/>
              <a:cs typeface="Google Sans Text"/>
              <a:sym typeface="Google Sans Text"/>
            </a:endParaRPr>
          </a:p>
        </p:txBody>
      </p:sp>
      <p:cxnSp>
        <p:nvCxnSpPr>
          <p:cNvPr id="520" name="Google Shape;520;p52"/>
          <p:cNvCxnSpPr/>
          <p:nvPr/>
        </p:nvCxnSpPr>
        <p:spPr>
          <a:xfrm>
            <a:off x="6839852" y="3691350"/>
            <a:ext cx="4364100" cy="0"/>
          </a:xfrm>
          <a:prstGeom prst="straightConnector1">
            <a:avLst/>
          </a:prstGeom>
          <a:noFill/>
          <a:ln cap="flat" cmpd="sng" w="76200">
            <a:solidFill>
              <a:srgbClr val="EA4335"/>
            </a:solidFill>
            <a:prstDash val="solid"/>
            <a:round/>
            <a:headEnd len="med" w="med" type="none"/>
            <a:tailEnd len="med" w="med" type="none"/>
          </a:ln>
        </p:spPr>
      </p:cxnSp>
      <p:sp>
        <p:nvSpPr>
          <p:cNvPr id="521" name="Google Shape;521;p52"/>
          <p:cNvSpPr txBox="1"/>
          <p:nvPr/>
        </p:nvSpPr>
        <p:spPr>
          <a:xfrm>
            <a:off x="6856350" y="3072500"/>
            <a:ext cx="4364100" cy="11922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None/>
            </a:pPr>
            <a:r>
              <a:rPr lang="en" sz="2800">
                <a:solidFill>
                  <a:srgbClr val="3C4043"/>
                </a:solidFill>
                <a:latin typeface="Google Sans Medium"/>
                <a:ea typeface="Google Sans Medium"/>
                <a:cs typeface="Google Sans Medium"/>
                <a:sym typeface="Google Sans Medium"/>
              </a:rPr>
              <a:t>Skill Badge</a:t>
            </a:r>
            <a:endParaRPr sz="2800">
              <a:solidFill>
                <a:srgbClr val="3C4043"/>
              </a:solidFill>
              <a:latin typeface="Google Sans Medium"/>
              <a:ea typeface="Google Sans Medium"/>
              <a:cs typeface="Google Sans Medium"/>
              <a:sym typeface="Google Sans Medium"/>
            </a:endParaRPr>
          </a:p>
        </p:txBody>
      </p:sp>
      <p:grpSp>
        <p:nvGrpSpPr>
          <p:cNvPr id="522" name="Google Shape;522;p52"/>
          <p:cNvGrpSpPr/>
          <p:nvPr/>
        </p:nvGrpSpPr>
        <p:grpSpPr>
          <a:xfrm>
            <a:off x="7165650" y="4050150"/>
            <a:ext cx="3745500" cy="2273100"/>
            <a:chOff x="7450263" y="6447925"/>
            <a:chExt cx="3745500" cy="2273100"/>
          </a:xfrm>
        </p:grpSpPr>
        <p:sp>
          <p:nvSpPr>
            <p:cNvPr id="523" name="Google Shape;523;p52"/>
            <p:cNvSpPr/>
            <p:nvPr/>
          </p:nvSpPr>
          <p:spPr>
            <a:xfrm>
              <a:off x="7450263" y="6447925"/>
              <a:ext cx="3745500" cy="2273100"/>
            </a:xfrm>
            <a:prstGeom prst="roundRect">
              <a:avLst>
                <a:gd fmla="val 4002" name="adj"/>
              </a:avLst>
            </a:prstGeom>
            <a:noFill/>
            <a:ln cap="flat" cmpd="sng" w="9525">
              <a:solidFill>
                <a:srgbClr val="BDC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4" name="Google Shape;524;p52"/>
            <p:cNvPicPr preferRelativeResize="0"/>
            <p:nvPr/>
          </p:nvPicPr>
          <p:blipFill>
            <a:blip r:embed="rId6">
              <a:alphaModFix/>
            </a:blip>
            <a:stretch>
              <a:fillRect/>
            </a:stretch>
          </p:blipFill>
          <p:spPr>
            <a:xfrm>
              <a:off x="9114625" y="6611751"/>
              <a:ext cx="416774" cy="416301"/>
            </a:xfrm>
            <a:prstGeom prst="rect">
              <a:avLst/>
            </a:prstGeom>
            <a:noFill/>
            <a:ln>
              <a:noFill/>
            </a:ln>
          </p:spPr>
        </p:pic>
        <p:sp>
          <p:nvSpPr>
            <p:cNvPr id="525" name="Google Shape;525;p52"/>
            <p:cNvSpPr txBox="1"/>
            <p:nvPr/>
          </p:nvSpPr>
          <p:spPr>
            <a:xfrm>
              <a:off x="8468163" y="7010413"/>
              <a:ext cx="1709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5F6368"/>
                  </a:solidFill>
                  <a:latin typeface="Google Sans Text"/>
                  <a:ea typeface="Google Sans Text"/>
                  <a:cs typeface="Google Sans Text"/>
                  <a:sym typeface="Google Sans Text"/>
                </a:rPr>
                <a:t>Google </a:t>
              </a:r>
              <a:r>
                <a:rPr lang="en">
                  <a:solidFill>
                    <a:srgbClr val="5F6368"/>
                  </a:solidFill>
                  <a:latin typeface="Google Sans"/>
                  <a:ea typeface="Google Sans"/>
                  <a:cs typeface="Google Sans"/>
                  <a:sym typeface="Google Sans"/>
                </a:rPr>
                <a:t>Cloud</a:t>
              </a:r>
              <a:endParaRPr>
                <a:solidFill>
                  <a:srgbClr val="5F6368"/>
                </a:solidFill>
                <a:latin typeface="Google Sans"/>
                <a:ea typeface="Google Sans"/>
                <a:cs typeface="Google Sans"/>
                <a:sym typeface="Google Sans"/>
              </a:endParaRPr>
            </a:p>
          </p:txBody>
        </p:sp>
        <p:sp>
          <p:nvSpPr>
            <p:cNvPr id="526" name="Google Shape;526;p52"/>
            <p:cNvSpPr txBox="1"/>
            <p:nvPr/>
          </p:nvSpPr>
          <p:spPr>
            <a:xfrm>
              <a:off x="7630488" y="7326400"/>
              <a:ext cx="3370500" cy="12006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1700" u="sng">
                  <a:solidFill>
                    <a:srgbClr val="1A73E8"/>
                  </a:solidFill>
                  <a:latin typeface="Google Sans Text Medium"/>
                  <a:ea typeface="Google Sans Text Medium"/>
                  <a:cs typeface="Google Sans Text Medium"/>
                  <a:sym typeface="Google Sans Text Medium"/>
                  <a:hlinkClick r:id="rId7">
                    <a:extLst>
                      <a:ext uri="{A12FA001-AC4F-418D-AE19-62706E023703}">
                        <ahyp:hlinkClr val="tx"/>
                      </a:ext>
                    </a:extLst>
                  </a:hlinkClick>
                </a:rPr>
                <a:t>Perform Foundational Infrastructure Tasks in </a:t>
              </a:r>
              <a:endParaRPr sz="900"/>
            </a:p>
            <a:p>
              <a:pPr indent="0" lvl="0" marL="0" rtl="0" algn="ctr">
                <a:spcBef>
                  <a:spcPts val="0"/>
                </a:spcBef>
                <a:spcAft>
                  <a:spcPts val="0"/>
                </a:spcAft>
                <a:buNone/>
              </a:pPr>
              <a:r>
                <a:rPr lang="en" sz="1700" u="sng">
                  <a:solidFill>
                    <a:srgbClr val="1A73E8"/>
                  </a:solidFill>
                  <a:latin typeface="Google Sans Text Medium"/>
                  <a:ea typeface="Google Sans Text Medium"/>
                  <a:cs typeface="Google Sans Text Medium"/>
                  <a:sym typeface="Google Sans Text Medium"/>
                  <a:hlinkClick r:id="rId8">
                    <a:extLst>
                      <a:ext uri="{A12FA001-AC4F-418D-AE19-62706E023703}">
                        <ahyp:hlinkClr val="tx"/>
                      </a:ext>
                    </a:extLst>
                  </a:hlinkClick>
                </a:rPr>
                <a:t>Google Cloud Quest</a:t>
              </a:r>
              <a:endParaRPr sz="1700">
                <a:solidFill>
                  <a:srgbClr val="5F6368"/>
                </a:solidFill>
                <a:latin typeface="Google Sans Text Medium"/>
                <a:ea typeface="Google Sans Text Medium"/>
                <a:cs typeface="Google Sans Text Medium"/>
                <a:sym typeface="Google Sans Text Medium"/>
              </a:endParaRPr>
            </a:p>
            <a:p>
              <a:pPr indent="0" lvl="0" marL="0" rtl="0" algn="ctr">
                <a:lnSpc>
                  <a:spcPct val="100000"/>
                </a:lnSpc>
                <a:spcBef>
                  <a:spcPts val="0"/>
                </a:spcBef>
                <a:spcAft>
                  <a:spcPts val="0"/>
                </a:spcAft>
                <a:buNone/>
              </a:pPr>
              <a:r>
                <a:t/>
              </a:r>
              <a:endParaRPr sz="1500">
                <a:solidFill>
                  <a:srgbClr val="5F6368"/>
                </a:solidFill>
                <a:latin typeface="Google Sans Text Medium"/>
                <a:ea typeface="Google Sans Text Medium"/>
                <a:cs typeface="Google Sans Text Medium"/>
                <a:sym typeface="Google Sans Text Medium"/>
              </a:endParaRPr>
            </a:p>
          </p:txBody>
        </p:sp>
        <p:cxnSp>
          <p:nvCxnSpPr>
            <p:cNvPr id="527" name="Google Shape;527;p52"/>
            <p:cNvCxnSpPr/>
            <p:nvPr/>
          </p:nvCxnSpPr>
          <p:spPr>
            <a:xfrm>
              <a:off x="8863413" y="8372475"/>
              <a:ext cx="919200" cy="0"/>
            </a:xfrm>
            <a:prstGeom prst="straightConnector1">
              <a:avLst/>
            </a:prstGeom>
            <a:noFill/>
            <a:ln cap="flat" cmpd="sng" w="28575">
              <a:solidFill>
                <a:srgbClr val="FBBC05"/>
              </a:solidFill>
              <a:prstDash val="solid"/>
              <a:round/>
              <a:headEnd len="med" w="med" type="none"/>
              <a:tailEnd len="med" w="med" type="none"/>
            </a:ln>
          </p:spPr>
        </p:cxnSp>
      </p:grpSp>
      <p:sp>
        <p:nvSpPr>
          <p:cNvPr id="528" name="Google Shape;528;p52"/>
          <p:cNvSpPr txBox="1"/>
          <p:nvPr/>
        </p:nvSpPr>
        <p:spPr>
          <a:xfrm>
            <a:off x="12729650" y="3072500"/>
            <a:ext cx="4364100" cy="1192200"/>
          </a:xfrm>
          <a:prstGeom prst="rect">
            <a:avLst/>
          </a:prstGeom>
          <a:noFill/>
          <a:ln>
            <a:noFill/>
          </a:ln>
        </p:spPr>
        <p:txBody>
          <a:bodyPr anchorCtr="0" anchor="t" bIns="91425" lIns="0" spcFirstLastPara="1" rIns="91425" wrap="square" tIns="91425">
            <a:noAutofit/>
          </a:bodyPr>
          <a:lstStyle/>
          <a:p>
            <a:pPr indent="0" lvl="0" marL="0" rtl="0" algn="l">
              <a:lnSpc>
                <a:spcPct val="115000"/>
              </a:lnSpc>
              <a:spcBef>
                <a:spcPts val="0"/>
              </a:spcBef>
              <a:spcAft>
                <a:spcPts val="0"/>
              </a:spcAft>
              <a:buNone/>
            </a:pPr>
            <a:r>
              <a:rPr lang="en" sz="2800">
                <a:solidFill>
                  <a:srgbClr val="3C4043"/>
                </a:solidFill>
                <a:latin typeface="Google Sans Medium"/>
                <a:ea typeface="Google Sans Medium"/>
                <a:cs typeface="Google Sans Medium"/>
                <a:sym typeface="Google Sans Medium"/>
              </a:rPr>
              <a:t>Documentation</a:t>
            </a:r>
            <a:endParaRPr sz="2800">
              <a:solidFill>
                <a:srgbClr val="3C4043"/>
              </a:solidFill>
              <a:latin typeface="Google Sans Medium"/>
              <a:ea typeface="Google Sans Medium"/>
              <a:cs typeface="Google Sans Medium"/>
              <a:sym typeface="Google Sans Medium"/>
            </a:endParaRPr>
          </a:p>
        </p:txBody>
      </p:sp>
      <p:sp>
        <p:nvSpPr>
          <p:cNvPr id="529" name="Google Shape;529;p52"/>
          <p:cNvSpPr txBox="1"/>
          <p:nvPr/>
        </p:nvSpPr>
        <p:spPr>
          <a:xfrm>
            <a:off x="914350" y="3072500"/>
            <a:ext cx="5288400" cy="11922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None/>
            </a:pPr>
            <a:r>
              <a:rPr lang="en" sz="2800">
                <a:solidFill>
                  <a:srgbClr val="3C4043"/>
                </a:solidFill>
                <a:latin typeface="Google Sans Medium"/>
                <a:ea typeface="Google Sans Medium"/>
                <a:cs typeface="Google Sans Medium"/>
                <a:sym typeface="Google Sans Medium"/>
              </a:rPr>
              <a:t>Courses</a:t>
            </a:r>
            <a:endParaRPr sz="2800">
              <a:solidFill>
                <a:srgbClr val="3C4043"/>
              </a:solidFill>
              <a:latin typeface="Google Sans Medium"/>
              <a:ea typeface="Google Sans Medium"/>
              <a:cs typeface="Google Sans Medium"/>
              <a:sym typeface="Google Sans Medium"/>
            </a:endParaRPr>
          </a:p>
        </p:txBody>
      </p:sp>
      <p:sp>
        <p:nvSpPr>
          <p:cNvPr id="530" name="Google Shape;530;p52"/>
          <p:cNvSpPr txBox="1"/>
          <p:nvPr/>
        </p:nvSpPr>
        <p:spPr>
          <a:xfrm>
            <a:off x="1186725" y="5538113"/>
            <a:ext cx="4593000" cy="1667400"/>
          </a:xfrm>
          <a:prstGeom prst="rect">
            <a:avLst/>
          </a:prstGeom>
          <a:noFill/>
          <a:ln>
            <a:noFill/>
          </a:ln>
        </p:spPr>
        <p:txBody>
          <a:bodyPr anchorCtr="0" anchor="t" bIns="91450" lIns="91450" spcFirstLastPara="1" rIns="91450" wrap="square" tIns="91450">
            <a:spAutoFit/>
          </a:bodyPr>
          <a:lstStyle/>
          <a:p>
            <a:pPr indent="0" lvl="0" marL="0" rtl="0" algn="l">
              <a:lnSpc>
                <a:spcPct val="100000"/>
              </a:lnSpc>
              <a:spcBef>
                <a:spcPts val="0"/>
              </a:spcBef>
              <a:spcAft>
                <a:spcPts val="0"/>
              </a:spcAft>
              <a:buNone/>
            </a:pPr>
            <a:r>
              <a:rPr lang="en" sz="2200" u="sng">
                <a:solidFill>
                  <a:srgbClr val="1A73E8"/>
                </a:solidFill>
                <a:latin typeface="Google Sans Text"/>
                <a:ea typeface="Google Sans Text"/>
                <a:cs typeface="Google Sans Text"/>
                <a:sym typeface="Google Sans Text"/>
                <a:hlinkClick r:id="rId9">
                  <a:extLst>
                    <a:ext uri="{A12FA001-AC4F-418D-AE19-62706E023703}">
                      <ahyp:hlinkClr val="tx"/>
                    </a:ext>
                  </a:extLst>
                </a:hlinkClick>
              </a:rPr>
              <a:t>Architecting with Google  Compute Engine</a:t>
            </a:r>
            <a:endParaRPr sz="2200">
              <a:solidFill>
                <a:srgbClr val="3C4043"/>
              </a:solidFill>
              <a:latin typeface="Google Sans Text"/>
              <a:ea typeface="Google Sans Text"/>
              <a:cs typeface="Google Sans Text"/>
              <a:sym typeface="Google Sans Text"/>
            </a:endParaRPr>
          </a:p>
          <a:p>
            <a:pPr indent="-368300" lvl="0" marL="457200" rtl="0" algn="l">
              <a:lnSpc>
                <a:spcPct val="100000"/>
              </a:lnSpc>
              <a:spcBef>
                <a:spcPts val="1000"/>
              </a:spcBef>
              <a:spcAft>
                <a:spcPts val="0"/>
              </a:spcAft>
              <a:buClr>
                <a:srgbClr val="3C4043"/>
              </a:buClr>
              <a:buSzPts val="2200"/>
              <a:buFont typeface="Google Sans Text"/>
              <a:buChar char="●"/>
            </a:pPr>
            <a:r>
              <a:rPr lang="en" sz="2200">
                <a:solidFill>
                  <a:srgbClr val="3C4043"/>
                </a:solidFill>
                <a:latin typeface="Google Sans Text"/>
                <a:ea typeface="Google Sans Text"/>
                <a:cs typeface="Google Sans Text"/>
                <a:sym typeface="Google Sans Text"/>
              </a:rPr>
              <a:t>M5 Storage and </a:t>
            </a:r>
            <a:r>
              <a:rPr lang="en" sz="2200">
                <a:solidFill>
                  <a:srgbClr val="3C4043"/>
                </a:solidFill>
                <a:latin typeface="Google Sans Text"/>
                <a:ea typeface="Google Sans Text"/>
                <a:cs typeface="Google Sans Text"/>
                <a:sym typeface="Google Sans Text"/>
              </a:rPr>
              <a:t>Database</a:t>
            </a:r>
            <a:r>
              <a:rPr lang="en" sz="2200">
                <a:solidFill>
                  <a:srgbClr val="3C4043"/>
                </a:solidFill>
                <a:latin typeface="Google Sans Text"/>
                <a:ea typeface="Google Sans Text"/>
                <a:cs typeface="Google Sans Text"/>
                <a:sym typeface="Google Sans Text"/>
              </a:rPr>
              <a:t> Services</a:t>
            </a:r>
            <a:endParaRPr sz="2200">
              <a:solidFill>
                <a:srgbClr val="202124"/>
              </a:solidFill>
              <a:latin typeface="Google Sans Text"/>
              <a:ea typeface="Google Sans Text"/>
              <a:cs typeface="Google Sans Text"/>
              <a:sym typeface="Google Sans Text"/>
            </a:endParaRPr>
          </a:p>
        </p:txBody>
      </p:sp>
      <p:cxnSp>
        <p:nvCxnSpPr>
          <p:cNvPr id="531" name="Google Shape;531;p52"/>
          <p:cNvCxnSpPr/>
          <p:nvPr/>
        </p:nvCxnSpPr>
        <p:spPr>
          <a:xfrm>
            <a:off x="1002690" y="3691350"/>
            <a:ext cx="5288400" cy="0"/>
          </a:xfrm>
          <a:prstGeom prst="straightConnector1">
            <a:avLst/>
          </a:prstGeom>
          <a:noFill/>
          <a:ln cap="flat" cmpd="sng" w="76200">
            <a:solidFill>
              <a:srgbClr val="4285F4"/>
            </a:solidFill>
            <a:prstDash val="solid"/>
            <a:round/>
            <a:headEnd len="med" w="med" type="none"/>
            <a:tailEnd len="med" w="med" type="none"/>
          </a:ln>
        </p:spPr>
      </p:cxnSp>
      <p:sp>
        <p:nvSpPr>
          <p:cNvPr id="532" name="Google Shape;532;p52"/>
          <p:cNvSpPr txBox="1"/>
          <p:nvPr/>
        </p:nvSpPr>
        <p:spPr>
          <a:xfrm>
            <a:off x="1186725" y="7759851"/>
            <a:ext cx="4602600" cy="1667400"/>
          </a:xfrm>
          <a:prstGeom prst="rect">
            <a:avLst/>
          </a:prstGeom>
          <a:noFill/>
          <a:ln>
            <a:noFill/>
          </a:ln>
        </p:spPr>
        <p:txBody>
          <a:bodyPr anchorCtr="0" anchor="t" bIns="91450" lIns="91450" spcFirstLastPara="1" rIns="91450" wrap="square" tIns="91450">
            <a:spAutoFit/>
          </a:bodyPr>
          <a:lstStyle/>
          <a:p>
            <a:pPr indent="0" lvl="0" marL="0" rtl="0" algn="l">
              <a:lnSpc>
                <a:spcPct val="100000"/>
              </a:lnSpc>
              <a:spcBef>
                <a:spcPts val="0"/>
              </a:spcBef>
              <a:spcAft>
                <a:spcPts val="0"/>
              </a:spcAft>
              <a:buNone/>
            </a:pPr>
            <a:r>
              <a:rPr lang="en" sz="2200" u="sng">
                <a:solidFill>
                  <a:srgbClr val="1A73E8"/>
                </a:solidFill>
                <a:latin typeface="Google Sans Text"/>
                <a:ea typeface="Google Sans Text"/>
                <a:cs typeface="Google Sans Text"/>
                <a:sym typeface="Google Sans Text"/>
                <a:hlinkClick r:id="rId10">
                  <a:extLst>
                    <a:ext uri="{A12FA001-AC4F-418D-AE19-62706E023703}">
                      <ahyp:hlinkClr val="tx"/>
                    </a:ext>
                  </a:extLst>
                </a:hlinkClick>
              </a:rPr>
              <a:t>Essential Google Cloud Infrastructure: Core Services</a:t>
            </a:r>
            <a:endParaRPr sz="2200">
              <a:solidFill>
                <a:srgbClr val="3C4043"/>
              </a:solidFill>
              <a:latin typeface="Google Sans Text"/>
              <a:ea typeface="Google Sans Text"/>
              <a:cs typeface="Google Sans Text"/>
              <a:sym typeface="Google Sans Text"/>
            </a:endParaRPr>
          </a:p>
          <a:p>
            <a:pPr indent="-368300" lvl="0" marL="457200" rtl="0" algn="l">
              <a:lnSpc>
                <a:spcPct val="100000"/>
              </a:lnSpc>
              <a:spcBef>
                <a:spcPts val="1000"/>
              </a:spcBef>
              <a:spcAft>
                <a:spcPts val="0"/>
              </a:spcAft>
              <a:buClr>
                <a:srgbClr val="3C4043"/>
              </a:buClr>
              <a:buSzPts val="2200"/>
              <a:buFont typeface="Google Sans Text"/>
              <a:buChar char="●"/>
            </a:pPr>
            <a:r>
              <a:rPr lang="en" sz="2200">
                <a:solidFill>
                  <a:srgbClr val="3C4043"/>
                </a:solidFill>
                <a:latin typeface="Google Sans Text"/>
                <a:ea typeface="Google Sans Text"/>
                <a:cs typeface="Google Sans Text"/>
                <a:sym typeface="Google Sans Text"/>
              </a:rPr>
              <a:t>M2 Storage and 			Database Services</a:t>
            </a:r>
            <a:endParaRPr sz="2200">
              <a:solidFill>
                <a:srgbClr val="202124"/>
              </a:solidFill>
              <a:latin typeface="Google Sans Text"/>
              <a:ea typeface="Google Sans Text"/>
              <a:cs typeface="Google Sans Text"/>
              <a:sym typeface="Google Sans Text"/>
            </a:endParaRPr>
          </a:p>
        </p:txBody>
      </p:sp>
      <p:grpSp>
        <p:nvGrpSpPr>
          <p:cNvPr id="533" name="Google Shape;533;p52"/>
          <p:cNvGrpSpPr/>
          <p:nvPr/>
        </p:nvGrpSpPr>
        <p:grpSpPr>
          <a:xfrm>
            <a:off x="5372827" y="7769490"/>
            <a:ext cx="675600" cy="675600"/>
            <a:chOff x="958127" y="6085527"/>
            <a:chExt cx="675600" cy="675600"/>
          </a:xfrm>
        </p:grpSpPr>
        <p:sp>
          <p:nvSpPr>
            <p:cNvPr id="534" name="Google Shape;534;p52"/>
            <p:cNvSpPr/>
            <p:nvPr/>
          </p:nvSpPr>
          <p:spPr>
            <a:xfrm>
              <a:off x="958127" y="6085527"/>
              <a:ext cx="675600" cy="6756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35" name="Google Shape;535;p52"/>
            <p:cNvPicPr preferRelativeResize="0"/>
            <p:nvPr/>
          </p:nvPicPr>
          <p:blipFill>
            <a:blip r:embed="rId11">
              <a:alphaModFix/>
            </a:blip>
            <a:stretch>
              <a:fillRect/>
            </a:stretch>
          </p:blipFill>
          <p:spPr>
            <a:xfrm>
              <a:off x="1089993" y="6245277"/>
              <a:ext cx="409470" cy="363974"/>
            </a:xfrm>
            <a:prstGeom prst="rect">
              <a:avLst/>
            </a:prstGeom>
            <a:noFill/>
            <a:ln>
              <a:noFill/>
            </a:ln>
          </p:spPr>
        </p:pic>
      </p:grpSp>
      <p:sp>
        <p:nvSpPr>
          <p:cNvPr id="536" name="Google Shape;536;p52"/>
          <p:cNvSpPr txBox="1"/>
          <p:nvPr/>
        </p:nvSpPr>
        <p:spPr>
          <a:xfrm>
            <a:off x="1186725" y="4042875"/>
            <a:ext cx="5332800" cy="1329000"/>
          </a:xfrm>
          <a:prstGeom prst="rect">
            <a:avLst/>
          </a:prstGeom>
          <a:noFill/>
          <a:ln>
            <a:noFill/>
          </a:ln>
        </p:spPr>
        <p:txBody>
          <a:bodyPr anchorCtr="0" anchor="t" bIns="91450" lIns="91450" spcFirstLastPara="1" rIns="91450" wrap="square" tIns="91450">
            <a:spAutoFit/>
          </a:bodyPr>
          <a:lstStyle/>
          <a:p>
            <a:pPr indent="0" lvl="0" marL="0" rtl="0" algn="l">
              <a:lnSpc>
                <a:spcPct val="100000"/>
              </a:lnSpc>
              <a:spcBef>
                <a:spcPts val="0"/>
              </a:spcBef>
              <a:spcAft>
                <a:spcPts val="0"/>
              </a:spcAft>
              <a:buNone/>
            </a:pPr>
            <a:r>
              <a:rPr lang="en" sz="2200" u="sng">
                <a:solidFill>
                  <a:srgbClr val="1A73E8"/>
                </a:solidFill>
                <a:latin typeface="Google Sans Text"/>
                <a:ea typeface="Google Sans Text"/>
                <a:cs typeface="Google Sans Text"/>
                <a:sym typeface="Google Sans Text"/>
                <a:hlinkClick r:id="rId12">
                  <a:extLst>
                    <a:ext uri="{A12FA001-AC4F-418D-AE19-62706E023703}">
                      <ahyp:hlinkClr val="tx"/>
                    </a:ext>
                  </a:extLst>
                </a:hlinkClick>
              </a:rPr>
              <a:t>Google Cloud Fundamentals:                     Core Infrastructure</a:t>
            </a:r>
            <a:endParaRPr sz="2200">
              <a:solidFill>
                <a:srgbClr val="3C4043"/>
              </a:solidFill>
              <a:latin typeface="Google Sans Text"/>
              <a:ea typeface="Google Sans Text"/>
              <a:cs typeface="Google Sans Text"/>
              <a:sym typeface="Google Sans Text"/>
            </a:endParaRPr>
          </a:p>
          <a:p>
            <a:pPr indent="-368300" lvl="0" marL="457200" rtl="0" algn="l">
              <a:lnSpc>
                <a:spcPct val="100000"/>
              </a:lnSpc>
              <a:spcBef>
                <a:spcPts val="1000"/>
              </a:spcBef>
              <a:spcAft>
                <a:spcPts val="0"/>
              </a:spcAft>
              <a:buClr>
                <a:srgbClr val="3C4043"/>
              </a:buClr>
              <a:buSzPts val="2200"/>
              <a:buFont typeface="Google Sans Text"/>
              <a:buChar char="●"/>
            </a:pPr>
            <a:r>
              <a:rPr lang="en" sz="2200">
                <a:solidFill>
                  <a:srgbClr val="3C4043"/>
                </a:solidFill>
                <a:latin typeface="Google Sans Text"/>
                <a:ea typeface="Google Sans Text"/>
                <a:cs typeface="Google Sans Text"/>
                <a:sym typeface="Google Sans Text"/>
              </a:rPr>
              <a:t>M4 Storage in the Cloud</a:t>
            </a:r>
            <a:endParaRPr sz="2200">
              <a:solidFill>
                <a:srgbClr val="202124"/>
              </a:solidFill>
              <a:latin typeface="Google Sans Text"/>
              <a:ea typeface="Google Sans Text"/>
              <a:cs typeface="Google Sans Text"/>
              <a:sym typeface="Google Sans Text"/>
            </a:endParaRPr>
          </a:p>
        </p:txBody>
      </p:sp>
      <p:grpSp>
        <p:nvGrpSpPr>
          <p:cNvPr id="537" name="Google Shape;537;p52"/>
          <p:cNvGrpSpPr/>
          <p:nvPr/>
        </p:nvGrpSpPr>
        <p:grpSpPr>
          <a:xfrm>
            <a:off x="5386902" y="5647790"/>
            <a:ext cx="675600" cy="675600"/>
            <a:chOff x="985077" y="3912152"/>
            <a:chExt cx="675600" cy="675600"/>
          </a:xfrm>
        </p:grpSpPr>
        <p:sp>
          <p:nvSpPr>
            <p:cNvPr id="538" name="Google Shape;538;p52"/>
            <p:cNvSpPr/>
            <p:nvPr/>
          </p:nvSpPr>
          <p:spPr>
            <a:xfrm>
              <a:off x="985077" y="3912152"/>
              <a:ext cx="675600" cy="6756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39" name="Google Shape;539;p52"/>
            <p:cNvPicPr preferRelativeResize="0"/>
            <p:nvPr/>
          </p:nvPicPr>
          <p:blipFill>
            <a:blip r:embed="rId13">
              <a:alphaModFix/>
            </a:blip>
            <a:stretch>
              <a:fillRect/>
            </a:stretch>
          </p:blipFill>
          <p:spPr>
            <a:xfrm>
              <a:off x="1092995" y="4060423"/>
              <a:ext cx="454974" cy="363974"/>
            </a:xfrm>
            <a:prstGeom prst="rect">
              <a:avLst/>
            </a:prstGeom>
            <a:noFill/>
            <a:ln>
              <a:noFill/>
            </a:ln>
          </p:spPr>
        </p:pic>
      </p:grpSp>
      <p:sp>
        <p:nvSpPr>
          <p:cNvPr id="540" name="Google Shape;540;p52"/>
          <p:cNvSpPr txBox="1"/>
          <p:nvPr/>
        </p:nvSpPr>
        <p:spPr>
          <a:xfrm>
            <a:off x="3416925" y="6947500"/>
            <a:ext cx="4155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400">
                <a:solidFill>
                  <a:srgbClr val="4285F4"/>
                </a:solidFill>
                <a:latin typeface="Google Sans Text"/>
                <a:ea typeface="Google Sans Text"/>
                <a:cs typeface="Google Sans Text"/>
                <a:sym typeface="Google Sans Text"/>
              </a:rPr>
              <a:t>=</a:t>
            </a:r>
            <a:endParaRPr b="1" sz="4400">
              <a:solidFill>
                <a:srgbClr val="4285F4"/>
              </a:solidFill>
              <a:latin typeface="Google Sans Text"/>
              <a:ea typeface="Google Sans Text"/>
              <a:cs typeface="Google Sans Text"/>
              <a:sym typeface="Google Sans Text"/>
            </a:endParaRPr>
          </a:p>
        </p:txBody>
      </p:sp>
      <p:sp>
        <p:nvSpPr>
          <p:cNvPr id="541" name="Google Shape;541;p52"/>
          <p:cNvSpPr txBox="1"/>
          <p:nvPr/>
        </p:nvSpPr>
        <p:spPr>
          <a:xfrm>
            <a:off x="2403650" y="914400"/>
            <a:ext cx="8132100" cy="1993200"/>
          </a:xfrm>
          <a:prstGeom prst="rect">
            <a:avLst/>
          </a:prstGeom>
          <a:noFill/>
          <a:ln>
            <a:noFill/>
          </a:ln>
        </p:spPr>
        <p:txBody>
          <a:bodyPr anchorCtr="0" anchor="t" bIns="0" lIns="0" spcFirstLastPara="1" rIns="182850" wrap="square" tIns="0">
            <a:noAutofit/>
          </a:bodyPr>
          <a:lstStyle/>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Planning and configuring data storage options</a:t>
            </a:r>
            <a:endParaRPr sz="4800">
              <a:solidFill>
                <a:srgbClr val="202124"/>
              </a:solidFill>
              <a:latin typeface="Google Sans Medium"/>
              <a:ea typeface="Google Sans Medium"/>
              <a:cs typeface="Google Sans Medium"/>
              <a:sym typeface="Google Sans Medium"/>
            </a:endParaRPr>
          </a:p>
          <a:p>
            <a:pPr indent="0" lvl="0" marL="0" rtl="0" algn="l">
              <a:lnSpc>
                <a:spcPct val="90000"/>
              </a:lnSpc>
              <a:spcBef>
                <a:spcPts val="0"/>
              </a:spcBef>
              <a:spcAft>
                <a:spcPts val="0"/>
              </a:spcAft>
              <a:buNone/>
            </a:pPr>
            <a:r>
              <a:t/>
            </a:r>
            <a:endParaRPr sz="4000">
              <a:solidFill>
                <a:srgbClr val="202124"/>
              </a:solidFill>
              <a:latin typeface="Google Sans Medium"/>
              <a:ea typeface="Google Sans Medium"/>
              <a:cs typeface="Google Sans Medium"/>
              <a:sym typeface="Google Sans Medium"/>
            </a:endParaRPr>
          </a:p>
        </p:txBody>
      </p:sp>
      <p:sp>
        <p:nvSpPr>
          <p:cNvPr id="542" name="Google Shape;542;p52"/>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2</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3</a:t>
            </a:r>
            <a:endParaRPr sz="5700">
              <a:solidFill>
                <a:srgbClr val="3C4043"/>
              </a:solidFill>
              <a:latin typeface="Roboto Mono"/>
              <a:ea typeface="Roboto Mono"/>
              <a:cs typeface="Roboto Mono"/>
              <a:sym typeface="Roboto Mono"/>
            </a:endParaRPr>
          </a:p>
        </p:txBody>
      </p:sp>
      <p:sp>
        <p:nvSpPr>
          <p:cNvPr id="543" name="Google Shape;543;p52"/>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52"/>
          <p:cNvSpPr txBox="1"/>
          <p:nvPr/>
        </p:nvSpPr>
        <p:spPr>
          <a:xfrm>
            <a:off x="1085476" y="1300078"/>
            <a:ext cx="5442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53"/>
          <p:cNvSpPr txBox="1"/>
          <p:nvPr/>
        </p:nvSpPr>
        <p:spPr>
          <a:xfrm>
            <a:off x="2403650" y="914400"/>
            <a:ext cx="10201200" cy="1421700"/>
          </a:xfrm>
          <a:prstGeom prst="rect">
            <a:avLst/>
          </a:prstGeom>
          <a:noFill/>
          <a:ln>
            <a:noFill/>
          </a:ln>
        </p:spPr>
        <p:txBody>
          <a:bodyPr anchorCtr="0" anchor="ctr" bIns="0" lIns="0" spcFirstLastPara="1" rIns="182850" wrap="square" tIns="0">
            <a:noAutofit/>
          </a:bodyPr>
          <a:lstStyle/>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Diagnostic Question 09 </a:t>
            </a:r>
            <a:endParaRPr sz="4000">
              <a:solidFill>
                <a:srgbClr val="202124"/>
              </a:solidFill>
              <a:latin typeface="Google Sans Medium"/>
              <a:ea typeface="Google Sans Medium"/>
              <a:cs typeface="Google Sans Medium"/>
              <a:sym typeface="Google Sans Medium"/>
            </a:endParaRPr>
          </a:p>
        </p:txBody>
      </p:sp>
      <p:pic>
        <p:nvPicPr>
          <p:cNvPr id="550" name="Google Shape;550;p53"/>
          <p:cNvPicPr preferRelativeResize="0"/>
          <p:nvPr/>
        </p:nvPicPr>
        <p:blipFill>
          <a:blip r:embed="rId3">
            <a:alphaModFix/>
          </a:blip>
          <a:stretch>
            <a:fillRect/>
          </a:stretch>
        </p:blipFill>
        <p:spPr>
          <a:xfrm>
            <a:off x="13535525" y="768100"/>
            <a:ext cx="3394224" cy="3209424"/>
          </a:xfrm>
          <a:prstGeom prst="rect">
            <a:avLst/>
          </a:prstGeom>
          <a:noFill/>
          <a:ln>
            <a:noFill/>
          </a:ln>
        </p:spPr>
      </p:pic>
      <p:sp>
        <p:nvSpPr>
          <p:cNvPr id="551" name="Google Shape;551;p53"/>
          <p:cNvSpPr/>
          <p:nvPr/>
        </p:nvSpPr>
        <p:spPr>
          <a:xfrm rot="5400000">
            <a:off x="2708775" y="5082700"/>
            <a:ext cx="828000" cy="6244800"/>
          </a:xfrm>
          <a:prstGeom prst="round2SameRect">
            <a:avLst>
              <a:gd fmla="val 16667"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53"/>
          <p:cNvSpPr txBox="1"/>
          <p:nvPr/>
        </p:nvSpPr>
        <p:spPr>
          <a:xfrm>
            <a:off x="7172450" y="3072500"/>
            <a:ext cx="10201200" cy="61641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Implement a premium tier pass-through									 external https load balancer connected 									to the web tier as the frontend and a 								regional internal load balancer between the web tier and backend.</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Implement a proxied external TCP/UDP network load balancer connected to the web tier as the frontend and a premium network tier ssl load balancer between the web tier and the backend. </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Configure a standard tier proxied external https load balancer connected to the web tier as a frontend and a regional internal load balancer between the web tier and the backend.</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100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Configure a proxied SSL load balancer connected to the web tier as the frontend and a standard tier internal TCP/UDP load balancer between the web tier and the backend. </a:t>
            </a:r>
            <a:endParaRPr sz="2400">
              <a:solidFill>
                <a:srgbClr val="3C4043"/>
              </a:solidFill>
              <a:latin typeface="Google Sans Text"/>
              <a:ea typeface="Google Sans Text"/>
              <a:cs typeface="Google Sans Text"/>
              <a:sym typeface="Google Sans Text"/>
            </a:endParaRPr>
          </a:p>
        </p:txBody>
      </p:sp>
      <p:sp>
        <p:nvSpPr>
          <p:cNvPr id="553" name="Google Shape;553;p53"/>
          <p:cNvSpPr txBox="1"/>
          <p:nvPr/>
        </p:nvSpPr>
        <p:spPr>
          <a:xfrm>
            <a:off x="914350" y="3072500"/>
            <a:ext cx="5376600" cy="4285200"/>
          </a:xfrm>
          <a:prstGeom prst="rect">
            <a:avLst/>
          </a:prstGeom>
          <a:noFill/>
          <a:ln>
            <a:noFill/>
          </a:ln>
        </p:spPr>
        <p:txBody>
          <a:bodyPr anchorCtr="0" anchor="t" bIns="91425" lIns="0" spcFirstLastPara="1" rIns="91425" wrap="square" tIns="0">
            <a:spAutoFit/>
          </a:bodyPr>
          <a:lstStyle/>
          <a:p>
            <a:pPr indent="0" lvl="0" marL="0" rtl="0" algn="l">
              <a:lnSpc>
                <a:spcPct val="115000"/>
              </a:lnSpc>
              <a:spcBef>
                <a:spcPts val="0"/>
              </a:spcBef>
              <a:spcAft>
                <a:spcPts val="0"/>
              </a:spcAft>
              <a:buNone/>
            </a:pPr>
            <a:r>
              <a:rPr lang="en" sz="2400">
                <a:solidFill>
                  <a:srgbClr val="3C4043"/>
                </a:solidFill>
                <a:latin typeface="Google Sans Text"/>
                <a:ea typeface="Google Sans Text"/>
                <a:cs typeface="Google Sans Text"/>
                <a:sym typeface="Google Sans Text"/>
              </a:rPr>
              <a:t>Cymbal Superstore is piloting an update to its ecommerce app for the flagship store in Minneapolis, Minnesota. The app is implemented as a three-tier web service with traffic originating from the local area and resources dedicated for it in us-central1. You need to configure a secure, low-cost network load-balancing architecture for it. </a:t>
            </a:r>
            <a:endParaRPr sz="2400">
              <a:solidFill>
                <a:srgbClr val="3C4043"/>
              </a:solidFill>
              <a:latin typeface="Google Sans Text"/>
              <a:ea typeface="Google Sans Text"/>
              <a:cs typeface="Google Sans Text"/>
              <a:sym typeface="Google Sans Text"/>
            </a:endParaRPr>
          </a:p>
        </p:txBody>
      </p:sp>
      <p:sp>
        <p:nvSpPr>
          <p:cNvPr id="554" name="Google Shape;554;p53"/>
          <p:cNvSpPr txBox="1"/>
          <p:nvPr/>
        </p:nvSpPr>
        <p:spPr>
          <a:xfrm>
            <a:off x="914350" y="7826200"/>
            <a:ext cx="4488900" cy="828000"/>
          </a:xfrm>
          <a:prstGeom prst="rect">
            <a:avLst/>
          </a:prstGeom>
          <a:noFill/>
          <a:ln>
            <a:noFill/>
          </a:ln>
        </p:spPr>
        <p:txBody>
          <a:bodyPr anchorCtr="0" anchor="ctr" bIns="0" lIns="0" spcFirstLastPara="1" rIns="91425" wrap="square" tIns="0">
            <a:noAutofit/>
          </a:bodyPr>
          <a:lstStyle/>
          <a:p>
            <a:pPr indent="0" lvl="0" marL="0" rtl="0" algn="l">
              <a:lnSpc>
                <a:spcPct val="115000"/>
              </a:lnSpc>
              <a:spcBef>
                <a:spcPts val="0"/>
              </a:spcBef>
              <a:spcAft>
                <a:spcPts val="0"/>
              </a:spcAft>
              <a:buNone/>
            </a:pPr>
            <a:r>
              <a:rPr lang="en" sz="2400">
                <a:solidFill>
                  <a:srgbClr val="FFFFFF"/>
                </a:solidFill>
                <a:latin typeface="Google Sans Text"/>
                <a:ea typeface="Google Sans Text"/>
                <a:cs typeface="Google Sans Text"/>
                <a:sym typeface="Google Sans Text"/>
              </a:rPr>
              <a:t>How do you proceed?</a:t>
            </a:r>
            <a:endParaRPr sz="2400">
              <a:solidFill>
                <a:srgbClr val="FFFFFF"/>
              </a:solidFill>
              <a:latin typeface="Google Sans Text"/>
              <a:ea typeface="Google Sans Text"/>
              <a:cs typeface="Google Sans Text"/>
              <a:sym typeface="Google Sans Text"/>
            </a:endParaRPr>
          </a:p>
        </p:txBody>
      </p:sp>
      <p:sp>
        <p:nvSpPr>
          <p:cNvPr id="555" name="Google Shape;555;p53"/>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53"/>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2</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4</a:t>
            </a:r>
            <a:endParaRPr sz="5700">
              <a:solidFill>
                <a:srgbClr val="3C4043"/>
              </a:solidFill>
              <a:latin typeface="Roboto Mono"/>
              <a:ea typeface="Roboto Mono"/>
              <a:cs typeface="Roboto Mono"/>
              <a:sym typeface="Roboto Mono"/>
            </a:endParaRPr>
          </a:p>
        </p:txBody>
      </p:sp>
      <p:sp>
        <p:nvSpPr>
          <p:cNvPr id="557" name="Google Shape;557;p53"/>
          <p:cNvSpPr txBox="1"/>
          <p:nvPr/>
        </p:nvSpPr>
        <p:spPr>
          <a:xfrm>
            <a:off x="1085476" y="1300078"/>
            <a:ext cx="5442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7"/>
          <p:cNvSpPr txBox="1"/>
          <p:nvPr/>
        </p:nvSpPr>
        <p:spPr>
          <a:xfrm>
            <a:off x="914400" y="3072500"/>
            <a:ext cx="8153700" cy="4138800"/>
          </a:xfrm>
          <a:prstGeom prst="rect">
            <a:avLst/>
          </a:prstGeom>
          <a:noFill/>
          <a:ln>
            <a:noFill/>
          </a:ln>
        </p:spPr>
        <p:txBody>
          <a:bodyPr anchorCtr="0" anchor="ctr" bIns="0" lIns="0" spcFirstLastPara="1" rIns="182850" wrap="square" tIns="0">
            <a:noAutofit/>
          </a:bodyPr>
          <a:lstStyle/>
          <a:p>
            <a:pPr indent="0" lvl="0" marL="0" rtl="0" algn="l">
              <a:lnSpc>
                <a:spcPct val="12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Section 1: </a:t>
            </a:r>
            <a:endParaRPr sz="4800">
              <a:solidFill>
                <a:srgbClr val="202124"/>
              </a:solidFill>
              <a:latin typeface="Google Sans Medium"/>
              <a:ea typeface="Google Sans Medium"/>
              <a:cs typeface="Google Sans Medium"/>
              <a:sym typeface="Google Sans Medium"/>
            </a:endParaRPr>
          </a:p>
          <a:p>
            <a:pPr indent="0" lvl="0" marL="0" rtl="0" algn="l">
              <a:lnSpc>
                <a:spcPct val="12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Setting up a cloud solution environment</a:t>
            </a:r>
            <a:endParaRPr sz="4800">
              <a:solidFill>
                <a:srgbClr val="202124"/>
              </a:solidFill>
              <a:latin typeface="Google Sans Medium"/>
              <a:ea typeface="Google Sans Medium"/>
              <a:cs typeface="Google Sans Medium"/>
              <a:sym typeface="Google Sans Medium"/>
            </a:endParaRPr>
          </a:p>
        </p:txBody>
      </p:sp>
      <p:sp>
        <p:nvSpPr>
          <p:cNvPr id="113" name="Google Shape;113;p27"/>
          <p:cNvSpPr/>
          <p:nvPr/>
        </p:nvSpPr>
        <p:spPr>
          <a:xfrm>
            <a:off x="10960350" y="6475950"/>
            <a:ext cx="2455800" cy="2455800"/>
          </a:xfrm>
          <a:prstGeom prst="rect">
            <a:avLst/>
          </a:prstGeom>
          <a:noFill/>
          <a:ln cap="flat" cmpd="sng" w="19050">
            <a:solidFill>
              <a:srgbClr val="9AA0A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7"/>
          <p:cNvSpPr/>
          <p:nvPr/>
        </p:nvSpPr>
        <p:spPr>
          <a:xfrm rot="2700000">
            <a:off x="11882272" y="4437889"/>
            <a:ext cx="4643411" cy="2321771"/>
          </a:xfrm>
          <a:custGeom>
            <a:rect b="b" l="l" r="r" t="t"/>
            <a:pathLst>
              <a:path extrusionOk="0" h="39591" w="79175">
                <a:moveTo>
                  <a:pt x="1" y="0"/>
                </a:moveTo>
                <a:cubicBezTo>
                  <a:pt x="1" y="21865"/>
                  <a:pt x="17726" y="39590"/>
                  <a:pt x="39585" y="39590"/>
                </a:cubicBezTo>
                <a:cubicBezTo>
                  <a:pt x="61449" y="39590"/>
                  <a:pt x="79175" y="21865"/>
                  <a:pt x="79175" y="0"/>
                </a:cubicBezTo>
                <a:close/>
              </a:path>
            </a:pathLst>
          </a:custGeom>
          <a:solidFill>
            <a:srgbClr val="EA4335"/>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54"/>
          <p:cNvSpPr/>
          <p:nvPr/>
        </p:nvSpPr>
        <p:spPr>
          <a:xfrm rot="5400000">
            <a:off x="3140750" y="1238200"/>
            <a:ext cx="1058700" cy="7339500"/>
          </a:xfrm>
          <a:prstGeom prst="round2SameRect">
            <a:avLst>
              <a:gd fmla="val 16667"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54"/>
          <p:cNvSpPr txBox="1"/>
          <p:nvPr/>
        </p:nvSpPr>
        <p:spPr>
          <a:xfrm>
            <a:off x="2403650" y="914400"/>
            <a:ext cx="10201200" cy="1421700"/>
          </a:xfrm>
          <a:prstGeom prst="rect">
            <a:avLst/>
          </a:prstGeom>
          <a:noFill/>
          <a:ln>
            <a:noFill/>
          </a:ln>
        </p:spPr>
        <p:txBody>
          <a:bodyPr anchorCtr="0" anchor="ctr" bIns="0" lIns="0" spcFirstLastPara="1" rIns="182850" wrap="square" tIns="0">
            <a:noAutofit/>
          </a:bodyPr>
          <a:lstStyle/>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Diagnostic Question 10 </a:t>
            </a:r>
            <a:endParaRPr sz="4000">
              <a:solidFill>
                <a:srgbClr val="202124"/>
              </a:solidFill>
              <a:latin typeface="Google Sans Medium"/>
              <a:ea typeface="Google Sans Medium"/>
              <a:cs typeface="Google Sans Medium"/>
              <a:sym typeface="Google Sans Medium"/>
            </a:endParaRPr>
          </a:p>
        </p:txBody>
      </p:sp>
      <p:pic>
        <p:nvPicPr>
          <p:cNvPr id="564" name="Google Shape;564;p54"/>
          <p:cNvPicPr preferRelativeResize="0"/>
          <p:nvPr/>
        </p:nvPicPr>
        <p:blipFill>
          <a:blip r:embed="rId3">
            <a:alphaModFix/>
          </a:blip>
          <a:stretch>
            <a:fillRect/>
          </a:stretch>
        </p:blipFill>
        <p:spPr>
          <a:xfrm>
            <a:off x="13535525" y="768100"/>
            <a:ext cx="3394224" cy="3209424"/>
          </a:xfrm>
          <a:prstGeom prst="rect">
            <a:avLst/>
          </a:prstGeom>
          <a:noFill/>
          <a:ln>
            <a:noFill/>
          </a:ln>
        </p:spPr>
      </p:pic>
      <p:sp>
        <p:nvSpPr>
          <p:cNvPr id="565" name="Google Shape;565;p54"/>
          <p:cNvSpPr txBox="1"/>
          <p:nvPr/>
        </p:nvSpPr>
        <p:spPr>
          <a:xfrm>
            <a:off x="9220250" y="4350575"/>
            <a:ext cx="8153400" cy="48861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Global http(s)</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Global SSL Proxy</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Global TCP Proxy</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100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Regional Network</a:t>
            </a:r>
            <a:endParaRPr sz="2400">
              <a:solidFill>
                <a:srgbClr val="3C4043"/>
              </a:solidFill>
              <a:latin typeface="Google Sans Text"/>
              <a:ea typeface="Google Sans Text"/>
              <a:cs typeface="Google Sans Text"/>
              <a:sym typeface="Google Sans Text"/>
            </a:endParaRPr>
          </a:p>
        </p:txBody>
      </p:sp>
      <p:sp>
        <p:nvSpPr>
          <p:cNvPr id="566" name="Google Shape;566;p54"/>
          <p:cNvSpPr txBox="1"/>
          <p:nvPr/>
        </p:nvSpPr>
        <p:spPr>
          <a:xfrm>
            <a:off x="914350" y="4493950"/>
            <a:ext cx="6425400" cy="828000"/>
          </a:xfrm>
          <a:prstGeom prst="rect">
            <a:avLst/>
          </a:prstGeom>
          <a:noFill/>
          <a:ln>
            <a:noFill/>
          </a:ln>
        </p:spPr>
        <p:txBody>
          <a:bodyPr anchorCtr="0" anchor="ctr" bIns="0" lIns="0" spcFirstLastPara="1" rIns="91425" wrap="square" tIns="0">
            <a:noAutofit/>
          </a:bodyPr>
          <a:lstStyle/>
          <a:p>
            <a:pPr indent="0" lvl="0" marL="0" rtl="0" algn="l">
              <a:lnSpc>
                <a:spcPct val="115000"/>
              </a:lnSpc>
              <a:spcBef>
                <a:spcPts val="0"/>
              </a:spcBef>
              <a:spcAft>
                <a:spcPts val="0"/>
              </a:spcAft>
              <a:buNone/>
            </a:pPr>
            <a:r>
              <a:rPr lang="en" sz="2400">
                <a:solidFill>
                  <a:srgbClr val="FFFFFF"/>
                </a:solidFill>
                <a:latin typeface="Google Sans Text"/>
                <a:ea typeface="Google Sans Text"/>
                <a:cs typeface="Google Sans Text"/>
                <a:sym typeface="Google Sans Text"/>
              </a:rPr>
              <a:t>What Google Cloud load balancing option runs at Layer 7 of the TCP stack?</a:t>
            </a:r>
            <a:endParaRPr sz="2400">
              <a:solidFill>
                <a:srgbClr val="FFFFFF"/>
              </a:solidFill>
              <a:latin typeface="Google Sans Text"/>
              <a:ea typeface="Google Sans Text"/>
              <a:cs typeface="Google Sans Text"/>
              <a:sym typeface="Google Sans Text"/>
            </a:endParaRPr>
          </a:p>
        </p:txBody>
      </p:sp>
      <p:sp>
        <p:nvSpPr>
          <p:cNvPr id="567" name="Google Shape;567;p54"/>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54"/>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2</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4</a:t>
            </a:r>
            <a:endParaRPr sz="5700">
              <a:solidFill>
                <a:srgbClr val="3C4043"/>
              </a:solidFill>
              <a:latin typeface="Roboto Mono"/>
              <a:ea typeface="Roboto Mono"/>
              <a:cs typeface="Roboto Mono"/>
              <a:sym typeface="Roboto Mono"/>
            </a:endParaRPr>
          </a:p>
        </p:txBody>
      </p:sp>
      <p:sp>
        <p:nvSpPr>
          <p:cNvPr id="569" name="Google Shape;569;p54"/>
          <p:cNvSpPr txBox="1"/>
          <p:nvPr/>
        </p:nvSpPr>
        <p:spPr>
          <a:xfrm>
            <a:off x="1085476" y="1300078"/>
            <a:ext cx="5442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cxnSp>
        <p:nvCxnSpPr>
          <p:cNvPr id="574" name="Google Shape;574;p55"/>
          <p:cNvCxnSpPr/>
          <p:nvPr/>
        </p:nvCxnSpPr>
        <p:spPr>
          <a:xfrm>
            <a:off x="950800" y="3538950"/>
            <a:ext cx="10200300" cy="0"/>
          </a:xfrm>
          <a:prstGeom prst="straightConnector1">
            <a:avLst/>
          </a:prstGeom>
          <a:noFill/>
          <a:ln cap="flat" cmpd="sng" w="76200">
            <a:solidFill>
              <a:srgbClr val="4285F4"/>
            </a:solidFill>
            <a:prstDash val="solid"/>
            <a:round/>
            <a:headEnd len="med" w="med" type="none"/>
            <a:tailEnd len="med" w="med" type="none"/>
          </a:ln>
        </p:spPr>
      </p:cxnSp>
      <p:sp>
        <p:nvSpPr>
          <p:cNvPr id="575" name="Google Shape;575;p55"/>
          <p:cNvSpPr txBox="1"/>
          <p:nvPr/>
        </p:nvSpPr>
        <p:spPr>
          <a:xfrm>
            <a:off x="3868900" y="2920100"/>
            <a:ext cx="4364100" cy="11922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None/>
            </a:pPr>
            <a:r>
              <a:rPr lang="en" sz="2800">
                <a:solidFill>
                  <a:srgbClr val="3C4043"/>
                </a:solidFill>
                <a:latin typeface="Google Sans Medium"/>
                <a:ea typeface="Google Sans Medium"/>
                <a:cs typeface="Google Sans Medium"/>
                <a:sym typeface="Google Sans Medium"/>
              </a:rPr>
              <a:t>Courses</a:t>
            </a:r>
            <a:endParaRPr sz="2800">
              <a:solidFill>
                <a:srgbClr val="3C4043"/>
              </a:solidFill>
              <a:latin typeface="Google Sans Medium"/>
              <a:ea typeface="Google Sans Medium"/>
              <a:cs typeface="Google Sans Medium"/>
              <a:sym typeface="Google Sans Medium"/>
            </a:endParaRPr>
          </a:p>
        </p:txBody>
      </p:sp>
      <p:sp>
        <p:nvSpPr>
          <p:cNvPr id="576" name="Google Shape;576;p55"/>
          <p:cNvSpPr/>
          <p:nvPr/>
        </p:nvSpPr>
        <p:spPr>
          <a:xfrm>
            <a:off x="11996950" y="0"/>
            <a:ext cx="6291300" cy="10287000"/>
          </a:xfrm>
          <a:prstGeom prst="rect">
            <a:avLst/>
          </a:prstGeom>
          <a:solidFill>
            <a:srgbClr val="F1F3F4"/>
          </a:solidFill>
          <a:ln>
            <a:noFill/>
          </a:ln>
        </p:spPr>
        <p:txBody>
          <a:bodyPr anchorCtr="0" anchor="t" bIns="182850" lIns="182850" spcFirstLastPara="1" rIns="182850" wrap="square" tIns="182850">
            <a:noAutofit/>
          </a:bodyPr>
          <a:lstStyle/>
          <a:p>
            <a:pPr indent="0" lvl="0" marL="0" marR="0" rtl="0" algn="l">
              <a:lnSpc>
                <a:spcPct val="120000"/>
              </a:lnSpc>
              <a:spcBef>
                <a:spcPts val="0"/>
              </a:spcBef>
              <a:spcAft>
                <a:spcPts val="0"/>
              </a:spcAft>
              <a:buNone/>
            </a:pPr>
            <a:r>
              <a:t/>
            </a:r>
            <a:endParaRPr sz="2000">
              <a:latin typeface="Roboto Mono"/>
              <a:ea typeface="Roboto Mono"/>
              <a:cs typeface="Roboto Mono"/>
              <a:sym typeface="Roboto Mono"/>
            </a:endParaRPr>
          </a:p>
          <a:p>
            <a:pPr indent="0" lvl="0" marL="0" marR="0" rtl="0" algn="l">
              <a:lnSpc>
                <a:spcPct val="120000"/>
              </a:lnSpc>
              <a:spcBef>
                <a:spcPts val="0"/>
              </a:spcBef>
              <a:spcAft>
                <a:spcPts val="0"/>
              </a:spcAft>
              <a:buNone/>
            </a:pPr>
            <a:r>
              <a:t/>
            </a:r>
            <a:endParaRPr sz="2000">
              <a:latin typeface="Roboto Mono"/>
              <a:ea typeface="Roboto Mono"/>
              <a:cs typeface="Roboto Mono"/>
              <a:sym typeface="Roboto Mono"/>
            </a:endParaRPr>
          </a:p>
        </p:txBody>
      </p:sp>
      <p:sp>
        <p:nvSpPr>
          <p:cNvPr id="577" name="Google Shape;577;p55"/>
          <p:cNvSpPr txBox="1"/>
          <p:nvPr/>
        </p:nvSpPr>
        <p:spPr>
          <a:xfrm>
            <a:off x="12585650" y="2843900"/>
            <a:ext cx="4720500" cy="1192200"/>
          </a:xfrm>
          <a:prstGeom prst="rect">
            <a:avLst/>
          </a:prstGeom>
          <a:noFill/>
          <a:ln>
            <a:noFill/>
          </a:ln>
        </p:spPr>
        <p:txBody>
          <a:bodyPr anchorCtr="0" anchor="t" bIns="91425" lIns="0" spcFirstLastPara="1" rIns="91425" wrap="square" tIns="91425">
            <a:noAutofit/>
          </a:bodyPr>
          <a:lstStyle/>
          <a:p>
            <a:pPr indent="0" lvl="0" marL="0" rtl="0" algn="l">
              <a:lnSpc>
                <a:spcPct val="115000"/>
              </a:lnSpc>
              <a:spcBef>
                <a:spcPts val="0"/>
              </a:spcBef>
              <a:spcAft>
                <a:spcPts val="0"/>
              </a:spcAft>
              <a:buNone/>
            </a:pPr>
            <a:r>
              <a:rPr lang="en" sz="2800">
                <a:solidFill>
                  <a:srgbClr val="3C4043"/>
                </a:solidFill>
                <a:latin typeface="Google Sans Medium"/>
                <a:ea typeface="Google Sans Medium"/>
                <a:cs typeface="Google Sans Medium"/>
                <a:sym typeface="Google Sans Medium"/>
              </a:rPr>
              <a:t>Documentation</a:t>
            </a:r>
            <a:endParaRPr sz="2800">
              <a:solidFill>
                <a:srgbClr val="3C4043"/>
              </a:solidFill>
              <a:latin typeface="Google Sans Medium"/>
              <a:ea typeface="Google Sans Medium"/>
              <a:cs typeface="Google Sans Medium"/>
              <a:sym typeface="Google Sans Medium"/>
            </a:endParaRPr>
          </a:p>
        </p:txBody>
      </p:sp>
      <p:sp>
        <p:nvSpPr>
          <p:cNvPr id="578" name="Google Shape;578;p55"/>
          <p:cNvSpPr txBox="1"/>
          <p:nvPr/>
        </p:nvSpPr>
        <p:spPr>
          <a:xfrm>
            <a:off x="12585650" y="3815100"/>
            <a:ext cx="4934100" cy="1236600"/>
          </a:xfrm>
          <a:prstGeom prst="rect">
            <a:avLst/>
          </a:prstGeom>
          <a:noFill/>
          <a:ln>
            <a:noFill/>
          </a:ln>
        </p:spPr>
        <p:txBody>
          <a:bodyPr anchorCtr="0" anchor="ctr" bIns="182850" lIns="0" spcFirstLastPara="1" rIns="182850" wrap="square" tIns="182850">
            <a:spAutoFit/>
          </a:bodyPr>
          <a:lstStyle/>
          <a:p>
            <a:pPr indent="0" lvl="0" marL="0" rtl="0" algn="l">
              <a:lnSpc>
                <a:spcPct val="100000"/>
              </a:lnSpc>
              <a:spcBef>
                <a:spcPts val="1000"/>
              </a:spcBef>
              <a:spcAft>
                <a:spcPts val="0"/>
              </a:spcAft>
              <a:buNone/>
            </a:pPr>
            <a:r>
              <a:rPr lang="en" sz="2400" u="sng">
                <a:solidFill>
                  <a:srgbClr val="1A73E8"/>
                </a:solidFill>
                <a:latin typeface="Google Sans Text"/>
                <a:ea typeface="Google Sans Text"/>
                <a:cs typeface="Google Sans Text"/>
                <a:sym typeface="Google Sans Text"/>
                <a:hlinkClick r:id="rId3">
                  <a:extLst>
                    <a:ext uri="{A12FA001-AC4F-418D-AE19-62706E023703}">
                      <ahyp:hlinkClr val="tx"/>
                    </a:ext>
                  </a:extLst>
                </a:hlinkClick>
              </a:rPr>
              <a:t>Cloud Load Balancing overview</a:t>
            </a:r>
            <a:r>
              <a:rPr lang="en" sz="2400">
                <a:solidFill>
                  <a:srgbClr val="3C4043"/>
                </a:solidFill>
                <a:latin typeface="Google Sans Text"/>
                <a:ea typeface="Google Sans Text"/>
                <a:cs typeface="Google Sans Text"/>
                <a:sym typeface="Google Sans Text"/>
              </a:rPr>
              <a:t> </a:t>
            </a:r>
            <a:endParaRPr sz="2400">
              <a:solidFill>
                <a:srgbClr val="3C4043"/>
              </a:solidFill>
              <a:latin typeface="Google Sans Text"/>
              <a:ea typeface="Google Sans Text"/>
              <a:cs typeface="Google Sans Text"/>
              <a:sym typeface="Google Sans Text"/>
            </a:endParaRPr>
          </a:p>
          <a:p>
            <a:pPr indent="0" lvl="0" marL="0" rtl="0" algn="l">
              <a:lnSpc>
                <a:spcPct val="100000"/>
              </a:lnSpc>
              <a:spcBef>
                <a:spcPts val="1000"/>
              </a:spcBef>
              <a:spcAft>
                <a:spcPts val="1000"/>
              </a:spcAft>
              <a:buNone/>
            </a:pPr>
            <a:r>
              <a:rPr lang="en" sz="2400" u="sng">
                <a:solidFill>
                  <a:srgbClr val="1A73E8"/>
                </a:solidFill>
                <a:latin typeface="Google Sans Text"/>
                <a:ea typeface="Google Sans Text"/>
                <a:cs typeface="Google Sans Text"/>
                <a:sym typeface="Google Sans Text"/>
                <a:hlinkClick r:id="rId4">
                  <a:extLst>
                    <a:ext uri="{A12FA001-AC4F-418D-AE19-62706E023703}">
                      <ahyp:hlinkClr val="tx"/>
                    </a:ext>
                  </a:extLst>
                </a:hlinkClick>
              </a:rPr>
              <a:t>Cloud Load Balancing</a:t>
            </a:r>
            <a:r>
              <a:rPr lang="en" sz="2400">
                <a:solidFill>
                  <a:srgbClr val="3C4043"/>
                </a:solidFill>
                <a:latin typeface="Google Sans Text"/>
                <a:ea typeface="Google Sans Text"/>
                <a:cs typeface="Google Sans Text"/>
                <a:sym typeface="Google Sans Text"/>
              </a:rPr>
              <a:t> </a:t>
            </a:r>
            <a:endParaRPr sz="2400">
              <a:solidFill>
                <a:srgbClr val="3C4043"/>
              </a:solidFill>
              <a:latin typeface="Google Sans Text"/>
              <a:ea typeface="Google Sans Text"/>
              <a:cs typeface="Google Sans Text"/>
              <a:sym typeface="Google Sans Text"/>
            </a:endParaRPr>
          </a:p>
        </p:txBody>
      </p:sp>
      <p:sp>
        <p:nvSpPr>
          <p:cNvPr id="579" name="Google Shape;579;p55"/>
          <p:cNvSpPr txBox="1"/>
          <p:nvPr/>
        </p:nvSpPr>
        <p:spPr>
          <a:xfrm>
            <a:off x="2403650" y="914400"/>
            <a:ext cx="8132100" cy="1993200"/>
          </a:xfrm>
          <a:prstGeom prst="rect">
            <a:avLst/>
          </a:prstGeom>
          <a:noFill/>
          <a:ln>
            <a:noFill/>
          </a:ln>
        </p:spPr>
        <p:txBody>
          <a:bodyPr anchorCtr="0" anchor="t" bIns="0" lIns="0" spcFirstLastPara="1" rIns="182850" wrap="square" tIns="0">
            <a:noAutofit/>
          </a:bodyPr>
          <a:lstStyle/>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Planning and configuring network resources</a:t>
            </a:r>
            <a:endParaRPr sz="4800">
              <a:solidFill>
                <a:srgbClr val="202124"/>
              </a:solidFill>
              <a:latin typeface="Google Sans Medium"/>
              <a:ea typeface="Google Sans Medium"/>
              <a:cs typeface="Google Sans Medium"/>
              <a:sym typeface="Google Sans Medium"/>
            </a:endParaRPr>
          </a:p>
          <a:p>
            <a:pPr indent="0" lvl="0" marL="0" rtl="0" algn="l">
              <a:lnSpc>
                <a:spcPct val="90000"/>
              </a:lnSpc>
              <a:spcBef>
                <a:spcPts val="0"/>
              </a:spcBef>
              <a:spcAft>
                <a:spcPts val="0"/>
              </a:spcAft>
              <a:buNone/>
            </a:pPr>
            <a:r>
              <a:t/>
            </a:r>
            <a:endParaRPr sz="4000">
              <a:solidFill>
                <a:srgbClr val="202124"/>
              </a:solidFill>
              <a:latin typeface="Google Sans Medium"/>
              <a:ea typeface="Google Sans Medium"/>
              <a:cs typeface="Google Sans Medium"/>
              <a:sym typeface="Google Sans Medium"/>
            </a:endParaRPr>
          </a:p>
        </p:txBody>
      </p:sp>
      <p:sp>
        <p:nvSpPr>
          <p:cNvPr id="580" name="Google Shape;580;p55"/>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2</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4</a:t>
            </a:r>
            <a:endParaRPr sz="5700">
              <a:solidFill>
                <a:srgbClr val="3C4043"/>
              </a:solidFill>
              <a:latin typeface="Roboto Mono"/>
              <a:ea typeface="Roboto Mono"/>
              <a:cs typeface="Roboto Mono"/>
              <a:sym typeface="Roboto Mono"/>
            </a:endParaRPr>
          </a:p>
        </p:txBody>
      </p:sp>
      <p:sp>
        <p:nvSpPr>
          <p:cNvPr id="581" name="Google Shape;581;p55"/>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55"/>
          <p:cNvSpPr txBox="1"/>
          <p:nvPr/>
        </p:nvSpPr>
        <p:spPr>
          <a:xfrm>
            <a:off x="1085476" y="1300078"/>
            <a:ext cx="5442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
        <p:nvSpPr>
          <p:cNvPr id="583" name="Google Shape;583;p55"/>
          <p:cNvSpPr/>
          <p:nvPr/>
        </p:nvSpPr>
        <p:spPr>
          <a:xfrm>
            <a:off x="950800" y="5169089"/>
            <a:ext cx="4593000" cy="32436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55"/>
          <p:cNvSpPr/>
          <p:nvPr/>
        </p:nvSpPr>
        <p:spPr>
          <a:xfrm>
            <a:off x="6125350" y="5169225"/>
            <a:ext cx="5046600" cy="47517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55"/>
          <p:cNvSpPr txBox="1"/>
          <p:nvPr/>
        </p:nvSpPr>
        <p:spPr>
          <a:xfrm>
            <a:off x="1295350" y="5369915"/>
            <a:ext cx="4005000" cy="3406800"/>
          </a:xfrm>
          <a:prstGeom prst="rect">
            <a:avLst/>
          </a:prstGeom>
          <a:noFill/>
          <a:ln>
            <a:noFill/>
          </a:ln>
        </p:spPr>
        <p:txBody>
          <a:bodyPr anchorCtr="0" anchor="t" bIns="91450" lIns="91450" spcFirstLastPara="1" rIns="91450" wrap="square" tIns="91450">
            <a:spAutoFit/>
          </a:bodyPr>
          <a:lstStyle/>
          <a:p>
            <a:pPr indent="0" lvl="0" marL="0" rtl="0" algn="l">
              <a:lnSpc>
                <a:spcPct val="100000"/>
              </a:lnSpc>
              <a:spcBef>
                <a:spcPts val="0"/>
              </a:spcBef>
              <a:spcAft>
                <a:spcPts val="0"/>
              </a:spcAft>
              <a:buNone/>
            </a:pPr>
            <a:r>
              <a:rPr lang="en" sz="2200" u="sng">
                <a:solidFill>
                  <a:srgbClr val="1A73E8"/>
                </a:solidFill>
                <a:latin typeface="Google Sans Text"/>
                <a:ea typeface="Google Sans Text"/>
                <a:cs typeface="Google Sans Text"/>
                <a:sym typeface="Google Sans Text"/>
                <a:hlinkClick r:id="rId5">
                  <a:extLst>
                    <a:ext uri="{A12FA001-AC4F-418D-AE19-62706E023703}">
                      <ahyp:hlinkClr val="tx"/>
                    </a:ext>
                  </a:extLst>
                </a:hlinkClick>
              </a:rPr>
              <a:t>Architecting with Google Compute Engine</a:t>
            </a:r>
            <a:endParaRPr sz="2200">
              <a:solidFill>
                <a:srgbClr val="3C4043"/>
              </a:solidFill>
              <a:latin typeface="Google Sans Text"/>
              <a:ea typeface="Google Sans Text"/>
              <a:cs typeface="Google Sans Text"/>
              <a:sym typeface="Google Sans Text"/>
            </a:endParaRPr>
          </a:p>
          <a:p>
            <a:pPr indent="-368300" lvl="0" marL="457200" rtl="0" algn="l">
              <a:lnSpc>
                <a:spcPct val="100000"/>
              </a:lnSpc>
              <a:spcBef>
                <a:spcPts val="1000"/>
              </a:spcBef>
              <a:spcAft>
                <a:spcPts val="0"/>
              </a:spcAft>
              <a:buClr>
                <a:srgbClr val="3C4043"/>
              </a:buClr>
              <a:buSzPts val="2200"/>
              <a:buFont typeface="Google Sans Text"/>
              <a:buChar char="●"/>
            </a:pPr>
            <a:r>
              <a:rPr lang="en" sz="2200">
                <a:solidFill>
                  <a:srgbClr val="3C4043"/>
                </a:solidFill>
                <a:latin typeface="Google Sans Text"/>
                <a:ea typeface="Google Sans Text"/>
                <a:cs typeface="Google Sans Text"/>
                <a:sym typeface="Google Sans Text"/>
              </a:rPr>
              <a:t>M2 Virtual Networks</a:t>
            </a:r>
            <a:endParaRPr sz="2200">
              <a:solidFill>
                <a:srgbClr val="3C4043"/>
              </a:solidFill>
              <a:latin typeface="Google Sans Text"/>
              <a:ea typeface="Google Sans Text"/>
              <a:cs typeface="Google Sans Text"/>
              <a:sym typeface="Google Sans Text"/>
            </a:endParaRPr>
          </a:p>
          <a:p>
            <a:pPr indent="-368300" lvl="0" marL="457200" rtl="0" algn="l">
              <a:lnSpc>
                <a:spcPct val="100000"/>
              </a:lnSpc>
              <a:spcBef>
                <a:spcPts val="1000"/>
              </a:spcBef>
              <a:spcAft>
                <a:spcPts val="0"/>
              </a:spcAft>
              <a:buClr>
                <a:srgbClr val="3C4043"/>
              </a:buClr>
              <a:buSzPts val="2200"/>
              <a:buFont typeface="Google Sans Text"/>
              <a:buChar char="●"/>
            </a:pPr>
            <a:r>
              <a:rPr lang="en" sz="2200">
                <a:solidFill>
                  <a:srgbClr val="3C4043"/>
                </a:solidFill>
                <a:latin typeface="Google Sans Text"/>
                <a:ea typeface="Google Sans Text"/>
                <a:cs typeface="Google Sans Text"/>
                <a:sym typeface="Google Sans Text"/>
              </a:rPr>
              <a:t>M5 Storage and Database Services</a:t>
            </a:r>
            <a:endParaRPr sz="2200">
              <a:solidFill>
                <a:srgbClr val="3C4043"/>
              </a:solidFill>
              <a:latin typeface="Google Sans Text"/>
              <a:ea typeface="Google Sans Text"/>
              <a:cs typeface="Google Sans Text"/>
              <a:sym typeface="Google Sans Text"/>
            </a:endParaRPr>
          </a:p>
          <a:p>
            <a:pPr indent="-368300" lvl="0" marL="457200" rtl="0" algn="l">
              <a:lnSpc>
                <a:spcPct val="100000"/>
              </a:lnSpc>
              <a:spcBef>
                <a:spcPts val="1000"/>
              </a:spcBef>
              <a:spcAft>
                <a:spcPts val="0"/>
              </a:spcAft>
              <a:buClr>
                <a:srgbClr val="3C4043"/>
              </a:buClr>
              <a:buSzPts val="2200"/>
              <a:buFont typeface="Google Sans Text"/>
              <a:buChar char="●"/>
            </a:pPr>
            <a:r>
              <a:rPr lang="en" sz="2200">
                <a:solidFill>
                  <a:srgbClr val="3C4043"/>
                </a:solidFill>
                <a:latin typeface="Google Sans Text"/>
                <a:ea typeface="Google Sans Text"/>
                <a:cs typeface="Google Sans Text"/>
                <a:sym typeface="Google Sans Text"/>
              </a:rPr>
              <a:t>M9 Load Balancing              and Autoscaling</a:t>
            </a:r>
            <a:endParaRPr sz="2200">
              <a:solidFill>
                <a:srgbClr val="3C4043"/>
              </a:solidFill>
              <a:latin typeface="Google Sans Text"/>
              <a:ea typeface="Google Sans Text"/>
              <a:cs typeface="Google Sans Text"/>
              <a:sym typeface="Google Sans Text"/>
            </a:endParaRPr>
          </a:p>
          <a:p>
            <a:pPr indent="0" lvl="0" marL="457200" rtl="0" algn="l">
              <a:lnSpc>
                <a:spcPct val="100000"/>
              </a:lnSpc>
              <a:spcBef>
                <a:spcPts val="1000"/>
              </a:spcBef>
              <a:spcAft>
                <a:spcPts val="1000"/>
              </a:spcAft>
              <a:buNone/>
            </a:pPr>
            <a:r>
              <a:t/>
            </a:r>
            <a:endParaRPr sz="2200">
              <a:solidFill>
                <a:srgbClr val="3C4043"/>
              </a:solidFill>
              <a:latin typeface="Google Sans Text"/>
              <a:ea typeface="Google Sans Text"/>
              <a:cs typeface="Google Sans Text"/>
              <a:sym typeface="Google Sans Text"/>
            </a:endParaRPr>
          </a:p>
        </p:txBody>
      </p:sp>
      <p:sp>
        <p:nvSpPr>
          <p:cNvPr id="586" name="Google Shape;586;p55"/>
          <p:cNvSpPr txBox="1"/>
          <p:nvPr/>
        </p:nvSpPr>
        <p:spPr>
          <a:xfrm>
            <a:off x="6395200" y="5369929"/>
            <a:ext cx="4720500" cy="4551000"/>
          </a:xfrm>
          <a:prstGeom prst="rect">
            <a:avLst/>
          </a:prstGeom>
          <a:noFill/>
          <a:ln>
            <a:noFill/>
          </a:ln>
        </p:spPr>
        <p:txBody>
          <a:bodyPr anchorCtr="0" anchor="t" bIns="91450" lIns="91450" spcFirstLastPara="1" rIns="91450" wrap="square" tIns="91450">
            <a:spAutoFit/>
          </a:bodyPr>
          <a:lstStyle/>
          <a:p>
            <a:pPr indent="0" lvl="0" marL="0" rtl="0" algn="l">
              <a:spcBef>
                <a:spcPts val="0"/>
              </a:spcBef>
              <a:spcAft>
                <a:spcPts val="0"/>
              </a:spcAft>
              <a:buNone/>
            </a:pPr>
            <a:r>
              <a:rPr lang="en" sz="2200" u="sng">
                <a:solidFill>
                  <a:srgbClr val="1A73E8"/>
                </a:solidFill>
                <a:latin typeface="Google Sans Text"/>
                <a:ea typeface="Google Sans Text"/>
                <a:cs typeface="Google Sans Text"/>
                <a:sym typeface="Google Sans Text"/>
                <a:hlinkClick r:id="rId6">
                  <a:extLst>
                    <a:ext uri="{A12FA001-AC4F-418D-AE19-62706E023703}">
                      <ahyp:hlinkClr val="tx"/>
                    </a:ext>
                  </a:extLst>
                </a:hlinkClick>
              </a:rPr>
              <a:t>Essential Google Cloud Infrastructure: Foundation </a:t>
            </a:r>
            <a:endParaRPr sz="2200">
              <a:solidFill>
                <a:srgbClr val="3C4043"/>
              </a:solidFill>
              <a:latin typeface="Google Sans Text"/>
              <a:ea typeface="Google Sans Text"/>
              <a:cs typeface="Google Sans Text"/>
              <a:sym typeface="Google Sans Text"/>
            </a:endParaRPr>
          </a:p>
          <a:p>
            <a:pPr indent="-368300" lvl="0" marL="457200" rtl="0" algn="l">
              <a:spcBef>
                <a:spcPts val="1000"/>
              </a:spcBef>
              <a:spcAft>
                <a:spcPts val="0"/>
              </a:spcAft>
              <a:buClr>
                <a:srgbClr val="3C4043"/>
              </a:buClr>
              <a:buSzPts val="2200"/>
              <a:buFont typeface="Google Sans Text"/>
              <a:buChar char="●"/>
            </a:pPr>
            <a:r>
              <a:rPr lang="en" sz="2200">
                <a:solidFill>
                  <a:srgbClr val="3C4043"/>
                </a:solidFill>
                <a:latin typeface="Google Sans Text"/>
                <a:ea typeface="Google Sans Text"/>
                <a:cs typeface="Google Sans Text"/>
                <a:sym typeface="Google Sans Text"/>
              </a:rPr>
              <a:t>M2 Virtual Networks</a:t>
            </a:r>
            <a:endParaRPr sz="2200">
              <a:solidFill>
                <a:srgbClr val="3C4043"/>
              </a:solidFill>
              <a:latin typeface="Google Sans Text"/>
              <a:ea typeface="Google Sans Text"/>
              <a:cs typeface="Google Sans Text"/>
              <a:sym typeface="Google Sans Text"/>
            </a:endParaRPr>
          </a:p>
          <a:p>
            <a:pPr indent="0" lvl="0" marL="0" rtl="0" algn="l">
              <a:spcBef>
                <a:spcPts val="1000"/>
              </a:spcBef>
              <a:spcAft>
                <a:spcPts val="0"/>
              </a:spcAft>
              <a:buNone/>
            </a:pPr>
            <a:r>
              <a:rPr lang="en" sz="2200" u="sng">
                <a:solidFill>
                  <a:srgbClr val="1A73E8"/>
                </a:solidFill>
                <a:latin typeface="Google Sans"/>
                <a:ea typeface="Google Sans"/>
                <a:cs typeface="Google Sans"/>
                <a:sym typeface="Google Sans"/>
                <a:hlinkClick r:id="rId7">
                  <a:extLst>
                    <a:ext uri="{A12FA001-AC4F-418D-AE19-62706E023703}">
                      <ahyp:hlinkClr val="tx"/>
                    </a:ext>
                  </a:extLst>
                </a:hlinkClick>
              </a:rPr>
              <a:t>Essential Google Cloud Infrastructure: Core Services</a:t>
            </a:r>
            <a:endParaRPr sz="2200">
              <a:solidFill>
                <a:srgbClr val="3C4043"/>
              </a:solidFill>
              <a:latin typeface="Google Sans Text"/>
              <a:ea typeface="Google Sans Text"/>
              <a:cs typeface="Google Sans Text"/>
              <a:sym typeface="Google Sans Text"/>
            </a:endParaRPr>
          </a:p>
          <a:p>
            <a:pPr indent="-368300" lvl="0" marL="457200" rtl="0" algn="l">
              <a:spcBef>
                <a:spcPts val="1000"/>
              </a:spcBef>
              <a:spcAft>
                <a:spcPts val="0"/>
              </a:spcAft>
              <a:buClr>
                <a:srgbClr val="3C4043"/>
              </a:buClr>
              <a:buSzPts val="2200"/>
              <a:buFont typeface="Google Sans Text"/>
              <a:buChar char="●"/>
            </a:pPr>
            <a:r>
              <a:rPr lang="en" sz="2200">
                <a:solidFill>
                  <a:srgbClr val="3C4043"/>
                </a:solidFill>
                <a:latin typeface="Google Sans Text"/>
                <a:ea typeface="Google Sans Text"/>
                <a:cs typeface="Google Sans Text"/>
                <a:sym typeface="Google Sans Text"/>
              </a:rPr>
              <a:t>M2 Storage and Database Services</a:t>
            </a:r>
            <a:endParaRPr sz="2200">
              <a:solidFill>
                <a:srgbClr val="3C4043"/>
              </a:solidFill>
              <a:latin typeface="Google Sans Text"/>
              <a:ea typeface="Google Sans Text"/>
              <a:cs typeface="Google Sans Text"/>
              <a:sym typeface="Google Sans Text"/>
            </a:endParaRPr>
          </a:p>
          <a:p>
            <a:pPr indent="0" lvl="0" marL="0" rtl="0" algn="l">
              <a:spcBef>
                <a:spcPts val="1000"/>
              </a:spcBef>
              <a:spcAft>
                <a:spcPts val="0"/>
              </a:spcAft>
              <a:buNone/>
            </a:pPr>
            <a:r>
              <a:rPr lang="en" sz="2200" u="sng">
                <a:solidFill>
                  <a:srgbClr val="1A73E8"/>
                </a:solidFill>
                <a:latin typeface="Google Sans Text"/>
                <a:ea typeface="Google Sans Text"/>
                <a:cs typeface="Google Sans Text"/>
                <a:sym typeface="Google Sans Text"/>
                <a:hlinkClick r:id="rId8">
                  <a:extLst>
                    <a:ext uri="{A12FA001-AC4F-418D-AE19-62706E023703}">
                      <ahyp:hlinkClr val="tx"/>
                    </a:ext>
                  </a:extLst>
                </a:hlinkClick>
              </a:rPr>
              <a:t>Elastic Google Cloud Infrastructure: Scaling and Automation</a:t>
            </a:r>
            <a:endParaRPr sz="2200">
              <a:solidFill>
                <a:srgbClr val="3C4043"/>
              </a:solidFill>
              <a:latin typeface="Google Sans Text"/>
              <a:ea typeface="Google Sans Text"/>
              <a:cs typeface="Google Sans Text"/>
              <a:sym typeface="Google Sans Text"/>
            </a:endParaRPr>
          </a:p>
          <a:p>
            <a:pPr indent="-368300" lvl="0" marL="457200" rtl="0" algn="l">
              <a:lnSpc>
                <a:spcPct val="100000"/>
              </a:lnSpc>
              <a:spcBef>
                <a:spcPts val="1000"/>
              </a:spcBef>
              <a:spcAft>
                <a:spcPts val="1000"/>
              </a:spcAft>
              <a:buClr>
                <a:srgbClr val="3C4043"/>
              </a:buClr>
              <a:buSzPts val="2200"/>
              <a:buFont typeface="Google Sans Text"/>
              <a:buChar char="●"/>
            </a:pPr>
            <a:r>
              <a:rPr lang="en" sz="2200">
                <a:solidFill>
                  <a:srgbClr val="3C4043"/>
                </a:solidFill>
                <a:latin typeface="Google Sans Text"/>
                <a:ea typeface="Google Sans Text"/>
                <a:cs typeface="Google Sans Text"/>
                <a:sym typeface="Google Sans Text"/>
              </a:rPr>
              <a:t>M2 Load Balancing                        and Autoscaling</a:t>
            </a:r>
            <a:endParaRPr sz="2200">
              <a:solidFill>
                <a:srgbClr val="3C4043"/>
              </a:solidFill>
              <a:latin typeface="Google Sans Text"/>
              <a:ea typeface="Google Sans Text"/>
              <a:cs typeface="Google Sans Text"/>
              <a:sym typeface="Google Sans Text"/>
            </a:endParaRPr>
          </a:p>
        </p:txBody>
      </p:sp>
      <p:grpSp>
        <p:nvGrpSpPr>
          <p:cNvPr id="587" name="Google Shape;587;p55"/>
          <p:cNvGrpSpPr/>
          <p:nvPr/>
        </p:nvGrpSpPr>
        <p:grpSpPr>
          <a:xfrm>
            <a:off x="10242952" y="5448461"/>
            <a:ext cx="675600" cy="675600"/>
            <a:chOff x="958127" y="6085527"/>
            <a:chExt cx="675600" cy="675600"/>
          </a:xfrm>
        </p:grpSpPr>
        <p:sp>
          <p:nvSpPr>
            <p:cNvPr id="588" name="Google Shape;588;p55"/>
            <p:cNvSpPr/>
            <p:nvPr/>
          </p:nvSpPr>
          <p:spPr>
            <a:xfrm>
              <a:off x="958127" y="6085527"/>
              <a:ext cx="675600" cy="6756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89" name="Google Shape;589;p55"/>
            <p:cNvPicPr preferRelativeResize="0"/>
            <p:nvPr/>
          </p:nvPicPr>
          <p:blipFill>
            <a:blip r:embed="rId9">
              <a:alphaModFix/>
            </a:blip>
            <a:stretch>
              <a:fillRect/>
            </a:stretch>
          </p:blipFill>
          <p:spPr>
            <a:xfrm>
              <a:off x="1089993" y="6245277"/>
              <a:ext cx="409470" cy="363974"/>
            </a:xfrm>
            <a:prstGeom prst="rect">
              <a:avLst/>
            </a:prstGeom>
            <a:noFill/>
            <a:ln>
              <a:noFill/>
            </a:ln>
          </p:spPr>
        </p:pic>
      </p:grpSp>
      <p:sp>
        <p:nvSpPr>
          <p:cNvPr id="590" name="Google Shape;590;p55"/>
          <p:cNvSpPr txBox="1"/>
          <p:nvPr/>
        </p:nvSpPr>
        <p:spPr>
          <a:xfrm>
            <a:off x="1295350" y="3788625"/>
            <a:ext cx="10200300" cy="1667400"/>
          </a:xfrm>
          <a:prstGeom prst="rect">
            <a:avLst/>
          </a:prstGeom>
          <a:noFill/>
          <a:ln>
            <a:noFill/>
          </a:ln>
        </p:spPr>
        <p:txBody>
          <a:bodyPr anchorCtr="0" anchor="t" bIns="91450" lIns="91450" spcFirstLastPara="1" rIns="91450" wrap="square" tIns="91450">
            <a:spAutoFit/>
          </a:bodyPr>
          <a:lstStyle/>
          <a:p>
            <a:pPr indent="0" lvl="0" marL="0" rtl="0" algn="l">
              <a:lnSpc>
                <a:spcPct val="100000"/>
              </a:lnSpc>
              <a:spcBef>
                <a:spcPts val="0"/>
              </a:spcBef>
              <a:spcAft>
                <a:spcPts val="0"/>
              </a:spcAft>
              <a:buNone/>
            </a:pPr>
            <a:r>
              <a:rPr lang="en" sz="2200" u="sng">
                <a:solidFill>
                  <a:srgbClr val="1A73E8"/>
                </a:solidFill>
                <a:latin typeface="Google Sans Text"/>
                <a:ea typeface="Google Sans Text"/>
                <a:cs typeface="Google Sans Text"/>
                <a:sym typeface="Google Sans Text"/>
                <a:hlinkClick r:id="rId10">
                  <a:extLst>
                    <a:ext uri="{A12FA001-AC4F-418D-AE19-62706E023703}">
                      <ahyp:hlinkClr val="tx"/>
                    </a:ext>
                  </a:extLst>
                </a:hlinkClick>
              </a:rPr>
              <a:t>Google Cloud Fundamentals: Core Infrastructure</a:t>
            </a:r>
            <a:endParaRPr sz="2200">
              <a:solidFill>
                <a:srgbClr val="3C4043"/>
              </a:solidFill>
              <a:latin typeface="Google Sans Text"/>
              <a:ea typeface="Google Sans Text"/>
              <a:cs typeface="Google Sans Text"/>
              <a:sym typeface="Google Sans Text"/>
            </a:endParaRPr>
          </a:p>
          <a:p>
            <a:pPr indent="-368300" lvl="0" marL="457200" rtl="0" algn="l">
              <a:lnSpc>
                <a:spcPct val="100000"/>
              </a:lnSpc>
              <a:spcBef>
                <a:spcPts val="1000"/>
              </a:spcBef>
              <a:spcAft>
                <a:spcPts val="0"/>
              </a:spcAft>
              <a:buSzPts val="2200"/>
              <a:buFont typeface="Google Sans Text"/>
              <a:buChar char="●"/>
            </a:pPr>
            <a:r>
              <a:rPr lang="en" sz="2200">
                <a:solidFill>
                  <a:srgbClr val="3C4043"/>
                </a:solidFill>
                <a:latin typeface="Google Sans Text"/>
                <a:ea typeface="Google Sans Text"/>
                <a:cs typeface="Google Sans Text"/>
                <a:sym typeface="Google Sans Text"/>
              </a:rPr>
              <a:t>M3 Virtual Machines and Networks in the Cloud</a:t>
            </a:r>
            <a:endParaRPr sz="2200">
              <a:solidFill>
                <a:srgbClr val="3C4043"/>
              </a:solidFill>
              <a:latin typeface="Google Sans Text"/>
              <a:ea typeface="Google Sans Text"/>
              <a:cs typeface="Google Sans Text"/>
              <a:sym typeface="Google Sans Text"/>
            </a:endParaRPr>
          </a:p>
          <a:p>
            <a:pPr indent="-368300" lvl="0" marL="457200" rtl="0" algn="l">
              <a:lnSpc>
                <a:spcPct val="100000"/>
              </a:lnSpc>
              <a:spcBef>
                <a:spcPts val="0"/>
              </a:spcBef>
              <a:spcAft>
                <a:spcPts val="0"/>
              </a:spcAft>
              <a:buClr>
                <a:srgbClr val="3C4043"/>
              </a:buClr>
              <a:buSzPts val="2200"/>
              <a:buFont typeface="Google Sans Text"/>
              <a:buChar char="●"/>
            </a:pPr>
            <a:r>
              <a:rPr lang="en" sz="2200">
                <a:solidFill>
                  <a:srgbClr val="3C4043"/>
                </a:solidFill>
                <a:latin typeface="Google Sans Text"/>
                <a:ea typeface="Google Sans Text"/>
                <a:cs typeface="Google Sans Text"/>
                <a:sym typeface="Google Sans Text"/>
              </a:rPr>
              <a:t>M4 Storage in the Cloud</a:t>
            </a:r>
            <a:endParaRPr sz="2200">
              <a:solidFill>
                <a:srgbClr val="3C4043"/>
              </a:solidFill>
              <a:latin typeface="Google Sans Text"/>
              <a:ea typeface="Google Sans Text"/>
              <a:cs typeface="Google Sans Text"/>
              <a:sym typeface="Google Sans Text"/>
            </a:endParaRPr>
          </a:p>
          <a:p>
            <a:pPr indent="0" lvl="0" marL="457200" rtl="0" algn="l">
              <a:lnSpc>
                <a:spcPct val="100000"/>
              </a:lnSpc>
              <a:spcBef>
                <a:spcPts val="0"/>
              </a:spcBef>
              <a:spcAft>
                <a:spcPts val="0"/>
              </a:spcAft>
              <a:buNone/>
            </a:pPr>
            <a:r>
              <a:t/>
            </a:r>
            <a:endParaRPr sz="2200">
              <a:solidFill>
                <a:srgbClr val="3C4043"/>
              </a:solidFill>
              <a:latin typeface="Google Sans Text"/>
              <a:ea typeface="Google Sans Text"/>
              <a:cs typeface="Google Sans Text"/>
              <a:sym typeface="Google Sans Text"/>
            </a:endParaRPr>
          </a:p>
        </p:txBody>
      </p:sp>
      <p:grpSp>
        <p:nvGrpSpPr>
          <p:cNvPr id="591" name="Google Shape;591;p55"/>
          <p:cNvGrpSpPr/>
          <p:nvPr/>
        </p:nvGrpSpPr>
        <p:grpSpPr>
          <a:xfrm>
            <a:off x="4637314" y="5372261"/>
            <a:ext cx="675600" cy="675600"/>
            <a:chOff x="985077" y="3912152"/>
            <a:chExt cx="675600" cy="675600"/>
          </a:xfrm>
        </p:grpSpPr>
        <p:sp>
          <p:nvSpPr>
            <p:cNvPr id="592" name="Google Shape;592;p55"/>
            <p:cNvSpPr/>
            <p:nvPr/>
          </p:nvSpPr>
          <p:spPr>
            <a:xfrm>
              <a:off x="985077" y="3912152"/>
              <a:ext cx="675600" cy="6756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93" name="Google Shape;593;p55"/>
            <p:cNvPicPr preferRelativeResize="0"/>
            <p:nvPr/>
          </p:nvPicPr>
          <p:blipFill>
            <a:blip r:embed="rId11">
              <a:alphaModFix/>
            </a:blip>
            <a:stretch>
              <a:fillRect/>
            </a:stretch>
          </p:blipFill>
          <p:spPr>
            <a:xfrm>
              <a:off x="1092995" y="4060423"/>
              <a:ext cx="454974" cy="363974"/>
            </a:xfrm>
            <a:prstGeom prst="rect">
              <a:avLst/>
            </a:prstGeom>
            <a:noFill/>
            <a:ln>
              <a:noFill/>
            </a:ln>
          </p:spPr>
        </p:pic>
      </p:grpSp>
      <p:sp>
        <p:nvSpPr>
          <p:cNvPr id="594" name="Google Shape;594;p55"/>
          <p:cNvSpPr txBox="1"/>
          <p:nvPr/>
        </p:nvSpPr>
        <p:spPr>
          <a:xfrm>
            <a:off x="5556173" y="6602689"/>
            <a:ext cx="4155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400">
                <a:solidFill>
                  <a:srgbClr val="4285F4"/>
                </a:solidFill>
                <a:latin typeface="Google Sans Text"/>
                <a:ea typeface="Google Sans Text"/>
                <a:cs typeface="Google Sans Text"/>
                <a:sym typeface="Google Sans Text"/>
              </a:rPr>
              <a:t>=</a:t>
            </a:r>
            <a:endParaRPr b="1" sz="4400">
              <a:solidFill>
                <a:srgbClr val="4285F4"/>
              </a:solidFill>
              <a:latin typeface="Google Sans Text"/>
              <a:ea typeface="Google Sans Text"/>
              <a:cs typeface="Google Sans Text"/>
              <a:sym typeface="Google Sans Tex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56"/>
          <p:cNvSpPr/>
          <p:nvPr/>
        </p:nvSpPr>
        <p:spPr>
          <a:xfrm rot="-5400698">
            <a:off x="12942766" y="5661375"/>
            <a:ext cx="2956200" cy="2956200"/>
          </a:xfrm>
          <a:prstGeom prst="rect">
            <a:avLst/>
          </a:prstGeom>
          <a:solidFill>
            <a:schemeClr val="accent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600" name="Google Shape;600;p56"/>
          <p:cNvSpPr/>
          <p:nvPr/>
        </p:nvSpPr>
        <p:spPr>
          <a:xfrm>
            <a:off x="11111345" y="6893250"/>
            <a:ext cx="2371093" cy="1185552"/>
          </a:xfrm>
          <a:custGeom>
            <a:rect b="b" l="l" r="r" t="t"/>
            <a:pathLst>
              <a:path extrusionOk="0" h="39591" w="79175">
                <a:moveTo>
                  <a:pt x="1" y="0"/>
                </a:moveTo>
                <a:cubicBezTo>
                  <a:pt x="1" y="21865"/>
                  <a:pt x="17726" y="39590"/>
                  <a:pt x="39585" y="39590"/>
                </a:cubicBezTo>
                <a:cubicBezTo>
                  <a:pt x="61449" y="39590"/>
                  <a:pt x="79175" y="21865"/>
                  <a:pt x="79175" y="0"/>
                </a:cubicBezTo>
                <a:close/>
              </a:path>
            </a:pathLst>
          </a:custGeom>
          <a:solidFill>
            <a:srgbClr val="EA4335"/>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601" name="Google Shape;601;p56"/>
          <p:cNvSpPr/>
          <p:nvPr/>
        </p:nvSpPr>
        <p:spPr>
          <a:xfrm>
            <a:off x="11398612" y="3226950"/>
            <a:ext cx="1839300" cy="1839300"/>
          </a:xfrm>
          <a:prstGeom prst="ellipse">
            <a:avLst/>
          </a:prstGeom>
          <a:solidFill>
            <a:srgbClr val="FBBC05"/>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602" name="Google Shape;602;p56"/>
          <p:cNvSpPr txBox="1"/>
          <p:nvPr>
            <p:ph type="title"/>
          </p:nvPr>
        </p:nvSpPr>
        <p:spPr>
          <a:xfrm>
            <a:off x="914400" y="3072500"/>
            <a:ext cx="8153700" cy="4138800"/>
          </a:xfrm>
          <a:prstGeom prst="rect">
            <a:avLst/>
          </a:prstGeom>
        </p:spPr>
        <p:txBody>
          <a:bodyPr anchorCtr="0" anchor="ctr" bIns="0" lIns="0" spcFirstLastPara="1" rIns="182850" wrap="square" tIns="0">
            <a:noAutofit/>
          </a:bodyPr>
          <a:lstStyle/>
          <a:p>
            <a:pPr indent="0" lvl="0" marL="0" rtl="0" algn="l">
              <a:spcBef>
                <a:spcPts val="0"/>
              </a:spcBef>
              <a:spcAft>
                <a:spcPts val="0"/>
              </a:spcAft>
              <a:buNone/>
            </a:pPr>
            <a:r>
              <a:rPr lang="en" sz="4800"/>
              <a:t>Section 3: </a:t>
            </a:r>
            <a:endParaRPr sz="4800"/>
          </a:p>
          <a:p>
            <a:pPr indent="0" lvl="0" marL="0" rtl="0" algn="l">
              <a:spcBef>
                <a:spcPts val="0"/>
              </a:spcBef>
              <a:spcAft>
                <a:spcPts val="0"/>
              </a:spcAft>
              <a:buNone/>
            </a:pPr>
            <a:r>
              <a:rPr lang="en" sz="4800"/>
              <a:t>Deploying and implementing a cloud solution</a:t>
            </a:r>
            <a:endParaRPr sz="4800"/>
          </a:p>
        </p:txBody>
      </p:sp>
      <p:sp>
        <p:nvSpPr>
          <p:cNvPr id="603" name="Google Shape;603;p56"/>
          <p:cNvSpPr/>
          <p:nvPr/>
        </p:nvSpPr>
        <p:spPr>
          <a:xfrm rot="10800000">
            <a:off x="14962682" y="2863245"/>
            <a:ext cx="1130700" cy="978000"/>
          </a:xfrm>
          <a:prstGeom prst="triangle">
            <a:avLst>
              <a:gd fmla="val 50000" name="adj"/>
            </a:avLst>
          </a:prstGeom>
          <a:noFill/>
          <a:ln cap="flat" cmpd="sng" w="19050">
            <a:solidFill>
              <a:srgbClr val="9AA0A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56"/>
          <p:cNvSpPr/>
          <p:nvPr/>
        </p:nvSpPr>
        <p:spPr>
          <a:xfrm>
            <a:off x="14480750" y="3841245"/>
            <a:ext cx="2094600" cy="1814700"/>
          </a:xfrm>
          <a:prstGeom prst="hexagon">
            <a:avLst>
              <a:gd fmla="val 25000" name="adj"/>
              <a:gd fmla="val 115470" name="vf"/>
            </a:avLst>
          </a:prstGeom>
          <a:noFill/>
          <a:ln cap="flat" cmpd="sng" w="19050">
            <a:solidFill>
              <a:srgbClr val="9AA0A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57"/>
          <p:cNvSpPr txBox="1"/>
          <p:nvPr/>
        </p:nvSpPr>
        <p:spPr>
          <a:xfrm>
            <a:off x="2403650" y="914400"/>
            <a:ext cx="10201200" cy="1421700"/>
          </a:xfrm>
          <a:prstGeom prst="rect">
            <a:avLst/>
          </a:prstGeom>
          <a:noFill/>
          <a:ln>
            <a:noFill/>
          </a:ln>
        </p:spPr>
        <p:txBody>
          <a:bodyPr anchorCtr="0" anchor="ctr" bIns="0" lIns="0" spcFirstLastPara="1" rIns="182850" wrap="square" tIns="0">
            <a:noAutofit/>
          </a:bodyPr>
          <a:lstStyle/>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Diagnostic Question 01 </a:t>
            </a:r>
            <a:endParaRPr sz="4000">
              <a:solidFill>
                <a:srgbClr val="202124"/>
              </a:solidFill>
              <a:latin typeface="Google Sans Medium"/>
              <a:ea typeface="Google Sans Medium"/>
              <a:cs typeface="Google Sans Medium"/>
              <a:sym typeface="Google Sans Medium"/>
            </a:endParaRPr>
          </a:p>
        </p:txBody>
      </p:sp>
      <p:pic>
        <p:nvPicPr>
          <p:cNvPr id="610" name="Google Shape;610;p57"/>
          <p:cNvPicPr preferRelativeResize="0"/>
          <p:nvPr/>
        </p:nvPicPr>
        <p:blipFill>
          <a:blip r:embed="rId3">
            <a:alphaModFix/>
          </a:blip>
          <a:stretch>
            <a:fillRect/>
          </a:stretch>
        </p:blipFill>
        <p:spPr>
          <a:xfrm>
            <a:off x="13535525" y="768100"/>
            <a:ext cx="3394224" cy="3209424"/>
          </a:xfrm>
          <a:prstGeom prst="rect">
            <a:avLst/>
          </a:prstGeom>
          <a:noFill/>
          <a:ln>
            <a:noFill/>
          </a:ln>
        </p:spPr>
      </p:pic>
      <p:sp>
        <p:nvSpPr>
          <p:cNvPr id="611" name="Google Shape;611;p57"/>
          <p:cNvSpPr/>
          <p:nvPr/>
        </p:nvSpPr>
        <p:spPr>
          <a:xfrm rot="5400000">
            <a:off x="3031400" y="4835950"/>
            <a:ext cx="828000" cy="6890700"/>
          </a:xfrm>
          <a:prstGeom prst="round2SameRect">
            <a:avLst>
              <a:gd fmla="val 16667" name="adj1"/>
              <a:gd fmla="val 0" name="adj2"/>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57"/>
          <p:cNvSpPr txBox="1"/>
          <p:nvPr/>
        </p:nvSpPr>
        <p:spPr>
          <a:xfrm>
            <a:off x="8771325" y="4292450"/>
            <a:ext cx="8602200" cy="45069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Find a MySQL machine image in Cloud Marketplace and configure it to meet your needs.</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Implement a database instance using Cloud SQL, back up your local data, and restore it to the new instance.</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Configure a Compute Engine VM with an N2 machine type, install MySQL, and restore your data to the new instance. </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100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Use gcloud to implement a Compute Engine instance with an E2-standard-8 machine type, install, and configure MySQL.</a:t>
            </a:r>
            <a:endParaRPr sz="2400">
              <a:solidFill>
                <a:srgbClr val="3C4043"/>
              </a:solidFill>
              <a:latin typeface="Google Sans Text"/>
              <a:ea typeface="Google Sans Text"/>
              <a:cs typeface="Google Sans Text"/>
              <a:sym typeface="Google Sans Text"/>
            </a:endParaRPr>
          </a:p>
        </p:txBody>
      </p:sp>
      <p:sp>
        <p:nvSpPr>
          <p:cNvPr id="613" name="Google Shape;613;p57"/>
          <p:cNvSpPr txBox="1"/>
          <p:nvPr/>
        </p:nvSpPr>
        <p:spPr>
          <a:xfrm>
            <a:off x="914350" y="4292450"/>
            <a:ext cx="6116700" cy="3435600"/>
          </a:xfrm>
          <a:prstGeom prst="rect">
            <a:avLst/>
          </a:prstGeom>
          <a:noFill/>
          <a:ln>
            <a:noFill/>
          </a:ln>
        </p:spPr>
        <p:txBody>
          <a:bodyPr anchorCtr="0" anchor="t" bIns="91425" lIns="0" spcFirstLastPara="1" rIns="91425" wrap="square" tIns="0">
            <a:spAutoFit/>
          </a:bodyPr>
          <a:lstStyle/>
          <a:p>
            <a:pPr indent="0" lvl="0" marL="0" rtl="0" algn="l">
              <a:lnSpc>
                <a:spcPct val="115000"/>
              </a:lnSpc>
              <a:spcBef>
                <a:spcPts val="0"/>
              </a:spcBef>
              <a:spcAft>
                <a:spcPts val="0"/>
              </a:spcAft>
              <a:buNone/>
            </a:pPr>
            <a:r>
              <a:rPr lang="en" sz="2400">
                <a:solidFill>
                  <a:srgbClr val="3C4043"/>
                </a:solidFill>
                <a:latin typeface="Google Sans Text"/>
                <a:ea typeface="Google Sans Text"/>
                <a:cs typeface="Google Sans Text"/>
                <a:sym typeface="Google Sans Text"/>
              </a:rPr>
              <a:t>Cymbal Superstore’s sales department has a medium-sized MySQL database. This database includes user-defined functions and is used internally by the marketing department at Cymbal Superstore HQ. The sales department asks you to migrate the database to Google Cloud in the most timely and economical way. </a:t>
            </a:r>
            <a:endParaRPr sz="2400">
              <a:solidFill>
                <a:srgbClr val="3C4043"/>
              </a:solidFill>
              <a:latin typeface="Google Sans Text"/>
              <a:ea typeface="Google Sans Text"/>
              <a:cs typeface="Google Sans Text"/>
              <a:sym typeface="Google Sans Text"/>
            </a:endParaRPr>
          </a:p>
        </p:txBody>
      </p:sp>
      <p:sp>
        <p:nvSpPr>
          <p:cNvPr id="614" name="Google Shape;614;p57"/>
          <p:cNvSpPr txBox="1"/>
          <p:nvPr/>
        </p:nvSpPr>
        <p:spPr>
          <a:xfrm>
            <a:off x="914350" y="7902400"/>
            <a:ext cx="5176500" cy="792900"/>
          </a:xfrm>
          <a:prstGeom prst="rect">
            <a:avLst/>
          </a:prstGeom>
          <a:noFill/>
          <a:ln>
            <a:noFill/>
          </a:ln>
        </p:spPr>
        <p:txBody>
          <a:bodyPr anchorCtr="0" anchor="ctr" bIns="0" lIns="0" spcFirstLastPara="1" rIns="91425" wrap="square" tIns="0">
            <a:noAutofit/>
          </a:bodyPr>
          <a:lstStyle/>
          <a:p>
            <a:pPr indent="0" lvl="0" marL="0" rtl="0" algn="l">
              <a:lnSpc>
                <a:spcPct val="115000"/>
              </a:lnSpc>
              <a:spcBef>
                <a:spcPts val="0"/>
              </a:spcBef>
              <a:spcAft>
                <a:spcPts val="0"/>
              </a:spcAft>
              <a:buNone/>
            </a:pPr>
            <a:r>
              <a:rPr lang="en" sz="2400">
                <a:solidFill>
                  <a:srgbClr val="FFFFFF"/>
                </a:solidFill>
                <a:latin typeface="Google Sans Text"/>
                <a:ea typeface="Google Sans Text"/>
                <a:cs typeface="Google Sans Text"/>
                <a:sym typeface="Google Sans Text"/>
              </a:rPr>
              <a:t>What should you do?</a:t>
            </a:r>
            <a:endParaRPr sz="2400">
              <a:solidFill>
                <a:srgbClr val="FFFFFF"/>
              </a:solidFill>
              <a:latin typeface="Google Sans Text"/>
              <a:ea typeface="Google Sans Text"/>
              <a:cs typeface="Google Sans Text"/>
              <a:sym typeface="Google Sans Text"/>
            </a:endParaRPr>
          </a:p>
        </p:txBody>
      </p:sp>
      <p:sp>
        <p:nvSpPr>
          <p:cNvPr id="615" name="Google Shape;615;p57"/>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57"/>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3</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1</a:t>
            </a:r>
            <a:endParaRPr sz="5700">
              <a:solidFill>
                <a:srgbClr val="3C4043"/>
              </a:solidFill>
              <a:latin typeface="Roboto Mono"/>
              <a:ea typeface="Roboto Mono"/>
              <a:cs typeface="Roboto Mono"/>
              <a:sym typeface="Roboto Mono"/>
            </a:endParaRPr>
          </a:p>
        </p:txBody>
      </p:sp>
      <p:sp>
        <p:nvSpPr>
          <p:cNvPr id="617" name="Google Shape;617;p57"/>
          <p:cNvSpPr txBox="1"/>
          <p:nvPr/>
        </p:nvSpPr>
        <p:spPr>
          <a:xfrm>
            <a:off x="1085476" y="1300078"/>
            <a:ext cx="5442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58"/>
          <p:cNvSpPr txBox="1"/>
          <p:nvPr/>
        </p:nvSpPr>
        <p:spPr>
          <a:xfrm>
            <a:off x="8771325" y="4292450"/>
            <a:ext cx="8602200" cy="45069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Create a new instance template. Click </a:t>
            </a:r>
            <a:r>
              <a:rPr b="1" lang="en" sz="2400">
                <a:solidFill>
                  <a:srgbClr val="3C4043"/>
                </a:solidFill>
                <a:latin typeface="Google Sans Text"/>
                <a:ea typeface="Google Sans Text"/>
                <a:cs typeface="Google Sans Text"/>
                <a:sym typeface="Google Sans Text"/>
              </a:rPr>
              <a:t>Update VMs</a:t>
            </a:r>
            <a:r>
              <a:rPr lang="en" sz="2400">
                <a:solidFill>
                  <a:srgbClr val="3C4043"/>
                </a:solidFill>
                <a:latin typeface="Google Sans Text"/>
                <a:ea typeface="Google Sans Text"/>
                <a:cs typeface="Google Sans Text"/>
                <a:sym typeface="Google Sans Text"/>
              </a:rPr>
              <a:t>. Set the update type to Opportunistic. Click </a:t>
            </a:r>
            <a:r>
              <a:rPr b="1" lang="en" sz="2400">
                <a:solidFill>
                  <a:srgbClr val="3C4043"/>
                </a:solidFill>
                <a:latin typeface="Google Sans Text"/>
                <a:ea typeface="Google Sans Text"/>
                <a:cs typeface="Google Sans Text"/>
                <a:sym typeface="Google Sans Text"/>
              </a:rPr>
              <a:t>Start</a:t>
            </a:r>
            <a:r>
              <a:rPr lang="en" sz="2400">
                <a:solidFill>
                  <a:srgbClr val="3C4043"/>
                </a:solidFill>
                <a:latin typeface="Google Sans Text"/>
                <a:ea typeface="Google Sans Text"/>
                <a:cs typeface="Google Sans Text"/>
                <a:sym typeface="Google Sans Text"/>
              </a:rPr>
              <a:t>.</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Create a new instance template, then click </a:t>
            </a:r>
            <a:r>
              <a:rPr b="1" lang="en" sz="2400">
                <a:solidFill>
                  <a:srgbClr val="3C4043"/>
                </a:solidFill>
                <a:latin typeface="Google Sans Text"/>
                <a:ea typeface="Google Sans Text"/>
                <a:cs typeface="Google Sans Text"/>
                <a:sym typeface="Google Sans Text"/>
              </a:rPr>
              <a:t>Update VMs</a:t>
            </a:r>
            <a:r>
              <a:rPr lang="en" sz="2400">
                <a:solidFill>
                  <a:srgbClr val="3C4043"/>
                </a:solidFill>
                <a:latin typeface="Google Sans Text"/>
                <a:ea typeface="Google Sans Text"/>
                <a:cs typeface="Google Sans Text"/>
                <a:sym typeface="Google Sans Text"/>
              </a:rPr>
              <a:t>. Set the update type to PROACTIVE. Click </a:t>
            </a:r>
            <a:r>
              <a:rPr b="1" lang="en" sz="2400">
                <a:solidFill>
                  <a:srgbClr val="3C4043"/>
                </a:solidFill>
                <a:latin typeface="Google Sans Text"/>
                <a:ea typeface="Google Sans Text"/>
                <a:cs typeface="Google Sans Text"/>
                <a:sym typeface="Google Sans Text"/>
              </a:rPr>
              <a:t>Start</a:t>
            </a:r>
            <a:r>
              <a:rPr lang="en" sz="2400">
                <a:solidFill>
                  <a:srgbClr val="3C4043"/>
                </a:solidFill>
                <a:latin typeface="Google Sans Text"/>
                <a:ea typeface="Google Sans Text"/>
                <a:cs typeface="Google Sans Text"/>
                <a:sym typeface="Google Sans Text"/>
              </a:rPr>
              <a:t>. </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Create a new instance template. Click </a:t>
            </a:r>
            <a:r>
              <a:rPr b="1" lang="en" sz="2400">
                <a:solidFill>
                  <a:srgbClr val="3C4043"/>
                </a:solidFill>
                <a:latin typeface="Google Sans Text"/>
                <a:ea typeface="Google Sans Text"/>
                <a:cs typeface="Google Sans Text"/>
                <a:sym typeface="Google Sans Text"/>
              </a:rPr>
              <a:t>Update VMs</a:t>
            </a:r>
            <a:r>
              <a:rPr lang="en" sz="2400">
                <a:solidFill>
                  <a:srgbClr val="3C4043"/>
                </a:solidFill>
                <a:latin typeface="Google Sans Text"/>
                <a:ea typeface="Google Sans Text"/>
                <a:cs typeface="Google Sans Text"/>
                <a:sym typeface="Google Sans Text"/>
              </a:rPr>
              <a:t>. Set max surge to 5. Click </a:t>
            </a:r>
            <a:r>
              <a:rPr b="1" lang="en" sz="2400">
                <a:solidFill>
                  <a:srgbClr val="3C4043"/>
                </a:solidFill>
                <a:latin typeface="Google Sans Text"/>
                <a:ea typeface="Google Sans Text"/>
                <a:cs typeface="Google Sans Text"/>
                <a:sym typeface="Google Sans Text"/>
              </a:rPr>
              <a:t>Start</a:t>
            </a:r>
            <a:r>
              <a:rPr lang="en" sz="2400">
                <a:solidFill>
                  <a:srgbClr val="3C4043"/>
                </a:solidFill>
                <a:latin typeface="Google Sans Text"/>
                <a:ea typeface="Google Sans Text"/>
                <a:cs typeface="Google Sans Text"/>
                <a:sym typeface="Google Sans Text"/>
              </a:rPr>
              <a:t>.</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100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Abandon each of the instances in the managed instance group. Delete the instance template, replace it with a new one, and recreate the instances in the managed group. </a:t>
            </a:r>
            <a:endParaRPr sz="2400">
              <a:solidFill>
                <a:srgbClr val="3C4043"/>
              </a:solidFill>
              <a:latin typeface="Google Sans Text"/>
              <a:ea typeface="Google Sans Text"/>
              <a:cs typeface="Google Sans Text"/>
              <a:sym typeface="Google Sans Text"/>
            </a:endParaRPr>
          </a:p>
        </p:txBody>
      </p:sp>
      <p:sp>
        <p:nvSpPr>
          <p:cNvPr id="623" name="Google Shape;623;p58"/>
          <p:cNvSpPr txBox="1"/>
          <p:nvPr/>
        </p:nvSpPr>
        <p:spPr>
          <a:xfrm>
            <a:off x="2403650" y="914400"/>
            <a:ext cx="10201200" cy="1421700"/>
          </a:xfrm>
          <a:prstGeom prst="rect">
            <a:avLst/>
          </a:prstGeom>
          <a:noFill/>
          <a:ln>
            <a:noFill/>
          </a:ln>
        </p:spPr>
        <p:txBody>
          <a:bodyPr anchorCtr="0" anchor="ctr" bIns="0" lIns="0" spcFirstLastPara="1" rIns="182850" wrap="square" tIns="0">
            <a:noAutofit/>
          </a:bodyPr>
          <a:lstStyle/>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Diagnostic Question 02 </a:t>
            </a:r>
            <a:endParaRPr sz="4000">
              <a:solidFill>
                <a:srgbClr val="202124"/>
              </a:solidFill>
              <a:latin typeface="Google Sans Medium"/>
              <a:ea typeface="Google Sans Medium"/>
              <a:cs typeface="Google Sans Medium"/>
              <a:sym typeface="Google Sans Medium"/>
            </a:endParaRPr>
          </a:p>
        </p:txBody>
      </p:sp>
      <p:pic>
        <p:nvPicPr>
          <p:cNvPr id="624" name="Google Shape;624;p58"/>
          <p:cNvPicPr preferRelativeResize="0"/>
          <p:nvPr/>
        </p:nvPicPr>
        <p:blipFill>
          <a:blip r:embed="rId3">
            <a:alphaModFix/>
          </a:blip>
          <a:stretch>
            <a:fillRect/>
          </a:stretch>
        </p:blipFill>
        <p:spPr>
          <a:xfrm>
            <a:off x="13535525" y="768100"/>
            <a:ext cx="3394224" cy="3209424"/>
          </a:xfrm>
          <a:prstGeom prst="rect">
            <a:avLst/>
          </a:prstGeom>
          <a:noFill/>
          <a:ln>
            <a:noFill/>
          </a:ln>
        </p:spPr>
      </p:pic>
      <p:sp>
        <p:nvSpPr>
          <p:cNvPr id="625" name="Google Shape;625;p58"/>
          <p:cNvSpPr/>
          <p:nvPr/>
        </p:nvSpPr>
        <p:spPr>
          <a:xfrm rot="5400000">
            <a:off x="3031400" y="4226350"/>
            <a:ext cx="828000" cy="6890700"/>
          </a:xfrm>
          <a:prstGeom prst="round2SameRect">
            <a:avLst>
              <a:gd fmla="val 16667"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58"/>
          <p:cNvSpPr txBox="1"/>
          <p:nvPr/>
        </p:nvSpPr>
        <p:spPr>
          <a:xfrm>
            <a:off x="914350" y="4292450"/>
            <a:ext cx="6116700" cy="2161200"/>
          </a:xfrm>
          <a:prstGeom prst="rect">
            <a:avLst/>
          </a:prstGeom>
          <a:noFill/>
          <a:ln>
            <a:noFill/>
          </a:ln>
        </p:spPr>
        <p:txBody>
          <a:bodyPr anchorCtr="0" anchor="t" bIns="91425" lIns="0" spcFirstLastPara="1" rIns="91425" wrap="square" tIns="0">
            <a:spAutoFit/>
          </a:bodyPr>
          <a:lstStyle/>
          <a:p>
            <a:pPr indent="0" lvl="0" marL="0" rtl="0" algn="l">
              <a:lnSpc>
                <a:spcPct val="115000"/>
              </a:lnSpc>
              <a:spcBef>
                <a:spcPts val="0"/>
              </a:spcBef>
              <a:spcAft>
                <a:spcPts val="0"/>
              </a:spcAft>
              <a:buNone/>
            </a:pPr>
            <a:r>
              <a:rPr lang="en" sz="2400">
                <a:solidFill>
                  <a:srgbClr val="3C4043"/>
                </a:solidFill>
                <a:latin typeface="Google Sans Text"/>
                <a:ea typeface="Google Sans Text"/>
                <a:cs typeface="Google Sans Text"/>
                <a:sym typeface="Google Sans Text"/>
              </a:rPr>
              <a:t>The backend of Cymbal Superstore’s e-commerce system consists of managed instance groups. You need to update the operating system of the instances in an automated way using minimal resources. </a:t>
            </a:r>
            <a:endParaRPr sz="2400">
              <a:solidFill>
                <a:srgbClr val="3C4043"/>
              </a:solidFill>
              <a:latin typeface="Google Sans Text"/>
              <a:ea typeface="Google Sans Text"/>
              <a:cs typeface="Google Sans Text"/>
              <a:sym typeface="Google Sans Text"/>
            </a:endParaRPr>
          </a:p>
        </p:txBody>
      </p:sp>
      <p:sp>
        <p:nvSpPr>
          <p:cNvPr id="627" name="Google Shape;627;p58"/>
          <p:cNvSpPr txBox="1"/>
          <p:nvPr/>
        </p:nvSpPr>
        <p:spPr>
          <a:xfrm>
            <a:off x="914350" y="7292800"/>
            <a:ext cx="5176500" cy="792900"/>
          </a:xfrm>
          <a:prstGeom prst="rect">
            <a:avLst/>
          </a:prstGeom>
          <a:noFill/>
          <a:ln>
            <a:noFill/>
          </a:ln>
        </p:spPr>
        <p:txBody>
          <a:bodyPr anchorCtr="0" anchor="ctr" bIns="0" lIns="0" spcFirstLastPara="1" rIns="91425" wrap="square" tIns="0">
            <a:noAutofit/>
          </a:bodyPr>
          <a:lstStyle/>
          <a:p>
            <a:pPr indent="0" lvl="0" marL="0" rtl="0" algn="l">
              <a:lnSpc>
                <a:spcPct val="115000"/>
              </a:lnSpc>
              <a:spcBef>
                <a:spcPts val="0"/>
              </a:spcBef>
              <a:spcAft>
                <a:spcPts val="0"/>
              </a:spcAft>
              <a:buNone/>
            </a:pPr>
            <a:r>
              <a:rPr lang="en" sz="2400">
                <a:solidFill>
                  <a:srgbClr val="FFFFFF"/>
                </a:solidFill>
                <a:latin typeface="Google Sans Text"/>
                <a:ea typeface="Google Sans Text"/>
                <a:cs typeface="Google Sans Text"/>
                <a:sym typeface="Google Sans Text"/>
              </a:rPr>
              <a:t>What should you do?</a:t>
            </a:r>
            <a:endParaRPr sz="2400">
              <a:solidFill>
                <a:srgbClr val="FFFFFF"/>
              </a:solidFill>
              <a:latin typeface="Google Sans Text"/>
              <a:ea typeface="Google Sans Text"/>
              <a:cs typeface="Google Sans Text"/>
              <a:sym typeface="Google Sans Text"/>
            </a:endParaRPr>
          </a:p>
        </p:txBody>
      </p:sp>
      <p:sp>
        <p:nvSpPr>
          <p:cNvPr id="628" name="Google Shape;628;p58"/>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58"/>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3</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1</a:t>
            </a:r>
            <a:endParaRPr sz="5700">
              <a:solidFill>
                <a:srgbClr val="3C4043"/>
              </a:solidFill>
              <a:latin typeface="Roboto Mono"/>
              <a:ea typeface="Roboto Mono"/>
              <a:cs typeface="Roboto Mono"/>
              <a:sym typeface="Roboto Mono"/>
            </a:endParaRPr>
          </a:p>
        </p:txBody>
      </p:sp>
      <p:sp>
        <p:nvSpPr>
          <p:cNvPr id="630" name="Google Shape;630;p58"/>
          <p:cNvSpPr txBox="1"/>
          <p:nvPr/>
        </p:nvSpPr>
        <p:spPr>
          <a:xfrm>
            <a:off x="1085476" y="1300078"/>
            <a:ext cx="5442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59"/>
          <p:cNvSpPr txBox="1"/>
          <p:nvPr/>
        </p:nvSpPr>
        <p:spPr>
          <a:xfrm>
            <a:off x="2403650" y="914400"/>
            <a:ext cx="12365400" cy="1993200"/>
          </a:xfrm>
          <a:prstGeom prst="rect">
            <a:avLst/>
          </a:prstGeom>
          <a:noFill/>
          <a:ln>
            <a:noFill/>
          </a:ln>
        </p:spPr>
        <p:txBody>
          <a:bodyPr anchorCtr="0" anchor="t" bIns="0" lIns="0" spcFirstLastPara="1" rIns="182850" wrap="square" tIns="0">
            <a:noAutofit/>
          </a:bodyPr>
          <a:lstStyle/>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Deploying and implementing </a:t>
            </a:r>
            <a:endParaRPr sz="4800">
              <a:solidFill>
                <a:srgbClr val="202124"/>
              </a:solidFill>
              <a:latin typeface="Google Sans Medium"/>
              <a:ea typeface="Google Sans Medium"/>
              <a:cs typeface="Google Sans Medium"/>
              <a:sym typeface="Google Sans Medium"/>
            </a:endParaRPr>
          </a:p>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Compute Engine resources </a:t>
            </a:r>
            <a:endParaRPr sz="4800">
              <a:solidFill>
                <a:srgbClr val="4285F4"/>
              </a:solidFill>
              <a:latin typeface="Google Sans Medium"/>
              <a:ea typeface="Google Sans Medium"/>
              <a:cs typeface="Google Sans Medium"/>
              <a:sym typeface="Google Sans Medium"/>
            </a:endParaRPr>
          </a:p>
          <a:p>
            <a:pPr indent="0" lvl="0" marL="0" rtl="0" algn="l">
              <a:lnSpc>
                <a:spcPct val="90000"/>
              </a:lnSpc>
              <a:spcBef>
                <a:spcPts val="0"/>
              </a:spcBef>
              <a:spcAft>
                <a:spcPts val="0"/>
              </a:spcAft>
              <a:buNone/>
            </a:pPr>
            <a:r>
              <a:t/>
            </a:r>
            <a:endParaRPr sz="4000">
              <a:solidFill>
                <a:srgbClr val="202124"/>
              </a:solidFill>
              <a:latin typeface="Google Sans Medium"/>
              <a:ea typeface="Google Sans Medium"/>
              <a:cs typeface="Google Sans Medium"/>
              <a:sym typeface="Google Sans Medium"/>
            </a:endParaRPr>
          </a:p>
        </p:txBody>
      </p:sp>
      <p:sp>
        <p:nvSpPr>
          <p:cNvPr id="636" name="Google Shape;636;p59"/>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59"/>
          <p:cNvSpPr/>
          <p:nvPr/>
        </p:nvSpPr>
        <p:spPr>
          <a:xfrm>
            <a:off x="11996950" y="3136200"/>
            <a:ext cx="6291300" cy="7150800"/>
          </a:xfrm>
          <a:prstGeom prst="rect">
            <a:avLst/>
          </a:prstGeom>
          <a:solidFill>
            <a:srgbClr val="F1F3F4"/>
          </a:solidFill>
          <a:ln>
            <a:noFill/>
          </a:ln>
        </p:spPr>
        <p:txBody>
          <a:bodyPr anchorCtr="0" anchor="t" bIns="182850" lIns="182850" spcFirstLastPara="1" rIns="182850" wrap="square" tIns="182850">
            <a:noAutofit/>
          </a:bodyPr>
          <a:lstStyle/>
          <a:p>
            <a:pPr indent="0" lvl="0" marL="0" marR="0" rtl="0" algn="l">
              <a:lnSpc>
                <a:spcPct val="120000"/>
              </a:lnSpc>
              <a:spcBef>
                <a:spcPts val="0"/>
              </a:spcBef>
              <a:spcAft>
                <a:spcPts val="0"/>
              </a:spcAft>
              <a:buNone/>
            </a:pPr>
            <a:r>
              <a:t/>
            </a:r>
            <a:endParaRPr sz="2000">
              <a:latin typeface="Roboto Mono"/>
              <a:ea typeface="Roboto Mono"/>
              <a:cs typeface="Roboto Mono"/>
              <a:sym typeface="Roboto Mono"/>
            </a:endParaRPr>
          </a:p>
          <a:p>
            <a:pPr indent="0" lvl="0" marL="0" marR="0" rtl="0" algn="l">
              <a:lnSpc>
                <a:spcPct val="120000"/>
              </a:lnSpc>
              <a:spcBef>
                <a:spcPts val="0"/>
              </a:spcBef>
              <a:spcAft>
                <a:spcPts val="0"/>
              </a:spcAft>
              <a:buNone/>
            </a:pPr>
            <a:r>
              <a:t/>
            </a:r>
            <a:endParaRPr sz="2000">
              <a:latin typeface="Roboto Mono"/>
              <a:ea typeface="Roboto Mono"/>
              <a:cs typeface="Roboto Mono"/>
              <a:sym typeface="Roboto Mono"/>
            </a:endParaRPr>
          </a:p>
        </p:txBody>
      </p:sp>
      <p:sp>
        <p:nvSpPr>
          <p:cNvPr id="638" name="Google Shape;638;p59"/>
          <p:cNvSpPr txBox="1"/>
          <p:nvPr/>
        </p:nvSpPr>
        <p:spPr>
          <a:xfrm>
            <a:off x="12585650" y="3301100"/>
            <a:ext cx="4720500" cy="1192200"/>
          </a:xfrm>
          <a:prstGeom prst="rect">
            <a:avLst/>
          </a:prstGeom>
          <a:noFill/>
          <a:ln>
            <a:noFill/>
          </a:ln>
        </p:spPr>
        <p:txBody>
          <a:bodyPr anchorCtr="0" anchor="t" bIns="91425" lIns="0" spcFirstLastPara="1" rIns="91425" wrap="square" tIns="91425">
            <a:noAutofit/>
          </a:bodyPr>
          <a:lstStyle/>
          <a:p>
            <a:pPr indent="0" lvl="0" marL="0" rtl="0" algn="l">
              <a:lnSpc>
                <a:spcPct val="115000"/>
              </a:lnSpc>
              <a:spcBef>
                <a:spcPts val="0"/>
              </a:spcBef>
              <a:spcAft>
                <a:spcPts val="0"/>
              </a:spcAft>
              <a:buNone/>
            </a:pPr>
            <a:r>
              <a:rPr lang="en" sz="2800">
                <a:solidFill>
                  <a:srgbClr val="3C4043"/>
                </a:solidFill>
                <a:latin typeface="Google Sans Medium"/>
                <a:ea typeface="Google Sans Medium"/>
                <a:cs typeface="Google Sans Medium"/>
                <a:sym typeface="Google Sans Medium"/>
              </a:rPr>
              <a:t>Documentation</a:t>
            </a:r>
            <a:endParaRPr sz="2800">
              <a:solidFill>
                <a:srgbClr val="3C4043"/>
              </a:solidFill>
              <a:latin typeface="Google Sans Medium"/>
              <a:ea typeface="Google Sans Medium"/>
              <a:cs typeface="Google Sans Medium"/>
              <a:sym typeface="Google Sans Medium"/>
            </a:endParaRPr>
          </a:p>
        </p:txBody>
      </p:sp>
      <p:sp>
        <p:nvSpPr>
          <p:cNvPr id="639" name="Google Shape;639;p59"/>
          <p:cNvSpPr txBox="1"/>
          <p:nvPr/>
        </p:nvSpPr>
        <p:spPr>
          <a:xfrm>
            <a:off x="3868900" y="3377300"/>
            <a:ext cx="4364100" cy="11922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None/>
            </a:pPr>
            <a:r>
              <a:rPr lang="en" sz="2800">
                <a:solidFill>
                  <a:srgbClr val="3C4043"/>
                </a:solidFill>
                <a:latin typeface="Google Sans Medium"/>
                <a:ea typeface="Google Sans Medium"/>
                <a:cs typeface="Google Sans Medium"/>
                <a:sym typeface="Google Sans Medium"/>
              </a:rPr>
              <a:t>Courses</a:t>
            </a:r>
            <a:endParaRPr sz="2800">
              <a:solidFill>
                <a:srgbClr val="3C4043"/>
              </a:solidFill>
              <a:latin typeface="Google Sans Medium"/>
              <a:ea typeface="Google Sans Medium"/>
              <a:cs typeface="Google Sans Medium"/>
              <a:sym typeface="Google Sans Medium"/>
            </a:endParaRPr>
          </a:p>
        </p:txBody>
      </p:sp>
      <p:cxnSp>
        <p:nvCxnSpPr>
          <p:cNvPr id="640" name="Google Shape;640;p59"/>
          <p:cNvCxnSpPr/>
          <p:nvPr/>
        </p:nvCxnSpPr>
        <p:spPr>
          <a:xfrm>
            <a:off x="950800" y="3996150"/>
            <a:ext cx="10200300" cy="0"/>
          </a:xfrm>
          <a:prstGeom prst="straightConnector1">
            <a:avLst/>
          </a:prstGeom>
          <a:noFill/>
          <a:ln cap="flat" cmpd="sng" w="76200">
            <a:solidFill>
              <a:srgbClr val="4285F4"/>
            </a:solidFill>
            <a:prstDash val="solid"/>
            <a:round/>
            <a:headEnd len="med" w="med" type="none"/>
            <a:tailEnd len="med" w="med" type="none"/>
          </a:ln>
        </p:spPr>
      </p:cxnSp>
      <p:sp>
        <p:nvSpPr>
          <p:cNvPr id="641" name="Google Shape;641;p59"/>
          <p:cNvSpPr txBox="1"/>
          <p:nvPr/>
        </p:nvSpPr>
        <p:spPr>
          <a:xfrm>
            <a:off x="12585650" y="4272300"/>
            <a:ext cx="4934100" cy="1852200"/>
          </a:xfrm>
          <a:prstGeom prst="rect">
            <a:avLst/>
          </a:prstGeom>
          <a:noFill/>
          <a:ln>
            <a:noFill/>
          </a:ln>
        </p:spPr>
        <p:txBody>
          <a:bodyPr anchorCtr="0" anchor="ctr" bIns="182850" lIns="0" spcFirstLastPara="1" rIns="182850" wrap="square" tIns="182850">
            <a:spAutoFit/>
          </a:bodyPr>
          <a:lstStyle/>
          <a:p>
            <a:pPr indent="0" lvl="0" marL="0" rtl="0" algn="l">
              <a:lnSpc>
                <a:spcPct val="100000"/>
              </a:lnSpc>
              <a:spcBef>
                <a:spcPts val="1000"/>
              </a:spcBef>
              <a:spcAft>
                <a:spcPts val="0"/>
              </a:spcAft>
              <a:buNone/>
            </a:pPr>
            <a:r>
              <a:rPr lang="en" sz="2200" u="sng">
                <a:solidFill>
                  <a:srgbClr val="1A73E8"/>
                </a:solidFill>
                <a:latin typeface="Google Sans"/>
                <a:ea typeface="Google Sans"/>
                <a:cs typeface="Google Sans"/>
                <a:sym typeface="Google Sans"/>
                <a:hlinkClick r:id="rId3">
                  <a:extLst>
                    <a:ext uri="{A12FA001-AC4F-418D-AE19-62706E023703}">
                      <ahyp:hlinkClr val="tx"/>
                    </a:ext>
                  </a:extLst>
                </a:hlinkClick>
              </a:rPr>
              <a:t>Compute Engine documentation | Compute Engine Documentation</a:t>
            </a:r>
            <a:endParaRPr sz="2200">
              <a:latin typeface="Google Sans"/>
              <a:ea typeface="Google Sans"/>
              <a:cs typeface="Google Sans"/>
              <a:sym typeface="Google Sans"/>
            </a:endParaRPr>
          </a:p>
          <a:p>
            <a:pPr indent="0" lvl="0" marL="0" rtl="0" algn="l">
              <a:lnSpc>
                <a:spcPct val="100000"/>
              </a:lnSpc>
              <a:spcBef>
                <a:spcPts val="1000"/>
              </a:spcBef>
              <a:spcAft>
                <a:spcPts val="1000"/>
              </a:spcAft>
              <a:buNone/>
            </a:pPr>
            <a:r>
              <a:rPr lang="en" sz="2200" u="sng">
                <a:solidFill>
                  <a:srgbClr val="1A73E8"/>
                </a:solidFill>
                <a:latin typeface="Google Sans"/>
                <a:ea typeface="Google Sans"/>
                <a:cs typeface="Google Sans"/>
                <a:sym typeface="Google Sans"/>
                <a:hlinkClick r:id="rId4">
                  <a:extLst>
                    <a:ext uri="{A12FA001-AC4F-418D-AE19-62706E023703}">
                      <ahyp:hlinkClr val="tx"/>
                    </a:ext>
                  </a:extLst>
                </a:hlinkClick>
              </a:rPr>
              <a:t>Creating managed instance groups | Compute Engine Documentation</a:t>
            </a:r>
            <a:r>
              <a:rPr lang="en" sz="2200">
                <a:solidFill>
                  <a:srgbClr val="3C4043"/>
                </a:solidFill>
                <a:latin typeface="Google Sans"/>
                <a:ea typeface="Google Sans"/>
                <a:cs typeface="Google Sans"/>
                <a:sym typeface="Google Sans"/>
              </a:rPr>
              <a:t> </a:t>
            </a:r>
            <a:endParaRPr sz="2200">
              <a:solidFill>
                <a:srgbClr val="3C4043"/>
              </a:solidFill>
              <a:latin typeface="Google Sans"/>
              <a:ea typeface="Google Sans"/>
              <a:cs typeface="Google Sans"/>
              <a:sym typeface="Google Sans"/>
            </a:endParaRPr>
          </a:p>
        </p:txBody>
      </p:sp>
      <p:grpSp>
        <p:nvGrpSpPr>
          <p:cNvPr id="642" name="Google Shape;642;p59"/>
          <p:cNvGrpSpPr/>
          <p:nvPr/>
        </p:nvGrpSpPr>
        <p:grpSpPr>
          <a:xfrm>
            <a:off x="-10147323" y="5143527"/>
            <a:ext cx="675600" cy="675600"/>
            <a:chOff x="985077" y="3912152"/>
            <a:chExt cx="675600" cy="675600"/>
          </a:xfrm>
        </p:grpSpPr>
        <p:sp>
          <p:nvSpPr>
            <p:cNvPr id="643" name="Google Shape;643;p59"/>
            <p:cNvSpPr/>
            <p:nvPr/>
          </p:nvSpPr>
          <p:spPr>
            <a:xfrm>
              <a:off x="985077" y="3912152"/>
              <a:ext cx="675600" cy="6756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44" name="Google Shape;644;p59"/>
            <p:cNvPicPr preferRelativeResize="0"/>
            <p:nvPr/>
          </p:nvPicPr>
          <p:blipFill>
            <a:blip r:embed="rId5">
              <a:alphaModFix/>
            </a:blip>
            <a:stretch>
              <a:fillRect/>
            </a:stretch>
          </p:blipFill>
          <p:spPr>
            <a:xfrm>
              <a:off x="1092995" y="4060423"/>
              <a:ext cx="454974" cy="363974"/>
            </a:xfrm>
            <a:prstGeom prst="rect">
              <a:avLst/>
            </a:prstGeom>
            <a:noFill/>
            <a:ln>
              <a:noFill/>
            </a:ln>
          </p:spPr>
        </p:pic>
      </p:grpSp>
      <p:sp>
        <p:nvSpPr>
          <p:cNvPr id="645" name="Google Shape;645;p59"/>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3</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1</a:t>
            </a:r>
            <a:endParaRPr sz="5700">
              <a:solidFill>
                <a:srgbClr val="3C4043"/>
              </a:solidFill>
              <a:latin typeface="Roboto Mono"/>
              <a:ea typeface="Roboto Mono"/>
              <a:cs typeface="Roboto Mono"/>
              <a:sym typeface="Roboto Mono"/>
            </a:endParaRPr>
          </a:p>
        </p:txBody>
      </p:sp>
      <p:sp>
        <p:nvSpPr>
          <p:cNvPr id="646" name="Google Shape;646;p59"/>
          <p:cNvSpPr txBox="1"/>
          <p:nvPr/>
        </p:nvSpPr>
        <p:spPr>
          <a:xfrm>
            <a:off x="1085476" y="1300078"/>
            <a:ext cx="5442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
        <p:nvSpPr>
          <p:cNvPr id="647" name="Google Shape;647;p59"/>
          <p:cNvSpPr/>
          <p:nvPr/>
        </p:nvSpPr>
        <p:spPr>
          <a:xfrm>
            <a:off x="950800" y="5873777"/>
            <a:ext cx="4593000" cy="37320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59"/>
          <p:cNvSpPr/>
          <p:nvPr/>
        </p:nvSpPr>
        <p:spPr>
          <a:xfrm>
            <a:off x="6125350" y="5873921"/>
            <a:ext cx="5046600" cy="37320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59"/>
          <p:cNvSpPr txBox="1"/>
          <p:nvPr/>
        </p:nvSpPr>
        <p:spPr>
          <a:xfrm>
            <a:off x="1295350" y="6074590"/>
            <a:ext cx="4005000" cy="3873900"/>
          </a:xfrm>
          <a:prstGeom prst="rect">
            <a:avLst/>
          </a:prstGeom>
          <a:noFill/>
          <a:ln>
            <a:noFill/>
          </a:ln>
        </p:spPr>
        <p:txBody>
          <a:bodyPr anchorCtr="0" anchor="t" bIns="91450" lIns="91450" spcFirstLastPara="1" rIns="91450" wrap="square" tIns="91450">
            <a:spAutoFit/>
          </a:bodyPr>
          <a:lstStyle/>
          <a:p>
            <a:pPr indent="0" lvl="0" marL="0" rtl="0" algn="l">
              <a:lnSpc>
                <a:spcPct val="100000"/>
              </a:lnSpc>
              <a:spcBef>
                <a:spcPts val="0"/>
              </a:spcBef>
              <a:spcAft>
                <a:spcPts val="0"/>
              </a:spcAft>
              <a:buNone/>
            </a:pPr>
            <a:r>
              <a:rPr lang="en" sz="2200" u="sng">
                <a:solidFill>
                  <a:srgbClr val="1A73E8"/>
                </a:solidFill>
                <a:latin typeface="Google Sans Text"/>
                <a:ea typeface="Google Sans Text"/>
                <a:cs typeface="Google Sans Text"/>
                <a:sym typeface="Google Sans Text"/>
                <a:hlinkClick r:id="rId6">
                  <a:extLst>
                    <a:ext uri="{A12FA001-AC4F-418D-AE19-62706E023703}">
                      <ahyp:hlinkClr val="tx"/>
                    </a:ext>
                  </a:extLst>
                </a:hlinkClick>
              </a:rPr>
              <a:t>Architecting with Google Compute Engine</a:t>
            </a:r>
            <a:endParaRPr sz="2200">
              <a:solidFill>
                <a:srgbClr val="3C4043"/>
              </a:solidFill>
              <a:latin typeface="Google Sans Text"/>
              <a:ea typeface="Google Sans Text"/>
              <a:cs typeface="Google Sans Text"/>
              <a:sym typeface="Google Sans Text"/>
            </a:endParaRPr>
          </a:p>
          <a:p>
            <a:pPr indent="-368300" lvl="0" marL="457200" rtl="0" algn="l">
              <a:lnSpc>
                <a:spcPct val="100000"/>
              </a:lnSpc>
              <a:spcBef>
                <a:spcPts val="1000"/>
              </a:spcBef>
              <a:spcAft>
                <a:spcPts val="0"/>
              </a:spcAft>
              <a:buClr>
                <a:srgbClr val="3C4043"/>
              </a:buClr>
              <a:buSzPts val="2200"/>
              <a:buFont typeface="Google Sans Text"/>
              <a:buChar char="●"/>
            </a:pPr>
            <a:r>
              <a:rPr lang="en" sz="2200">
                <a:solidFill>
                  <a:srgbClr val="3C4043"/>
                </a:solidFill>
                <a:latin typeface="Google Sans Text"/>
                <a:ea typeface="Google Sans Text"/>
                <a:cs typeface="Google Sans Text"/>
                <a:sym typeface="Google Sans Text"/>
              </a:rPr>
              <a:t>M3 Virtual Machines</a:t>
            </a:r>
            <a:endParaRPr sz="2200">
              <a:solidFill>
                <a:srgbClr val="3C4043"/>
              </a:solidFill>
              <a:latin typeface="Google Sans Text"/>
              <a:ea typeface="Google Sans Text"/>
              <a:cs typeface="Google Sans Text"/>
              <a:sym typeface="Google Sans Text"/>
            </a:endParaRPr>
          </a:p>
          <a:p>
            <a:pPr indent="-368300" lvl="0" marL="457200" rtl="0" algn="l">
              <a:lnSpc>
                <a:spcPct val="100000"/>
              </a:lnSpc>
              <a:spcBef>
                <a:spcPts val="1000"/>
              </a:spcBef>
              <a:spcAft>
                <a:spcPts val="0"/>
              </a:spcAft>
              <a:buClr>
                <a:srgbClr val="3C4043"/>
              </a:buClr>
              <a:buSzPts val="2200"/>
              <a:buFont typeface="Google Sans Text"/>
              <a:buChar char="●"/>
            </a:pPr>
            <a:r>
              <a:rPr lang="en" sz="2200">
                <a:solidFill>
                  <a:srgbClr val="3C4043"/>
                </a:solidFill>
                <a:latin typeface="Google Sans Text"/>
                <a:ea typeface="Google Sans Text"/>
                <a:cs typeface="Google Sans Text"/>
                <a:sym typeface="Google Sans Text"/>
              </a:rPr>
              <a:t>M9 Load Balancing and Autoscaling</a:t>
            </a:r>
            <a:endParaRPr sz="2200">
              <a:solidFill>
                <a:srgbClr val="3C4043"/>
              </a:solidFill>
              <a:latin typeface="Google Sans Text"/>
              <a:ea typeface="Google Sans Text"/>
              <a:cs typeface="Google Sans Text"/>
              <a:sym typeface="Google Sans Text"/>
            </a:endParaRPr>
          </a:p>
          <a:p>
            <a:pPr indent="-368300" lvl="0" marL="457200" rtl="0" algn="l">
              <a:lnSpc>
                <a:spcPct val="100000"/>
              </a:lnSpc>
              <a:spcBef>
                <a:spcPts val="1000"/>
              </a:spcBef>
              <a:spcAft>
                <a:spcPts val="0"/>
              </a:spcAft>
              <a:buClr>
                <a:srgbClr val="3C4043"/>
              </a:buClr>
              <a:buSzPts val="2200"/>
              <a:buFont typeface="Google Sans Text"/>
              <a:buChar char="●"/>
            </a:pPr>
            <a:r>
              <a:rPr lang="en" sz="2200">
                <a:solidFill>
                  <a:srgbClr val="3C4043"/>
                </a:solidFill>
                <a:latin typeface="Google Sans Text"/>
                <a:ea typeface="Google Sans Text"/>
                <a:cs typeface="Google Sans Text"/>
                <a:sym typeface="Google Sans Text"/>
              </a:rPr>
              <a:t>M10 Infrastructure Automation</a:t>
            </a:r>
            <a:endParaRPr sz="2200">
              <a:solidFill>
                <a:srgbClr val="3C4043"/>
              </a:solidFill>
              <a:latin typeface="Google Sans Text"/>
              <a:ea typeface="Google Sans Text"/>
              <a:cs typeface="Google Sans Text"/>
              <a:sym typeface="Google Sans Text"/>
            </a:endParaRPr>
          </a:p>
          <a:p>
            <a:pPr indent="0" lvl="0" marL="457200" rtl="0" algn="l">
              <a:lnSpc>
                <a:spcPct val="100000"/>
              </a:lnSpc>
              <a:spcBef>
                <a:spcPts val="1000"/>
              </a:spcBef>
              <a:spcAft>
                <a:spcPts val="0"/>
              </a:spcAft>
              <a:buNone/>
            </a:pPr>
            <a:r>
              <a:t/>
            </a:r>
            <a:endParaRPr sz="2200">
              <a:solidFill>
                <a:srgbClr val="3C4043"/>
              </a:solidFill>
              <a:latin typeface="Google Sans Text"/>
              <a:ea typeface="Google Sans Text"/>
              <a:cs typeface="Google Sans Text"/>
              <a:sym typeface="Google Sans Text"/>
            </a:endParaRPr>
          </a:p>
          <a:p>
            <a:pPr indent="0" lvl="0" marL="457200" rtl="0" algn="l">
              <a:lnSpc>
                <a:spcPct val="100000"/>
              </a:lnSpc>
              <a:spcBef>
                <a:spcPts val="1000"/>
              </a:spcBef>
              <a:spcAft>
                <a:spcPts val="1000"/>
              </a:spcAft>
              <a:buNone/>
            </a:pPr>
            <a:r>
              <a:t/>
            </a:r>
            <a:endParaRPr sz="2200">
              <a:solidFill>
                <a:srgbClr val="3C4043"/>
              </a:solidFill>
              <a:latin typeface="Google Sans Text"/>
              <a:ea typeface="Google Sans Text"/>
              <a:cs typeface="Google Sans Text"/>
              <a:sym typeface="Google Sans Text"/>
            </a:endParaRPr>
          </a:p>
        </p:txBody>
      </p:sp>
      <p:sp>
        <p:nvSpPr>
          <p:cNvPr id="650" name="Google Shape;650;p59"/>
          <p:cNvSpPr txBox="1"/>
          <p:nvPr/>
        </p:nvSpPr>
        <p:spPr>
          <a:xfrm>
            <a:off x="6395200" y="6074589"/>
            <a:ext cx="4720500" cy="3873900"/>
          </a:xfrm>
          <a:prstGeom prst="rect">
            <a:avLst/>
          </a:prstGeom>
          <a:noFill/>
          <a:ln>
            <a:noFill/>
          </a:ln>
        </p:spPr>
        <p:txBody>
          <a:bodyPr anchorCtr="0" anchor="t" bIns="91450" lIns="91450" spcFirstLastPara="1" rIns="91450" wrap="square" tIns="91450">
            <a:spAutoFit/>
          </a:bodyPr>
          <a:lstStyle/>
          <a:p>
            <a:pPr indent="0" lvl="0" marL="0" rtl="0" algn="l">
              <a:spcBef>
                <a:spcPts val="0"/>
              </a:spcBef>
              <a:spcAft>
                <a:spcPts val="0"/>
              </a:spcAft>
              <a:buNone/>
            </a:pPr>
            <a:r>
              <a:rPr lang="en" sz="2200" u="sng">
                <a:solidFill>
                  <a:srgbClr val="1A73E8"/>
                </a:solidFill>
                <a:latin typeface="Google Sans Text"/>
                <a:ea typeface="Google Sans Text"/>
                <a:cs typeface="Google Sans Text"/>
                <a:sym typeface="Google Sans Text"/>
                <a:hlinkClick r:id="rId7">
                  <a:extLst>
                    <a:ext uri="{A12FA001-AC4F-418D-AE19-62706E023703}">
                      <ahyp:hlinkClr val="tx"/>
                    </a:ext>
                  </a:extLst>
                </a:hlinkClick>
              </a:rPr>
              <a:t>Essential Google Cloud Infrastructure: Foundation </a:t>
            </a:r>
            <a:endParaRPr sz="2200">
              <a:solidFill>
                <a:srgbClr val="3C4043"/>
              </a:solidFill>
              <a:latin typeface="Google Sans Text"/>
              <a:ea typeface="Google Sans Text"/>
              <a:cs typeface="Google Sans Text"/>
              <a:sym typeface="Google Sans Text"/>
            </a:endParaRPr>
          </a:p>
          <a:p>
            <a:pPr indent="-368300" lvl="0" marL="457200" rtl="0" algn="l">
              <a:spcBef>
                <a:spcPts val="1000"/>
              </a:spcBef>
              <a:spcAft>
                <a:spcPts val="0"/>
              </a:spcAft>
              <a:buClr>
                <a:srgbClr val="3C4043"/>
              </a:buClr>
              <a:buSzPts val="2200"/>
              <a:buFont typeface="Google Sans Text"/>
              <a:buChar char="●"/>
            </a:pPr>
            <a:r>
              <a:rPr lang="en" sz="2200">
                <a:solidFill>
                  <a:srgbClr val="3C4043"/>
                </a:solidFill>
                <a:latin typeface="Google Sans Text"/>
                <a:ea typeface="Google Sans Text"/>
                <a:cs typeface="Google Sans Text"/>
                <a:sym typeface="Google Sans Text"/>
              </a:rPr>
              <a:t>M3 Virtual Machines</a:t>
            </a:r>
            <a:endParaRPr/>
          </a:p>
          <a:p>
            <a:pPr indent="0" lvl="0" marL="0" rtl="0" algn="l">
              <a:spcBef>
                <a:spcPts val="1000"/>
              </a:spcBef>
              <a:spcAft>
                <a:spcPts val="0"/>
              </a:spcAft>
              <a:buNone/>
            </a:pPr>
            <a:r>
              <a:rPr lang="en" sz="2200" u="sng">
                <a:solidFill>
                  <a:srgbClr val="1A73E8"/>
                </a:solidFill>
                <a:latin typeface="Google Sans Text"/>
                <a:ea typeface="Google Sans Text"/>
                <a:cs typeface="Google Sans Text"/>
                <a:sym typeface="Google Sans Text"/>
                <a:hlinkClick r:id="rId8">
                  <a:extLst>
                    <a:ext uri="{A12FA001-AC4F-418D-AE19-62706E023703}">
                      <ahyp:hlinkClr val="tx"/>
                    </a:ext>
                  </a:extLst>
                </a:hlinkClick>
              </a:rPr>
              <a:t>Elastic Google Cloud Infrastructure: Scaling and Automation</a:t>
            </a:r>
            <a:endParaRPr sz="2200">
              <a:solidFill>
                <a:srgbClr val="3C4043"/>
              </a:solidFill>
              <a:latin typeface="Google Sans Text"/>
              <a:ea typeface="Google Sans Text"/>
              <a:cs typeface="Google Sans Text"/>
              <a:sym typeface="Google Sans Text"/>
            </a:endParaRPr>
          </a:p>
          <a:p>
            <a:pPr indent="-368300" lvl="0" marL="457200" rtl="0" algn="l">
              <a:lnSpc>
                <a:spcPct val="100000"/>
              </a:lnSpc>
              <a:spcBef>
                <a:spcPts val="1000"/>
              </a:spcBef>
              <a:spcAft>
                <a:spcPts val="0"/>
              </a:spcAft>
              <a:buClr>
                <a:srgbClr val="3C4043"/>
              </a:buClr>
              <a:buSzPts val="2200"/>
              <a:buFont typeface="Google Sans Text"/>
              <a:buChar char="●"/>
            </a:pPr>
            <a:r>
              <a:rPr lang="en" sz="2200">
                <a:solidFill>
                  <a:srgbClr val="3C4043"/>
                </a:solidFill>
                <a:latin typeface="Google Sans Text"/>
                <a:ea typeface="Google Sans Text"/>
                <a:cs typeface="Google Sans Text"/>
                <a:sym typeface="Google Sans Text"/>
              </a:rPr>
              <a:t>M2 Load Balancing                         and Autoscaling</a:t>
            </a:r>
            <a:endParaRPr sz="2200">
              <a:solidFill>
                <a:srgbClr val="3C4043"/>
              </a:solidFill>
              <a:latin typeface="Google Sans Text"/>
              <a:ea typeface="Google Sans Text"/>
              <a:cs typeface="Google Sans Text"/>
              <a:sym typeface="Google Sans Text"/>
            </a:endParaRPr>
          </a:p>
          <a:p>
            <a:pPr indent="-368300" lvl="0" marL="457200" rtl="0" algn="l">
              <a:lnSpc>
                <a:spcPct val="100000"/>
              </a:lnSpc>
              <a:spcBef>
                <a:spcPts val="1000"/>
              </a:spcBef>
              <a:spcAft>
                <a:spcPts val="0"/>
              </a:spcAft>
              <a:buClr>
                <a:srgbClr val="3C4043"/>
              </a:buClr>
              <a:buSzPts val="2200"/>
              <a:buFont typeface="Google Sans Text"/>
              <a:buChar char="●"/>
            </a:pPr>
            <a:r>
              <a:rPr lang="en" sz="2200">
                <a:solidFill>
                  <a:srgbClr val="3C4043"/>
                </a:solidFill>
                <a:latin typeface="Google Sans Text"/>
                <a:ea typeface="Google Sans Text"/>
                <a:cs typeface="Google Sans Text"/>
                <a:sym typeface="Google Sans Text"/>
              </a:rPr>
              <a:t>M3 Infrastructure Automation</a:t>
            </a:r>
            <a:endParaRPr sz="2200">
              <a:solidFill>
                <a:srgbClr val="3C4043"/>
              </a:solidFill>
              <a:latin typeface="Google Sans Text"/>
              <a:ea typeface="Google Sans Text"/>
              <a:cs typeface="Google Sans Text"/>
              <a:sym typeface="Google Sans Text"/>
            </a:endParaRPr>
          </a:p>
          <a:p>
            <a:pPr indent="0" lvl="0" marL="457200" rtl="0" algn="l">
              <a:lnSpc>
                <a:spcPct val="100000"/>
              </a:lnSpc>
              <a:spcBef>
                <a:spcPts val="1000"/>
              </a:spcBef>
              <a:spcAft>
                <a:spcPts val="1000"/>
              </a:spcAft>
              <a:buNone/>
            </a:pPr>
            <a:r>
              <a:t/>
            </a:r>
            <a:endParaRPr sz="2200">
              <a:solidFill>
                <a:srgbClr val="3C4043"/>
              </a:solidFill>
              <a:latin typeface="Google Sans Text"/>
              <a:ea typeface="Google Sans Text"/>
              <a:cs typeface="Google Sans Text"/>
              <a:sym typeface="Google Sans Text"/>
            </a:endParaRPr>
          </a:p>
        </p:txBody>
      </p:sp>
      <p:grpSp>
        <p:nvGrpSpPr>
          <p:cNvPr id="651" name="Google Shape;651;p59"/>
          <p:cNvGrpSpPr/>
          <p:nvPr/>
        </p:nvGrpSpPr>
        <p:grpSpPr>
          <a:xfrm>
            <a:off x="10242952" y="8210536"/>
            <a:ext cx="675600" cy="675600"/>
            <a:chOff x="958127" y="6085527"/>
            <a:chExt cx="675600" cy="675600"/>
          </a:xfrm>
        </p:grpSpPr>
        <p:sp>
          <p:nvSpPr>
            <p:cNvPr id="652" name="Google Shape;652;p59"/>
            <p:cNvSpPr/>
            <p:nvPr/>
          </p:nvSpPr>
          <p:spPr>
            <a:xfrm>
              <a:off x="958127" y="6085527"/>
              <a:ext cx="675600" cy="6756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53" name="Google Shape;653;p59"/>
            <p:cNvPicPr preferRelativeResize="0"/>
            <p:nvPr/>
          </p:nvPicPr>
          <p:blipFill>
            <a:blip r:embed="rId9">
              <a:alphaModFix/>
            </a:blip>
            <a:stretch>
              <a:fillRect/>
            </a:stretch>
          </p:blipFill>
          <p:spPr>
            <a:xfrm>
              <a:off x="1089993" y="6245277"/>
              <a:ext cx="409470" cy="363974"/>
            </a:xfrm>
            <a:prstGeom prst="rect">
              <a:avLst/>
            </a:prstGeom>
            <a:noFill/>
            <a:ln>
              <a:noFill/>
            </a:ln>
          </p:spPr>
        </p:pic>
      </p:grpSp>
      <p:sp>
        <p:nvSpPr>
          <p:cNvPr id="654" name="Google Shape;654;p59"/>
          <p:cNvSpPr txBox="1"/>
          <p:nvPr/>
        </p:nvSpPr>
        <p:spPr>
          <a:xfrm>
            <a:off x="1295350" y="4493300"/>
            <a:ext cx="10200300" cy="1329000"/>
          </a:xfrm>
          <a:prstGeom prst="rect">
            <a:avLst/>
          </a:prstGeom>
          <a:noFill/>
          <a:ln>
            <a:noFill/>
          </a:ln>
        </p:spPr>
        <p:txBody>
          <a:bodyPr anchorCtr="0" anchor="t" bIns="91450" lIns="91450" spcFirstLastPara="1" rIns="91450" wrap="square" tIns="91450">
            <a:spAutoFit/>
          </a:bodyPr>
          <a:lstStyle/>
          <a:p>
            <a:pPr indent="0" lvl="0" marL="0" rtl="0" algn="l">
              <a:lnSpc>
                <a:spcPct val="100000"/>
              </a:lnSpc>
              <a:spcBef>
                <a:spcPts val="0"/>
              </a:spcBef>
              <a:spcAft>
                <a:spcPts val="0"/>
              </a:spcAft>
              <a:buNone/>
            </a:pPr>
            <a:r>
              <a:rPr lang="en" sz="2200" u="sng">
                <a:solidFill>
                  <a:srgbClr val="1A73E8"/>
                </a:solidFill>
                <a:latin typeface="Google Sans Text"/>
                <a:ea typeface="Google Sans Text"/>
                <a:cs typeface="Google Sans Text"/>
                <a:sym typeface="Google Sans Text"/>
                <a:hlinkClick r:id="rId10">
                  <a:extLst>
                    <a:ext uri="{A12FA001-AC4F-418D-AE19-62706E023703}">
                      <ahyp:hlinkClr val="tx"/>
                    </a:ext>
                  </a:extLst>
                </a:hlinkClick>
              </a:rPr>
              <a:t>Google Cloud Fundamentals: Core Infrastructure</a:t>
            </a:r>
            <a:endParaRPr sz="2200">
              <a:solidFill>
                <a:srgbClr val="3C4043"/>
              </a:solidFill>
              <a:latin typeface="Google Sans Text"/>
              <a:ea typeface="Google Sans Text"/>
              <a:cs typeface="Google Sans Text"/>
              <a:sym typeface="Google Sans Text"/>
            </a:endParaRPr>
          </a:p>
          <a:p>
            <a:pPr indent="-368300" lvl="0" marL="457200" rtl="0" algn="l">
              <a:lnSpc>
                <a:spcPct val="100000"/>
              </a:lnSpc>
              <a:spcBef>
                <a:spcPts val="1000"/>
              </a:spcBef>
              <a:spcAft>
                <a:spcPts val="0"/>
              </a:spcAft>
              <a:buSzPts val="2200"/>
              <a:buFont typeface="Google Sans Text"/>
              <a:buChar char="●"/>
            </a:pPr>
            <a:r>
              <a:rPr lang="en" sz="2200">
                <a:solidFill>
                  <a:srgbClr val="3C4043"/>
                </a:solidFill>
                <a:latin typeface="Google Sans Text"/>
                <a:ea typeface="Google Sans Text"/>
                <a:cs typeface="Google Sans Text"/>
                <a:sym typeface="Google Sans Text"/>
              </a:rPr>
              <a:t>M3 Virtual Machines and Networks in the Cloud</a:t>
            </a:r>
            <a:endParaRPr sz="2200">
              <a:solidFill>
                <a:srgbClr val="3C4043"/>
              </a:solidFill>
              <a:latin typeface="Google Sans Text"/>
              <a:ea typeface="Google Sans Text"/>
              <a:cs typeface="Google Sans Text"/>
              <a:sym typeface="Google Sans Text"/>
            </a:endParaRPr>
          </a:p>
          <a:p>
            <a:pPr indent="0" lvl="0" marL="457200" rtl="0" algn="l">
              <a:lnSpc>
                <a:spcPct val="100000"/>
              </a:lnSpc>
              <a:spcBef>
                <a:spcPts val="0"/>
              </a:spcBef>
              <a:spcAft>
                <a:spcPts val="0"/>
              </a:spcAft>
              <a:buNone/>
            </a:pPr>
            <a:r>
              <a:t/>
            </a:r>
            <a:endParaRPr sz="2200">
              <a:solidFill>
                <a:srgbClr val="3C4043"/>
              </a:solidFill>
              <a:latin typeface="Google Sans Text"/>
              <a:ea typeface="Google Sans Text"/>
              <a:cs typeface="Google Sans Text"/>
              <a:sym typeface="Google Sans Text"/>
            </a:endParaRPr>
          </a:p>
        </p:txBody>
      </p:sp>
      <p:grpSp>
        <p:nvGrpSpPr>
          <p:cNvPr id="655" name="Google Shape;655;p59"/>
          <p:cNvGrpSpPr/>
          <p:nvPr/>
        </p:nvGrpSpPr>
        <p:grpSpPr>
          <a:xfrm>
            <a:off x="4561114" y="8210536"/>
            <a:ext cx="675600" cy="675600"/>
            <a:chOff x="985077" y="3912152"/>
            <a:chExt cx="675600" cy="675600"/>
          </a:xfrm>
        </p:grpSpPr>
        <p:sp>
          <p:nvSpPr>
            <p:cNvPr id="656" name="Google Shape;656;p59"/>
            <p:cNvSpPr/>
            <p:nvPr/>
          </p:nvSpPr>
          <p:spPr>
            <a:xfrm>
              <a:off x="985077" y="3912152"/>
              <a:ext cx="675600" cy="6756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57" name="Google Shape;657;p59"/>
            <p:cNvPicPr preferRelativeResize="0"/>
            <p:nvPr/>
          </p:nvPicPr>
          <p:blipFill>
            <a:blip r:embed="rId5">
              <a:alphaModFix/>
            </a:blip>
            <a:stretch>
              <a:fillRect/>
            </a:stretch>
          </p:blipFill>
          <p:spPr>
            <a:xfrm>
              <a:off x="1092995" y="4060423"/>
              <a:ext cx="454974" cy="363974"/>
            </a:xfrm>
            <a:prstGeom prst="rect">
              <a:avLst/>
            </a:prstGeom>
            <a:noFill/>
            <a:ln>
              <a:noFill/>
            </a:ln>
          </p:spPr>
        </p:pic>
      </p:grpSp>
      <p:sp>
        <p:nvSpPr>
          <p:cNvPr id="658" name="Google Shape;658;p59"/>
          <p:cNvSpPr txBox="1"/>
          <p:nvPr/>
        </p:nvSpPr>
        <p:spPr>
          <a:xfrm>
            <a:off x="5556173" y="7307364"/>
            <a:ext cx="4155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400">
                <a:solidFill>
                  <a:srgbClr val="4285F4"/>
                </a:solidFill>
                <a:latin typeface="Google Sans Text"/>
                <a:ea typeface="Google Sans Text"/>
                <a:cs typeface="Google Sans Text"/>
                <a:sym typeface="Google Sans Text"/>
              </a:rPr>
              <a:t>=</a:t>
            </a:r>
            <a:endParaRPr b="1" sz="4400">
              <a:solidFill>
                <a:srgbClr val="4285F4"/>
              </a:solidFill>
              <a:latin typeface="Google Sans Text"/>
              <a:ea typeface="Google Sans Text"/>
              <a:cs typeface="Google Sans Text"/>
              <a:sym typeface="Google Sans Tex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60"/>
          <p:cNvSpPr txBox="1"/>
          <p:nvPr/>
        </p:nvSpPr>
        <p:spPr>
          <a:xfrm>
            <a:off x="8771325" y="4292450"/>
            <a:ext cx="8602200" cy="45069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Implement an autopilot cluster in us-central1-a with a default pool and an Ubuntu image.</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Implement a private standard zonal cluster in us-central1-a with a default pool and an Ubuntu image.</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Implement a private standard regional cluster in us-central1 with a default pool and container-optimized image type. </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100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Implement an autopilot cluster in us-central1 with an Ubuntu image type.</a:t>
            </a:r>
            <a:endParaRPr sz="2400">
              <a:solidFill>
                <a:srgbClr val="3C4043"/>
              </a:solidFill>
              <a:latin typeface="Google Sans Text"/>
              <a:ea typeface="Google Sans Text"/>
              <a:cs typeface="Google Sans Text"/>
              <a:sym typeface="Google Sans Text"/>
            </a:endParaRPr>
          </a:p>
        </p:txBody>
      </p:sp>
      <p:sp>
        <p:nvSpPr>
          <p:cNvPr id="664" name="Google Shape;664;p60"/>
          <p:cNvSpPr txBox="1"/>
          <p:nvPr/>
        </p:nvSpPr>
        <p:spPr>
          <a:xfrm>
            <a:off x="2403650" y="914400"/>
            <a:ext cx="10201200" cy="1421700"/>
          </a:xfrm>
          <a:prstGeom prst="rect">
            <a:avLst/>
          </a:prstGeom>
          <a:noFill/>
          <a:ln>
            <a:noFill/>
          </a:ln>
        </p:spPr>
        <p:txBody>
          <a:bodyPr anchorCtr="0" anchor="ctr" bIns="0" lIns="0" spcFirstLastPara="1" rIns="182850" wrap="square" tIns="0">
            <a:noAutofit/>
          </a:bodyPr>
          <a:lstStyle/>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Diagnostic Question 03</a:t>
            </a:r>
            <a:endParaRPr sz="4000">
              <a:solidFill>
                <a:srgbClr val="202124"/>
              </a:solidFill>
              <a:latin typeface="Google Sans Medium"/>
              <a:ea typeface="Google Sans Medium"/>
              <a:cs typeface="Google Sans Medium"/>
              <a:sym typeface="Google Sans Medium"/>
            </a:endParaRPr>
          </a:p>
        </p:txBody>
      </p:sp>
      <p:pic>
        <p:nvPicPr>
          <p:cNvPr id="665" name="Google Shape;665;p60"/>
          <p:cNvPicPr preferRelativeResize="0"/>
          <p:nvPr/>
        </p:nvPicPr>
        <p:blipFill>
          <a:blip r:embed="rId3">
            <a:alphaModFix/>
          </a:blip>
          <a:stretch>
            <a:fillRect/>
          </a:stretch>
        </p:blipFill>
        <p:spPr>
          <a:xfrm>
            <a:off x="13535525" y="768100"/>
            <a:ext cx="3394224" cy="3209424"/>
          </a:xfrm>
          <a:prstGeom prst="rect">
            <a:avLst/>
          </a:prstGeom>
          <a:noFill/>
          <a:ln>
            <a:noFill/>
          </a:ln>
        </p:spPr>
      </p:pic>
      <p:sp>
        <p:nvSpPr>
          <p:cNvPr id="666" name="Google Shape;666;p60"/>
          <p:cNvSpPr/>
          <p:nvPr/>
        </p:nvSpPr>
        <p:spPr>
          <a:xfrm rot="5400000">
            <a:off x="3031400" y="5293150"/>
            <a:ext cx="828000" cy="6890700"/>
          </a:xfrm>
          <a:prstGeom prst="round2SameRect">
            <a:avLst>
              <a:gd fmla="val 16667"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60"/>
          <p:cNvSpPr txBox="1"/>
          <p:nvPr/>
        </p:nvSpPr>
        <p:spPr>
          <a:xfrm>
            <a:off x="914350" y="4292450"/>
            <a:ext cx="5906100" cy="3860400"/>
          </a:xfrm>
          <a:prstGeom prst="rect">
            <a:avLst/>
          </a:prstGeom>
          <a:noFill/>
          <a:ln>
            <a:noFill/>
          </a:ln>
        </p:spPr>
        <p:txBody>
          <a:bodyPr anchorCtr="0" anchor="t" bIns="91425" lIns="0" spcFirstLastPara="1" rIns="91425" wrap="square" tIns="0">
            <a:spAutoFit/>
          </a:bodyPr>
          <a:lstStyle/>
          <a:p>
            <a:pPr indent="0" lvl="0" marL="0" rtl="0" algn="l">
              <a:lnSpc>
                <a:spcPct val="115000"/>
              </a:lnSpc>
              <a:spcBef>
                <a:spcPts val="0"/>
              </a:spcBef>
              <a:spcAft>
                <a:spcPts val="0"/>
              </a:spcAft>
              <a:buNone/>
            </a:pPr>
            <a:r>
              <a:rPr lang="en" sz="2400">
                <a:solidFill>
                  <a:srgbClr val="3C4043"/>
                </a:solidFill>
                <a:latin typeface="Google Sans Text"/>
                <a:ea typeface="Google Sans Text"/>
                <a:cs typeface="Google Sans Text"/>
                <a:sym typeface="Google Sans Text"/>
              </a:rPr>
              <a:t>The development team for the supply chain project is ready to start building their new cloud app using a small Kubernetes cluster for the pilot. The cluster should only be available to team members and does not need to be highly available. The developers also need the ability to change the cluster architecture as they deploy new capabilities. </a:t>
            </a:r>
            <a:endParaRPr sz="2400">
              <a:solidFill>
                <a:srgbClr val="3C4043"/>
              </a:solidFill>
              <a:latin typeface="Google Sans Text"/>
              <a:ea typeface="Google Sans Text"/>
              <a:cs typeface="Google Sans Text"/>
              <a:sym typeface="Google Sans Text"/>
            </a:endParaRPr>
          </a:p>
        </p:txBody>
      </p:sp>
      <p:sp>
        <p:nvSpPr>
          <p:cNvPr id="668" name="Google Shape;668;p60"/>
          <p:cNvSpPr txBox="1"/>
          <p:nvPr/>
        </p:nvSpPr>
        <p:spPr>
          <a:xfrm>
            <a:off x="914350" y="8359600"/>
            <a:ext cx="5176500" cy="792900"/>
          </a:xfrm>
          <a:prstGeom prst="rect">
            <a:avLst/>
          </a:prstGeom>
          <a:noFill/>
          <a:ln>
            <a:noFill/>
          </a:ln>
        </p:spPr>
        <p:txBody>
          <a:bodyPr anchorCtr="0" anchor="ctr" bIns="0" lIns="0" spcFirstLastPara="1" rIns="91425" wrap="square" tIns="0">
            <a:noAutofit/>
          </a:bodyPr>
          <a:lstStyle/>
          <a:p>
            <a:pPr indent="0" lvl="0" marL="0" rtl="0" algn="l">
              <a:lnSpc>
                <a:spcPct val="115000"/>
              </a:lnSpc>
              <a:spcBef>
                <a:spcPts val="0"/>
              </a:spcBef>
              <a:spcAft>
                <a:spcPts val="0"/>
              </a:spcAft>
              <a:buNone/>
            </a:pPr>
            <a:r>
              <a:rPr lang="en" sz="2400">
                <a:solidFill>
                  <a:schemeClr val="dk1"/>
                </a:solidFill>
                <a:latin typeface="Google Sans Text"/>
                <a:ea typeface="Google Sans Text"/>
                <a:cs typeface="Google Sans Text"/>
                <a:sym typeface="Google Sans Text"/>
              </a:rPr>
              <a:t>How would you implement this?</a:t>
            </a:r>
            <a:endParaRPr sz="2400">
              <a:solidFill>
                <a:schemeClr val="dk1"/>
              </a:solidFill>
              <a:latin typeface="Google Sans Text"/>
              <a:ea typeface="Google Sans Text"/>
              <a:cs typeface="Google Sans Text"/>
              <a:sym typeface="Google Sans Text"/>
            </a:endParaRPr>
          </a:p>
        </p:txBody>
      </p:sp>
      <p:sp>
        <p:nvSpPr>
          <p:cNvPr id="669" name="Google Shape;669;p60"/>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60"/>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3</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2</a:t>
            </a:r>
            <a:endParaRPr sz="5700">
              <a:solidFill>
                <a:srgbClr val="3C4043"/>
              </a:solidFill>
              <a:latin typeface="Roboto Mono"/>
              <a:ea typeface="Roboto Mono"/>
              <a:cs typeface="Roboto Mono"/>
              <a:sym typeface="Roboto Mono"/>
            </a:endParaRPr>
          </a:p>
        </p:txBody>
      </p:sp>
      <p:sp>
        <p:nvSpPr>
          <p:cNvPr id="671" name="Google Shape;671;p60"/>
          <p:cNvSpPr txBox="1"/>
          <p:nvPr/>
        </p:nvSpPr>
        <p:spPr>
          <a:xfrm>
            <a:off x="1031405" y="1300078"/>
            <a:ext cx="5442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61"/>
          <p:cNvSpPr txBox="1"/>
          <p:nvPr/>
        </p:nvSpPr>
        <p:spPr>
          <a:xfrm>
            <a:off x="27793950" y="2920300"/>
            <a:ext cx="6245700" cy="6309600"/>
          </a:xfrm>
          <a:prstGeom prst="rect">
            <a:avLst/>
          </a:prstGeom>
          <a:noFill/>
          <a:ln>
            <a:noFill/>
          </a:ln>
        </p:spPr>
        <p:txBody>
          <a:bodyPr anchorCtr="0" anchor="t" bIns="0" lIns="0" spcFirstLastPara="1" rIns="182850" wrap="square" tIns="0">
            <a:noAutofit/>
          </a:bodyPr>
          <a:lstStyle/>
          <a:p>
            <a:pPr indent="0" lvl="0" marL="0" rtl="0" algn="l">
              <a:lnSpc>
                <a:spcPct val="150000"/>
              </a:lnSpc>
              <a:spcBef>
                <a:spcPts val="0"/>
              </a:spcBef>
              <a:spcAft>
                <a:spcPts val="0"/>
              </a:spcAft>
              <a:buNone/>
            </a:pPr>
            <a:r>
              <a:rPr b="1" lang="en" sz="2800">
                <a:solidFill>
                  <a:srgbClr val="3C4043"/>
                </a:solidFill>
                <a:latin typeface="Google Sans Text"/>
                <a:ea typeface="Google Sans Text"/>
                <a:cs typeface="Google Sans Text"/>
                <a:sym typeface="Google Sans Text"/>
              </a:rPr>
              <a:t>Documentation</a:t>
            </a:r>
            <a:endParaRPr b="1" sz="2800">
              <a:solidFill>
                <a:srgbClr val="3C4043"/>
              </a:solidFill>
              <a:latin typeface="Google Sans Text"/>
              <a:ea typeface="Google Sans Text"/>
              <a:cs typeface="Google Sans Text"/>
              <a:sym typeface="Google Sans Text"/>
            </a:endParaRPr>
          </a:p>
          <a:p>
            <a:pPr indent="0" lvl="0" marL="0" rtl="0" algn="l">
              <a:lnSpc>
                <a:spcPct val="150000"/>
              </a:lnSpc>
              <a:spcBef>
                <a:spcPts val="0"/>
              </a:spcBef>
              <a:spcAft>
                <a:spcPts val="0"/>
              </a:spcAft>
              <a:buNone/>
            </a:pPr>
            <a:r>
              <a:rPr lang="en" sz="2800" u="sng">
                <a:solidFill>
                  <a:srgbClr val="1A73E8"/>
                </a:solidFill>
                <a:latin typeface="Google Sans Text"/>
                <a:ea typeface="Google Sans Text"/>
                <a:cs typeface="Google Sans Text"/>
                <a:sym typeface="Google Sans Text"/>
                <a:hlinkClick r:id="rId3">
                  <a:extLst>
                    <a:ext uri="{A12FA001-AC4F-418D-AE19-62706E023703}">
                      <ahyp:hlinkClr val="tx"/>
                    </a:ext>
                  </a:extLst>
                </a:hlinkClick>
              </a:rPr>
              <a:t>Types of clusters | Kubernetes Engine Documentation</a:t>
            </a:r>
            <a:r>
              <a:rPr lang="en" sz="2800">
                <a:solidFill>
                  <a:srgbClr val="3C4043"/>
                </a:solidFill>
                <a:latin typeface="Google Sans Text"/>
                <a:ea typeface="Google Sans Text"/>
                <a:cs typeface="Google Sans Text"/>
                <a:sym typeface="Google Sans Text"/>
              </a:rPr>
              <a:t> </a:t>
            </a:r>
            <a:endParaRPr sz="2800">
              <a:solidFill>
                <a:srgbClr val="3C4043"/>
              </a:solidFill>
              <a:latin typeface="Google Sans Text"/>
              <a:ea typeface="Google Sans Text"/>
              <a:cs typeface="Google Sans Text"/>
              <a:sym typeface="Google Sans Text"/>
            </a:endParaRPr>
          </a:p>
          <a:p>
            <a:pPr indent="0" lvl="0" marL="0" rtl="0" algn="l">
              <a:lnSpc>
                <a:spcPct val="150000"/>
              </a:lnSpc>
              <a:spcBef>
                <a:spcPts val="0"/>
              </a:spcBef>
              <a:spcAft>
                <a:spcPts val="0"/>
              </a:spcAft>
              <a:buNone/>
            </a:pPr>
            <a:r>
              <a:t/>
            </a:r>
            <a:endParaRPr sz="2800">
              <a:solidFill>
                <a:srgbClr val="3C4043"/>
              </a:solidFill>
              <a:latin typeface="Google Sans Text"/>
              <a:ea typeface="Google Sans Text"/>
              <a:cs typeface="Google Sans Text"/>
              <a:sym typeface="Google Sans Text"/>
            </a:endParaRPr>
          </a:p>
          <a:p>
            <a:pPr indent="0" lvl="0" marL="0" rtl="0" algn="l">
              <a:lnSpc>
                <a:spcPct val="150000"/>
              </a:lnSpc>
              <a:spcBef>
                <a:spcPts val="0"/>
              </a:spcBef>
              <a:spcAft>
                <a:spcPts val="0"/>
              </a:spcAft>
              <a:buNone/>
            </a:pPr>
            <a:r>
              <a:t/>
            </a:r>
            <a:endParaRPr sz="2800">
              <a:solidFill>
                <a:srgbClr val="3C4043"/>
              </a:solidFill>
              <a:latin typeface="Google Sans Text"/>
              <a:ea typeface="Google Sans Text"/>
              <a:cs typeface="Google Sans Text"/>
              <a:sym typeface="Google Sans Text"/>
            </a:endParaRPr>
          </a:p>
          <a:p>
            <a:pPr indent="0" lvl="0" marL="457200" rtl="0" algn="l">
              <a:lnSpc>
                <a:spcPct val="150000"/>
              </a:lnSpc>
              <a:spcBef>
                <a:spcPts val="0"/>
              </a:spcBef>
              <a:spcAft>
                <a:spcPts val="0"/>
              </a:spcAft>
              <a:buNone/>
            </a:pPr>
            <a:r>
              <a:t/>
            </a:r>
            <a:endParaRPr sz="2800">
              <a:solidFill>
                <a:srgbClr val="3C4043"/>
              </a:solidFill>
              <a:latin typeface="Google Sans Text"/>
              <a:ea typeface="Google Sans Text"/>
              <a:cs typeface="Google Sans Text"/>
              <a:sym typeface="Google Sans Text"/>
            </a:endParaRPr>
          </a:p>
          <a:p>
            <a:pPr indent="0" lvl="0" marL="0" rtl="0" algn="l">
              <a:lnSpc>
                <a:spcPct val="150000"/>
              </a:lnSpc>
              <a:spcBef>
                <a:spcPts val="0"/>
              </a:spcBef>
              <a:spcAft>
                <a:spcPts val="0"/>
              </a:spcAft>
              <a:buNone/>
            </a:pPr>
            <a:r>
              <a:t/>
            </a:r>
            <a:endParaRPr sz="2800">
              <a:solidFill>
                <a:srgbClr val="3C4043"/>
              </a:solidFill>
              <a:latin typeface="Google Sans Text"/>
              <a:ea typeface="Google Sans Text"/>
              <a:cs typeface="Google Sans Text"/>
              <a:sym typeface="Google Sans Text"/>
            </a:endParaRPr>
          </a:p>
          <a:p>
            <a:pPr indent="0" lvl="0" marL="0" rtl="0" algn="l">
              <a:lnSpc>
                <a:spcPct val="150000"/>
              </a:lnSpc>
              <a:spcBef>
                <a:spcPts val="0"/>
              </a:spcBef>
              <a:spcAft>
                <a:spcPts val="0"/>
              </a:spcAft>
              <a:buNone/>
            </a:pPr>
            <a:r>
              <a:t/>
            </a:r>
            <a:endParaRPr sz="2800">
              <a:solidFill>
                <a:srgbClr val="3C4043"/>
              </a:solidFill>
              <a:latin typeface="Google Sans Text"/>
              <a:ea typeface="Google Sans Text"/>
              <a:cs typeface="Google Sans Text"/>
              <a:sym typeface="Google Sans Text"/>
            </a:endParaRPr>
          </a:p>
        </p:txBody>
      </p:sp>
      <p:sp>
        <p:nvSpPr>
          <p:cNvPr id="677" name="Google Shape;677;p61"/>
          <p:cNvSpPr/>
          <p:nvPr/>
        </p:nvSpPr>
        <p:spPr>
          <a:xfrm>
            <a:off x="11996950" y="2920300"/>
            <a:ext cx="6291300" cy="7366800"/>
          </a:xfrm>
          <a:prstGeom prst="rect">
            <a:avLst/>
          </a:prstGeom>
          <a:solidFill>
            <a:srgbClr val="F1F3F4"/>
          </a:solidFill>
          <a:ln>
            <a:noFill/>
          </a:ln>
        </p:spPr>
        <p:txBody>
          <a:bodyPr anchorCtr="0" anchor="t" bIns="182850" lIns="182850" spcFirstLastPara="1" rIns="182850" wrap="square" tIns="182850">
            <a:noAutofit/>
          </a:bodyPr>
          <a:lstStyle/>
          <a:p>
            <a:pPr indent="0" lvl="0" marL="0" marR="0" rtl="0" algn="l">
              <a:lnSpc>
                <a:spcPct val="120000"/>
              </a:lnSpc>
              <a:spcBef>
                <a:spcPts val="0"/>
              </a:spcBef>
              <a:spcAft>
                <a:spcPts val="0"/>
              </a:spcAft>
              <a:buNone/>
            </a:pPr>
            <a:r>
              <a:t/>
            </a:r>
            <a:endParaRPr sz="2000">
              <a:latin typeface="Roboto Mono"/>
              <a:ea typeface="Roboto Mono"/>
              <a:cs typeface="Roboto Mono"/>
              <a:sym typeface="Roboto Mono"/>
            </a:endParaRPr>
          </a:p>
          <a:p>
            <a:pPr indent="0" lvl="0" marL="0" marR="0" rtl="0" algn="l">
              <a:lnSpc>
                <a:spcPct val="120000"/>
              </a:lnSpc>
              <a:spcBef>
                <a:spcPts val="0"/>
              </a:spcBef>
              <a:spcAft>
                <a:spcPts val="0"/>
              </a:spcAft>
              <a:buNone/>
            </a:pPr>
            <a:r>
              <a:t/>
            </a:r>
            <a:endParaRPr sz="2000">
              <a:latin typeface="Roboto Mono"/>
              <a:ea typeface="Roboto Mono"/>
              <a:cs typeface="Roboto Mono"/>
              <a:sym typeface="Roboto Mono"/>
            </a:endParaRPr>
          </a:p>
        </p:txBody>
      </p:sp>
      <p:sp>
        <p:nvSpPr>
          <p:cNvPr id="678" name="Google Shape;678;p61"/>
          <p:cNvSpPr txBox="1"/>
          <p:nvPr/>
        </p:nvSpPr>
        <p:spPr>
          <a:xfrm>
            <a:off x="12729650" y="4507350"/>
            <a:ext cx="4693800" cy="861900"/>
          </a:xfrm>
          <a:prstGeom prst="rect">
            <a:avLst/>
          </a:prstGeom>
          <a:noFill/>
          <a:ln>
            <a:noFill/>
          </a:ln>
        </p:spPr>
        <p:txBody>
          <a:bodyPr anchorCtr="0" anchor="t" bIns="91450" lIns="0" spcFirstLastPara="1" rIns="91450" wrap="square" tIns="91450">
            <a:spAutoFit/>
          </a:bodyPr>
          <a:lstStyle/>
          <a:p>
            <a:pPr indent="0" lvl="0" marL="0" rtl="0" algn="l">
              <a:lnSpc>
                <a:spcPct val="100000"/>
              </a:lnSpc>
              <a:spcBef>
                <a:spcPts val="0"/>
              </a:spcBef>
              <a:spcAft>
                <a:spcPts val="1000"/>
              </a:spcAft>
              <a:buNone/>
            </a:pPr>
            <a:r>
              <a:rPr lang="en" sz="2200" u="sng">
                <a:solidFill>
                  <a:srgbClr val="1A73E8"/>
                </a:solidFill>
                <a:latin typeface="Google Sans Text"/>
                <a:ea typeface="Google Sans Text"/>
                <a:cs typeface="Google Sans Text"/>
                <a:sym typeface="Google Sans Text"/>
                <a:hlinkClick r:id="rId4">
                  <a:extLst>
                    <a:ext uri="{A12FA001-AC4F-418D-AE19-62706E023703}">
                      <ahyp:hlinkClr val="tx"/>
                    </a:ext>
                  </a:extLst>
                </a:hlinkClick>
              </a:rPr>
              <a:t>Types of clusters | Kubernetes Engine Documentation</a:t>
            </a:r>
            <a:r>
              <a:rPr lang="en" sz="2200">
                <a:solidFill>
                  <a:srgbClr val="3C4043"/>
                </a:solidFill>
                <a:latin typeface="Google Sans Text"/>
                <a:ea typeface="Google Sans Text"/>
                <a:cs typeface="Google Sans Text"/>
                <a:sym typeface="Google Sans Text"/>
              </a:rPr>
              <a:t> </a:t>
            </a:r>
            <a:endParaRPr sz="2200">
              <a:solidFill>
                <a:srgbClr val="202124"/>
              </a:solidFill>
              <a:latin typeface="Google Sans Text"/>
              <a:ea typeface="Google Sans Text"/>
              <a:cs typeface="Google Sans Text"/>
              <a:sym typeface="Google Sans Text"/>
            </a:endParaRPr>
          </a:p>
        </p:txBody>
      </p:sp>
      <p:cxnSp>
        <p:nvCxnSpPr>
          <p:cNvPr id="679" name="Google Shape;679;p61"/>
          <p:cNvCxnSpPr/>
          <p:nvPr/>
        </p:nvCxnSpPr>
        <p:spPr>
          <a:xfrm>
            <a:off x="6839852" y="4300950"/>
            <a:ext cx="4364100" cy="0"/>
          </a:xfrm>
          <a:prstGeom prst="straightConnector1">
            <a:avLst/>
          </a:prstGeom>
          <a:noFill/>
          <a:ln cap="flat" cmpd="sng" w="76200">
            <a:solidFill>
              <a:srgbClr val="EA4335"/>
            </a:solidFill>
            <a:prstDash val="solid"/>
            <a:round/>
            <a:headEnd len="med" w="med" type="none"/>
            <a:tailEnd len="med" w="med" type="none"/>
          </a:ln>
        </p:spPr>
      </p:cxnSp>
      <p:sp>
        <p:nvSpPr>
          <p:cNvPr id="680" name="Google Shape;680;p61"/>
          <p:cNvSpPr txBox="1"/>
          <p:nvPr/>
        </p:nvSpPr>
        <p:spPr>
          <a:xfrm>
            <a:off x="6856350" y="3682100"/>
            <a:ext cx="4364100" cy="11922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None/>
            </a:pPr>
            <a:r>
              <a:rPr lang="en" sz="2800">
                <a:solidFill>
                  <a:srgbClr val="3C4043"/>
                </a:solidFill>
                <a:latin typeface="Google Sans Medium"/>
                <a:ea typeface="Google Sans Medium"/>
                <a:cs typeface="Google Sans Medium"/>
                <a:sym typeface="Google Sans Medium"/>
              </a:rPr>
              <a:t>Skill Badge</a:t>
            </a:r>
            <a:endParaRPr sz="2800">
              <a:solidFill>
                <a:srgbClr val="3C4043"/>
              </a:solidFill>
              <a:latin typeface="Google Sans Medium"/>
              <a:ea typeface="Google Sans Medium"/>
              <a:cs typeface="Google Sans Medium"/>
              <a:sym typeface="Google Sans Medium"/>
            </a:endParaRPr>
          </a:p>
        </p:txBody>
      </p:sp>
      <p:grpSp>
        <p:nvGrpSpPr>
          <p:cNvPr id="681" name="Google Shape;681;p61"/>
          <p:cNvGrpSpPr/>
          <p:nvPr/>
        </p:nvGrpSpPr>
        <p:grpSpPr>
          <a:xfrm>
            <a:off x="7165650" y="4659750"/>
            <a:ext cx="3745500" cy="2676000"/>
            <a:chOff x="7450263" y="6447925"/>
            <a:chExt cx="3745500" cy="2676000"/>
          </a:xfrm>
        </p:grpSpPr>
        <p:sp>
          <p:nvSpPr>
            <p:cNvPr id="682" name="Google Shape;682;p61"/>
            <p:cNvSpPr/>
            <p:nvPr/>
          </p:nvSpPr>
          <p:spPr>
            <a:xfrm>
              <a:off x="7450263" y="6447925"/>
              <a:ext cx="3745500" cy="2676000"/>
            </a:xfrm>
            <a:prstGeom prst="roundRect">
              <a:avLst>
                <a:gd fmla="val 4002" name="adj"/>
              </a:avLst>
            </a:prstGeom>
            <a:noFill/>
            <a:ln cap="flat" cmpd="sng" w="9525">
              <a:solidFill>
                <a:srgbClr val="BDC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3" name="Google Shape;683;p61"/>
            <p:cNvPicPr preferRelativeResize="0"/>
            <p:nvPr/>
          </p:nvPicPr>
          <p:blipFill>
            <a:blip r:embed="rId5">
              <a:alphaModFix/>
            </a:blip>
            <a:stretch>
              <a:fillRect/>
            </a:stretch>
          </p:blipFill>
          <p:spPr>
            <a:xfrm>
              <a:off x="9114625" y="6611751"/>
              <a:ext cx="416774" cy="416301"/>
            </a:xfrm>
            <a:prstGeom prst="rect">
              <a:avLst/>
            </a:prstGeom>
            <a:noFill/>
            <a:ln>
              <a:noFill/>
            </a:ln>
          </p:spPr>
        </p:pic>
        <p:sp>
          <p:nvSpPr>
            <p:cNvPr id="684" name="Google Shape;684;p61"/>
            <p:cNvSpPr txBox="1"/>
            <p:nvPr/>
          </p:nvSpPr>
          <p:spPr>
            <a:xfrm>
              <a:off x="8468163" y="7010413"/>
              <a:ext cx="1709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5F6368"/>
                  </a:solidFill>
                  <a:latin typeface="Google Sans Text"/>
                  <a:ea typeface="Google Sans Text"/>
                  <a:cs typeface="Google Sans Text"/>
                  <a:sym typeface="Google Sans Text"/>
                </a:rPr>
                <a:t>Google </a:t>
              </a:r>
              <a:r>
                <a:rPr lang="en">
                  <a:solidFill>
                    <a:srgbClr val="5F6368"/>
                  </a:solidFill>
                  <a:latin typeface="Google Sans"/>
                  <a:ea typeface="Google Sans"/>
                  <a:cs typeface="Google Sans"/>
                  <a:sym typeface="Google Sans"/>
                </a:rPr>
                <a:t>Cloud</a:t>
              </a:r>
              <a:endParaRPr>
                <a:solidFill>
                  <a:srgbClr val="5F6368"/>
                </a:solidFill>
                <a:latin typeface="Google Sans"/>
                <a:ea typeface="Google Sans"/>
                <a:cs typeface="Google Sans"/>
                <a:sym typeface="Google Sans"/>
              </a:endParaRPr>
            </a:p>
          </p:txBody>
        </p:sp>
        <p:sp>
          <p:nvSpPr>
            <p:cNvPr id="685" name="Google Shape;685;p61"/>
            <p:cNvSpPr txBox="1"/>
            <p:nvPr/>
          </p:nvSpPr>
          <p:spPr>
            <a:xfrm>
              <a:off x="7630488" y="7402600"/>
              <a:ext cx="3370500" cy="12006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2200" u="sng">
                  <a:solidFill>
                    <a:srgbClr val="1A73E8"/>
                  </a:solidFill>
                  <a:latin typeface="Google Sans Text Medium"/>
                  <a:ea typeface="Google Sans Text Medium"/>
                  <a:cs typeface="Google Sans Text Medium"/>
                  <a:sym typeface="Google Sans Text Medium"/>
                  <a:hlinkClick r:id="rId6">
                    <a:extLst>
                      <a:ext uri="{A12FA001-AC4F-418D-AE19-62706E023703}">
                        <ahyp:hlinkClr val="tx"/>
                      </a:ext>
                    </a:extLst>
                  </a:hlinkClick>
                </a:rPr>
                <a:t>Set Up and Configure a Cloud Environment in Google Cloud Quest</a:t>
              </a:r>
              <a:endParaRPr sz="2200">
                <a:solidFill>
                  <a:srgbClr val="5F6368"/>
                </a:solidFill>
                <a:latin typeface="Google Sans Text Medium"/>
                <a:ea typeface="Google Sans Text Medium"/>
                <a:cs typeface="Google Sans Text Medium"/>
                <a:sym typeface="Google Sans Text Medium"/>
              </a:endParaRPr>
            </a:p>
          </p:txBody>
        </p:sp>
        <p:cxnSp>
          <p:nvCxnSpPr>
            <p:cNvPr id="686" name="Google Shape;686;p61"/>
            <p:cNvCxnSpPr/>
            <p:nvPr/>
          </p:nvCxnSpPr>
          <p:spPr>
            <a:xfrm>
              <a:off x="8863413" y="8753475"/>
              <a:ext cx="919200" cy="0"/>
            </a:xfrm>
            <a:prstGeom prst="straightConnector1">
              <a:avLst/>
            </a:prstGeom>
            <a:noFill/>
            <a:ln cap="flat" cmpd="sng" w="28575">
              <a:solidFill>
                <a:srgbClr val="FBBC05"/>
              </a:solidFill>
              <a:prstDash val="solid"/>
              <a:round/>
              <a:headEnd len="med" w="med" type="none"/>
              <a:tailEnd len="med" w="med" type="none"/>
            </a:ln>
          </p:spPr>
        </p:cxnSp>
      </p:grpSp>
      <p:sp>
        <p:nvSpPr>
          <p:cNvPr id="687" name="Google Shape;687;p61"/>
          <p:cNvSpPr txBox="1"/>
          <p:nvPr/>
        </p:nvSpPr>
        <p:spPr>
          <a:xfrm>
            <a:off x="12729650" y="3682100"/>
            <a:ext cx="4364100" cy="1192200"/>
          </a:xfrm>
          <a:prstGeom prst="rect">
            <a:avLst/>
          </a:prstGeom>
          <a:noFill/>
          <a:ln>
            <a:noFill/>
          </a:ln>
        </p:spPr>
        <p:txBody>
          <a:bodyPr anchorCtr="0" anchor="t" bIns="91425" lIns="0" spcFirstLastPara="1" rIns="91425" wrap="square" tIns="91425">
            <a:noAutofit/>
          </a:bodyPr>
          <a:lstStyle/>
          <a:p>
            <a:pPr indent="0" lvl="0" marL="0" rtl="0" algn="l">
              <a:lnSpc>
                <a:spcPct val="115000"/>
              </a:lnSpc>
              <a:spcBef>
                <a:spcPts val="0"/>
              </a:spcBef>
              <a:spcAft>
                <a:spcPts val="0"/>
              </a:spcAft>
              <a:buNone/>
            </a:pPr>
            <a:r>
              <a:rPr lang="en" sz="2800">
                <a:solidFill>
                  <a:srgbClr val="3C4043"/>
                </a:solidFill>
                <a:latin typeface="Google Sans Medium"/>
                <a:ea typeface="Google Sans Medium"/>
                <a:cs typeface="Google Sans Medium"/>
                <a:sym typeface="Google Sans Medium"/>
              </a:rPr>
              <a:t>Documentation</a:t>
            </a:r>
            <a:endParaRPr sz="2800">
              <a:solidFill>
                <a:srgbClr val="3C4043"/>
              </a:solidFill>
              <a:latin typeface="Google Sans Medium"/>
              <a:ea typeface="Google Sans Medium"/>
              <a:cs typeface="Google Sans Medium"/>
              <a:sym typeface="Google Sans Medium"/>
            </a:endParaRPr>
          </a:p>
        </p:txBody>
      </p:sp>
      <p:sp>
        <p:nvSpPr>
          <p:cNvPr id="688" name="Google Shape;688;p61"/>
          <p:cNvSpPr txBox="1"/>
          <p:nvPr/>
        </p:nvSpPr>
        <p:spPr>
          <a:xfrm>
            <a:off x="914350" y="3682100"/>
            <a:ext cx="5288400" cy="11922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None/>
            </a:pPr>
            <a:r>
              <a:rPr lang="en" sz="2800">
                <a:solidFill>
                  <a:srgbClr val="3C4043"/>
                </a:solidFill>
                <a:latin typeface="Google Sans Medium"/>
                <a:ea typeface="Google Sans Medium"/>
                <a:cs typeface="Google Sans Medium"/>
                <a:sym typeface="Google Sans Medium"/>
              </a:rPr>
              <a:t>Courses</a:t>
            </a:r>
            <a:endParaRPr sz="2800">
              <a:solidFill>
                <a:srgbClr val="3C4043"/>
              </a:solidFill>
              <a:latin typeface="Google Sans Medium"/>
              <a:ea typeface="Google Sans Medium"/>
              <a:cs typeface="Google Sans Medium"/>
              <a:sym typeface="Google Sans Medium"/>
            </a:endParaRPr>
          </a:p>
        </p:txBody>
      </p:sp>
      <p:sp>
        <p:nvSpPr>
          <p:cNvPr id="689" name="Google Shape;689;p61"/>
          <p:cNvSpPr txBox="1"/>
          <p:nvPr/>
        </p:nvSpPr>
        <p:spPr>
          <a:xfrm>
            <a:off x="958125" y="6316150"/>
            <a:ext cx="5288400" cy="2209200"/>
          </a:xfrm>
          <a:prstGeom prst="rect">
            <a:avLst/>
          </a:prstGeom>
          <a:noFill/>
          <a:ln>
            <a:noFill/>
          </a:ln>
        </p:spPr>
        <p:txBody>
          <a:bodyPr anchorCtr="0" anchor="t" bIns="91450" lIns="91450" spcFirstLastPara="1" rIns="91450" wrap="square" tIns="91450">
            <a:spAutoFit/>
          </a:bodyPr>
          <a:lstStyle/>
          <a:p>
            <a:pPr indent="0" lvl="0" marL="0" rtl="0" algn="l">
              <a:lnSpc>
                <a:spcPct val="115000"/>
              </a:lnSpc>
              <a:spcBef>
                <a:spcPts val="0"/>
              </a:spcBef>
              <a:spcAft>
                <a:spcPts val="0"/>
              </a:spcAft>
              <a:buNone/>
            </a:pPr>
            <a:r>
              <a:rPr lang="en" sz="2200" u="sng">
                <a:solidFill>
                  <a:srgbClr val="1A73E8"/>
                </a:solidFill>
                <a:latin typeface="Google Sans Text"/>
                <a:ea typeface="Google Sans Text"/>
                <a:cs typeface="Google Sans Text"/>
                <a:sym typeface="Google Sans Text"/>
                <a:hlinkClick r:id="rId7">
                  <a:extLst>
                    <a:ext uri="{A12FA001-AC4F-418D-AE19-62706E023703}">
                      <ahyp:hlinkClr val="tx"/>
                    </a:ext>
                  </a:extLst>
                </a:hlinkClick>
              </a:rPr>
              <a:t>Getting Started with Google 	Kubernetes Engine</a:t>
            </a:r>
            <a:endParaRPr sz="2200">
              <a:solidFill>
                <a:srgbClr val="3C4043"/>
              </a:solidFill>
              <a:latin typeface="Google Sans Text"/>
              <a:ea typeface="Google Sans Text"/>
              <a:cs typeface="Google Sans Text"/>
              <a:sym typeface="Google Sans Text"/>
            </a:endParaRPr>
          </a:p>
          <a:p>
            <a:pPr indent="-368300" lvl="0" marL="457200" rtl="0" algn="l">
              <a:lnSpc>
                <a:spcPct val="115000"/>
              </a:lnSpc>
              <a:spcBef>
                <a:spcPts val="1000"/>
              </a:spcBef>
              <a:spcAft>
                <a:spcPts val="0"/>
              </a:spcAft>
              <a:buClr>
                <a:srgbClr val="3C4043"/>
              </a:buClr>
              <a:buSzPts val="2200"/>
              <a:buFont typeface="Google Sans Text"/>
              <a:buChar char="●"/>
            </a:pPr>
            <a:r>
              <a:rPr lang="en" sz="2200">
                <a:solidFill>
                  <a:srgbClr val="3C4043"/>
                </a:solidFill>
                <a:latin typeface="Google Sans Text"/>
                <a:ea typeface="Google Sans Text"/>
                <a:cs typeface="Google Sans Text"/>
                <a:sym typeface="Google Sans Text"/>
              </a:rPr>
              <a:t>M2 Introduction to Containers 		and Kubernetes</a:t>
            </a:r>
            <a:endParaRPr sz="2200">
              <a:solidFill>
                <a:srgbClr val="3C4043"/>
              </a:solidFill>
              <a:latin typeface="Google Sans Text"/>
              <a:ea typeface="Google Sans Text"/>
              <a:cs typeface="Google Sans Text"/>
              <a:sym typeface="Google Sans Text"/>
            </a:endParaRPr>
          </a:p>
          <a:p>
            <a:pPr indent="-368300" lvl="0" marL="457200" rtl="0" algn="l">
              <a:lnSpc>
                <a:spcPct val="115000"/>
              </a:lnSpc>
              <a:spcBef>
                <a:spcPts val="0"/>
              </a:spcBef>
              <a:spcAft>
                <a:spcPts val="0"/>
              </a:spcAft>
              <a:buClr>
                <a:srgbClr val="3C4043"/>
              </a:buClr>
              <a:buSzPts val="2200"/>
              <a:buFont typeface="Google Sans Text"/>
              <a:buChar char="●"/>
            </a:pPr>
            <a:r>
              <a:rPr lang="en" sz="2200">
                <a:solidFill>
                  <a:srgbClr val="3C4043"/>
                </a:solidFill>
                <a:latin typeface="Google Sans Text"/>
                <a:ea typeface="Google Sans Text"/>
                <a:cs typeface="Google Sans Text"/>
                <a:sym typeface="Google Sans Text"/>
              </a:rPr>
              <a:t>M3 Kubernetes Architecture</a:t>
            </a:r>
            <a:endParaRPr sz="2200">
              <a:solidFill>
                <a:srgbClr val="3C4043"/>
              </a:solidFill>
              <a:latin typeface="Google Sans Text"/>
              <a:ea typeface="Google Sans Text"/>
              <a:cs typeface="Google Sans Text"/>
              <a:sym typeface="Google Sans Text"/>
            </a:endParaRPr>
          </a:p>
        </p:txBody>
      </p:sp>
      <p:cxnSp>
        <p:nvCxnSpPr>
          <p:cNvPr id="690" name="Google Shape;690;p61"/>
          <p:cNvCxnSpPr/>
          <p:nvPr/>
        </p:nvCxnSpPr>
        <p:spPr>
          <a:xfrm>
            <a:off x="1002690" y="4300950"/>
            <a:ext cx="5288400" cy="0"/>
          </a:xfrm>
          <a:prstGeom prst="straightConnector1">
            <a:avLst/>
          </a:prstGeom>
          <a:noFill/>
          <a:ln cap="flat" cmpd="sng" w="76200">
            <a:solidFill>
              <a:srgbClr val="4285F4"/>
            </a:solidFill>
            <a:prstDash val="solid"/>
            <a:round/>
            <a:headEnd len="med" w="med" type="none"/>
            <a:tailEnd len="med" w="med" type="none"/>
          </a:ln>
        </p:spPr>
      </p:cxnSp>
      <p:sp>
        <p:nvSpPr>
          <p:cNvPr id="691" name="Google Shape;691;p61"/>
          <p:cNvSpPr txBox="1"/>
          <p:nvPr/>
        </p:nvSpPr>
        <p:spPr>
          <a:xfrm>
            <a:off x="958125" y="4652475"/>
            <a:ext cx="5332800" cy="1430400"/>
          </a:xfrm>
          <a:prstGeom prst="rect">
            <a:avLst/>
          </a:prstGeom>
          <a:noFill/>
          <a:ln>
            <a:noFill/>
          </a:ln>
        </p:spPr>
        <p:txBody>
          <a:bodyPr anchorCtr="0" anchor="t" bIns="91450" lIns="91450" spcFirstLastPara="1" rIns="91450" wrap="square" tIns="91450">
            <a:spAutoFit/>
          </a:bodyPr>
          <a:lstStyle/>
          <a:p>
            <a:pPr indent="0" lvl="0" marL="0" rtl="0" algn="l">
              <a:lnSpc>
                <a:spcPct val="115000"/>
              </a:lnSpc>
              <a:spcBef>
                <a:spcPts val="0"/>
              </a:spcBef>
              <a:spcAft>
                <a:spcPts val="0"/>
              </a:spcAft>
              <a:buNone/>
            </a:pPr>
            <a:r>
              <a:rPr lang="en" sz="2200" u="sng">
                <a:solidFill>
                  <a:srgbClr val="1A73E8"/>
                </a:solidFill>
                <a:latin typeface="Google Sans Text"/>
                <a:ea typeface="Google Sans Text"/>
                <a:cs typeface="Google Sans Text"/>
                <a:sym typeface="Google Sans Text"/>
                <a:hlinkClick r:id="rId8">
                  <a:extLst>
                    <a:ext uri="{A12FA001-AC4F-418D-AE19-62706E023703}">
                      <ahyp:hlinkClr val="tx"/>
                    </a:ext>
                  </a:extLst>
                </a:hlinkClick>
              </a:rPr>
              <a:t>Google Cloud Fundamentals: 		Core Infrastructure</a:t>
            </a:r>
            <a:endParaRPr sz="2200">
              <a:solidFill>
                <a:srgbClr val="3C4043"/>
              </a:solidFill>
              <a:latin typeface="Google Sans Text"/>
              <a:ea typeface="Google Sans Text"/>
              <a:cs typeface="Google Sans Text"/>
              <a:sym typeface="Google Sans Text"/>
            </a:endParaRPr>
          </a:p>
          <a:p>
            <a:pPr indent="-368300" lvl="0" marL="457200" rtl="0" algn="l">
              <a:lnSpc>
                <a:spcPct val="115000"/>
              </a:lnSpc>
              <a:spcBef>
                <a:spcPts val="1000"/>
              </a:spcBef>
              <a:spcAft>
                <a:spcPts val="0"/>
              </a:spcAft>
              <a:buClr>
                <a:srgbClr val="3C4043"/>
              </a:buClr>
              <a:buSzPts val="2200"/>
              <a:buFont typeface="Google Sans Text"/>
              <a:buChar char="●"/>
            </a:pPr>
            <a:r>
              <a:rPr lang="en" sz="2200">
                <a:solidFill>
                  <a:srgbClr val="3C4043"/>
                </a:solidFill>
                <a:latin typeface="Google Sans Text"/>
                <a:ea typeface="Google Sans Text"/>
                <a:cs typeface="Google Sans Text"/>
                <a:sym typeface="Google Sans Text"/>
              </a:rPr>
              <a:t>M5 Containers in the Cloud</a:t>
            </a:r>
            <a:endParaRPr sz="2200">
              <a:solidFill>
                <a:srgbClr val="202124"/>
              </a:solidFill>
              <a:latin typeface="Google Sans Text"/>
              <a:ea typeface="Google Sans Text"/>
              <a:cs typeface="Google Sans Text"/>
              <a:sym typeface="Google Sans Text"/>
            </a:endParaRPr>
          </a:p>
        </p:txBody>
      </p:sp>
      <p:sp>
        <p:nvSpPr>
          <p:cNvPr id="692" name="Google Shape;692;p61"/>
          <p:cNvSpPr txBox="1"/>
          <p:nvPr/>
        </p:nvSpPr>
        <p:spPr>
          <a:xfrm>
            <a:off x="2403650" y="914400"/>
            <a:ext cx="11465700" cy="1993200"/>
          </a:xfrm>
          <a:prstGeom prst="rect">
            <a:avLst/>
          </a:prstGeom>
          <a:noFill/>
          <a:ln>
            <a:noFill/>
          </a:ln>
        </p:spPr>
        <p:txBody>
          <a:bodyPr anchorCtr="0" anchor="t" bIns="0" lIns="0" spcFirstLastPara="1" rIns="182850" wrap="square" tIns="0">
            <a:noAutofit/>
          </a:bodyPr>
          <a:lstStyle/>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Deploying and Implementing </a:t>
            </a:r>
            <a:endParaRPr sz="4800">
              <a:solidFill>
                <a:srgbClr val="202124"/>
              </a:solidFill>
              <a:latin typeface="Google Sans Medium"/>
              <a:ea typeface="Google Sans Medium"/>
              <a:cs typeface="Google Sans Medium"/>
              <a:sym typeface="Google Sans Medium"/>
            </a:endParaRPr>
          </a:p>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Google Kubernetes Engine resources</a:t>
            </a:r>
            <a:endParaRPr sz="4800">
              <a:solidFill>
                <a:srgbClr val="202124"/>
              </a:solidFill>
              <a:latin typeface="Google Sans Medium"/>
              <a:ea typeface="Google Sans Medium"/>
              <a:cs typeface="Google Sans Medium"/>
              <a:sym typeface="Google Sans Medium"/>
            </a:endParaRPr>
          </a:p>
          <a:p>
            <a:pPr indent="0" lvl="0" marL="0" rtl="0" algn="l">
              <a:lnSpc>
                <a:spcPct val="90000"/>
              </a:lnSpc>
              <a:spcBef>
                <a:spcPts val="0"/>
              </a:spcBef>
              <a:spcAft>
                <a:spcPts val="0"/>
              </a:spcAft>
              <a:buNone/>
            </a:pPr>
            <a:r>
              <a:t/>
            </a:r>
            <a:endParaRPr sz="4000">
              <a:solidFill>
                <a:srgbClr val="202124"/>
              </a:solidFill>
              <a:latin typeface="Google Sans Medium"/>
              <a:ea typeface="Google Sans Medium"/>
              <a:cs typeface="Google Sans Medium"/>
              <a:sym typeface="Google Sans Medium"/>
            </a:endParaRPr>
          </a:p>
        </p:txBody>
      </p:sp>
      <p:sp>
        <p:nvSpPr>
          <p:cNvPr id="693" name="Google Shape;693;p61"/>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3</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2</a:t>
            </a:r>
            <a:endParaRPr sz="5700">
              <a:solidFill>
                <a:srgbClr val="3C4043"/>
              </a:solidFill>
              <a:latin typeface="Roboto Mono"/>
              <a:ea typeface="Roboto Mono"/>
              <a:cs typeface="Roboto Mono"/>
              <a:sym typeface="Roboto Mono"/>
            </a:endParaRPr>
          </a:p>
        </p:txBody>
      </p:sp>
      <p:sp>
        <p:nvSpPr>
          <p:cNvPr id="694" name="Google Shape;694;p61"/>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61"/>
          <p:cNvSpPr txBox="1"/>
          <p:nvPr/>
        </p:nvSpPr>
        <p:spPr>
          <a:xfrm>
            <a:off x="1031405" y="1300078"/>
            <a:ext cx="5442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62"/>
          <p:cNvSpPr txBox="1"/>
          <p:nvPr/>
        </p:nvSpPr>
        <p:spPr>
          <a:xfrm>
            <a:off x="2403650" y="914400"/>
            <a:ext cx="10201200" cy="1421700"/>
          </a:xfrm>
          <a:prstGeom prst="rect">
            <a:avLst/>
          </a:prstGeom>
          <a:noFill/>
          <a:ln>
            <a:noFill/>
          </a:ln>
        </p:spPr>
        <p:txBody>
          <a:bodyPr anchorCtr="0" anchor="ctr" bIns="0" lIns="0" spcFirstLastPara="1" rIns="182850" wrap="square" tIns="0">
            <a:noAutofit/>
          </a:bodyPr>
          <a:lstStyle/>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Diagnostic Question 04 </a:t>
            </a:r>
            <a:endParaRPr sz="4000">
              <a:solidFill>
                <a:srgbClr val="202124"/>
              </a:solidFill>
              <a:latin typeface="Google Sans Medium"/>
              <a:ea typeface="Google Sans Medium"/>
              <a:cs typeface="Google Sans Medium"/>
              <a:sym typeface="Google Sans Medium"/>
            </a:endParaRPr>
          </a:p>
        </p:txBody>
      </p:sp>
      <p:pic>
        <p:nvPicPr>
          <p:cNvPr id="701" name="Google Shape;701;p62"/>
          <p:cNvPicPr preferRelativeResize="0"/>
          <p:nvPr/>
        </p:nvPicPr>
        <p:blipFill>
          <a:blip r:embed="rId3">
            <a:alphaModFix/>
          </a:blip>
          <a:stretch>
            <a:fillRect/>
          </a:stretch>
        </p:blipFill>
        <p:spPr>
          <a:xfrm>
            <a:off x="13535525" y="768100"/>
            <a:ext cx="3394224" cy="3209424"/>
          </a:xfrm>
          <a:prstGeom prst="rect">
            <a:avLst/>
          </a:prstGeom>
          <a:noFill/>
          <a:ln>
            <a:noFill/>
          </a:ln>
        </p:spPr>
      </p:pic>
      <p:sp>
        <p:nvSpPr>
          <p:cNvPr id="702" name="Google Shape;702;p62"/>
          <p:cNvSpPr/>
          <p:nvPr/>
        </p:nvSpPr>
        <p:spPr>
          <a:xfrm rot="5400000">
            <a:off x="3087575" y="4551250"/>
            <a:ext cx="828000" cy="7002900"/>
          </a:xfrm>
          <a:prstGeom prst="round2SameRect">
            <a:avLst>
              <a:gd fmla="val 16667"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62"/>
          <p:cNvSpPr txBox="1"/>
          <p:nvPr/>
        </p:nvSpPr>
        <p:spPr>
          <a:xfrm>
            <a:off x="914350" y="4292450"/>
            <a:ext cx="6116700" cy="3010800"/>
          </a:xfrm>
          <a:prstGeom prst="rect">
            <a:avLst/>
          </a:prstGeom>
          <a:noFill/>
          <a:ln>
            <a:noFill/>
          </a:ln>
        </p:spPr>
        <p:txBody>
          <a:bodyPr anchorCtr="0" anchor="t" bIns="91425" lIns="0" spcFirstLastPara="1" rIns="91425" wrap="square" tIns="0">
            <a:spAutoFit/>
          </a:bodyPr>
          <a:lstStyle/>
          <a:p>
            <a:pPr indent="0" lvl="0" marL="0" rtl="0" algn="l">
              <a:lnSpc>
                <a:spcPct val="115000"/>
              </a:lnSpc>
              <a:spcBef>
                <a:spcPts val="0"/>
              </a:spcBef>
              <a:spcAft>
                <a:spcPts val="0"/>
              </a:spcAft>
              <a:buNone/>
            </a:pPr>
            <a:r>
              <a:rPr lang="en" sz="2400">
                <a:solidFill>
                  <a:srgbClr val="3C4043"/>
                </a:solidFill>
                <a:latin typeface="Google Sans Text"/>
                <a:ea typeface="Google Sans Text"/>
                <a:cs typeface="Google Sans Text"/>
                <a:sym typeface="Google Sans Text"/>
              </a:rPr>
              <a:t>You need to quickly deploy a containerized web application on Google Cloud. You know the services you want to be exposed. You do not want to manage infrastructure. You only want to pay when requests are being handled and need support for custom packages. </a:t>
            </a:r>
            <a:endParaRPr sz="2400">
              <a:solidFill>
                <a:srgbClr val="3C4043"/>
              </a:solidFill>
              <a:latin typeface="Google Sans Text"/>
              <a:ea typeface="Google Sans Text"/>
              <a:cs typeface="Google Sans Text"/>
              <a:sym typeface="Google Sans Text"/>
            </a:endParaRPr>
          </a:p>
        </p:txBody>
      </p:sp>
      <p:sp>
        <p:nvSpPr>
          <p:cNvPr id="704" name="Google Shape;704;p62"/>
          <p:cNvSpPr txBox="1"/>
          <p:nvPr/>
        </p:nvSpPr>
        <p:spPr>
          <a:xfrm>
            <a:off x="914350" y="7673800"/>
            <a:ext cx="5808000" cy="792900"/>
          </a:xfrm>
          <a:prstGeom prst="rect">
            <a:avLst/>
          </a:prstGeom>
          <a:noFill/>
          <a:ln>
            <a:noFill/>
          </a:ln>
        </p:spPr>
        <p:txBody>
          <a:bodyPr anchorCtr="0" anchor="ctr" bIns="0" lIns="0" spcFirstLastPara="1" rIns="91425" wrap="square" tIns="0">
            <a:noAutofit/>
          </a:bodyPr>
          <a:lstStyle/>
          <a:p>
            <a:pPr indent="0" lvl="0" marL="0" rtl="0" algn="l">
              <a:lnSpc>
                <a:spcPct val="115000"/>
              </a:lnSpc>
              <a:spcBef>
                <a:spcPts val="0"/>
              </a:spcBef>
              <a:spcAft>
                <a:spcPts val="0"/>
              </a:spcAft>
              <a:buNone/>
            </a:pPr>
            <a:r>
              <a:rPr lang="en" sz="2400">
                <a:solidFill>
                  <a:srgbClr val="FFFFFF"/>
                </a:solidFill>
                <a:latin typeface="Google Sans Text"/>
                <a:ea typeface="Google Sans Text"/>
                <a:cs typeface="Google Sans Text"/>
                <a:sym typeface="Google Sans Text"/>
              </a:rPr>
              <a:t>What technology meets these needs?</a:t>
            </a:r>
            <a:endParaRPr sz="2400">
              <a:solidFill>
                <a:srgbClr val="FFFFFF"/>
              </a:solidFill>
              <a:latin typeface="Google Sans Text"/>
              <a:ea typeface="Google Sans Text"/>
              <a:cs typeface="Google Sans Text"/>
              <a:sym typeface="Google Sans Text"/>
            </a:endParaRPr>
          </a:p>
        </p:txBody>
      </p:sp>
      <p:sp>
        <p:nvSpPr>
          <p:cNvPr id="705" name="Google Shape;705;p62"/>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62"/>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3</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3</a:t>
            </a:r>
            <a:endParaRPr sz="5700">
              <a:solidFill>
                <a:srgbClr val="3C4043"/>
              </a:solidFill>
              <a:latin typeface="Roboto Mono"/>
              <a:ea typeface="Roboto Mono"/>
              <a:cs typeface="Roboto Mono"/>
              <a:sym typeface="Roboto Mono"/>
            </a:endParaRPr>
          </a:p>
        </p:txBody>
      </p:sp>
      <p:sp>
        <p:nvSpPr>
          <p:cNvPr id="707" name="Google Shape;707;p62"/>
          <p:cNvSpPr txBox="1"/>
          <p:nvPr/>
        </p:nvSpPr>
        <p:spPr>
          <a:xfrm>
            <a:off x="1031405" y="1300078"/>
            <a:ext cx="5442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
        <p:nvSpPr>
          <p:cNvPr id="708" name="Google Shape;708;p62"/>
          <p:cNvSpPr txBox="1"/>
          <p:nvPr/>
        </p:nvSpPr>
        <p:spPr>
          <a:xfrm>
            <a:off x="8771325" y="4292450"/>
            <a:ext cx="8602200" cy="45069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App Engine flexible environment</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App Engine standard environment</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Cloud Run</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100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Cloud Functions</a:t>
            </a:r>
            <a:endParaRPr sz="2400">
              <a:solidFill>
                <a:srgbClr val="3C4043"/>
              </a:solidFill>
              <a:latin typeface="Google Sans Text"/>
              <a:ea typeface="Google Sans Text"/>
              <a:cs typeface="Google Sans Text"/>
              <a:sym typeface="Google Sans Tex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63"/>
          <p:cNvSpPr txBox="1"/>
          <p:nvPr/>
        </p:nvSpPr>
        <p:spPr>
          <a:xfrm>
            <a:off x="8771325" y="4292450"/>
            <a:ext cx="8602200" cy="45069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--trigger-event google.storage.object.finalize</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--trigger-event google.storage.object.create</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--trigger-event google.storage.object.change</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100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--trigger-event google.storage.object.add</a:t>
            </a:r>
            <a:endParaRPr sz="2400">
              <a:solidFill>
                <a:srgbClr val="3C4043"/>
              </a:solidFill>
              <a:latin typeface="Google Sans Text"/>
              <a:ea typeface="Google Sans Text"/>
              <a:cs typeface="Google Sans Text"/>
              <a:sym typeface="Google Sans Text"/>
            </a:endParaRPr>
          </a:p>
        </p:txBody>
      </p:sp>
      <p:sp>
        <p:nvSpPr>
          <p:cNvPr id="714" name="Google Shape;714;p63"/>
          <p:cNvSpPr txBox="1"/>
          <p:nvPr/>
        </p:nvSpPr>
        <p:spPr>
          <a:xfrm>
            <a:off x="2403650" y="914400"/>
            <a:ext cx="10201200" cy="1421700"/>
          </a:xfrm>
          <a:prstGeom prst="rect">
            <a:avLst/>
          </a:prstGeom>
          <a:noFill/>
          <a:ln>
            <a:noFill/>
          </a:ln>
        </p:spPr>
        <p:txBody>
          <a:bodyPr anchorCtr="0" anchor="ctr" bIns="0" lIns="0" spcFirstLastPara="1" rIns="182850" wrap="square" tIns="0">
            <a:noAutofit/>
          </a:bodyPr>
          <a:lstStyle/>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Diagnostic Question 05 </a:t>
            </a:r>
            <a:endParaRPr sz="4000">
              <a:solidFill>
                <a:srgbClr val="202124"/>
              </a:solidFill>
              <a:latin typeface="Google Sans Medium"/>
              <a:ea typeface="Google Sans Medium"/>
              <a:cs typeface="Google Sans Medium"/>
              <a:sym typeface="Google Sans Medium"/>
            </a:endParaRPr>
          </a:p>
        </p:txBody>
      </p:sp>
      <p:pic>
        <p:nvPicPr>
          <p:cNvPr id="715" name="Google Shape;715;p63"/>
          <p:cNvPicPr preferRelativeResize="0"/>
          <p:nvPr/>
        </p:nvPicPr>
        <p:blipFill>
          <a:blip r:embed="rId3">
            <a:alphaModFix/>
          </a:blip>
          <a:stretch>
            <a:fillRect/>
          </a:stretch>
        </p:blipFill>
        <p:spPr>
          <a:xfrm>
            <a:off x="13535525" y="768100"/>
            <a:ext cx="3394224" cy="3209424"/>
          </a:xfrm>
          <a:prstGeom prst="rect">
            <a:avLst/>
          </a:prstGeom>
          <a:noFill/>
          <a:ln>
            <a:noFill/>
          </a:ln>
        </p:spPr>
      </p:pic>
      <p:sp>
        <p:nvSpPr>
          <p:cNvPr id="716" name="Google Shape;716;p63"/>
          <p:cNvSpPr/>
          <p:nvPr/>
        </p:nvSpPr>
        <p:spPr>
          <a:xfrm rot="5400000">
            <a:off x="2949275" y="4689550"/>
            <a:ext cx="1104600" cy="7002900"/>
          </a:xfrm>
          <a:prstGeom prst="round2SameRect">
            <a:avLst>
              <a:gd fmla="val 16667"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63"/>
          <p:cNvSpPr txBox="1"/>
          <p:nvPr/>
        </p:nvSpPr>
        <p:spPr>
          <a:xfrm>
            <a:off x="914350" y="4292450"/>
            <a:ext cx="6116700" cy="3010800"/>
          </a:xfrm>
          <a:prstGeom prst="rect">
            <a:avLst/>
          </a:prstGeom>
          <a:noFill/>
          <a:ln>
            <a:noFill/>
          </a:ln>
        </p:spPr>
        <p:txBody>
          <a:bodyPr anchorCtr="0" anchor="t" bIns="91425" lIns="0" spcFirstLastPara="1" rIns="91425" wrap="square" tIns="0">
            <a:spAutoFit/>
          </a:bodyPr>
          <a:lstStyle/>
          <a:p>
            <a:pPr indent="0" lvl="0" marL="0" rtl="0" algn="l">
              <a:lnSpc>
                <a:spcPct val="115000"/>
              </a:lnSpc>
              <a:spcBef>
                <a:spcPts val="0"/>
              </a:spcBef>
              <a:spcAft>
                <a:spcPts val="0"/>
              </a:spcAft>
              <a:buNone/>
            </a:pPr>
            <a:r>
              <a:rPr lang="en" sz="2400">
                <a:solidFill>
                  <a:srgbClr val="3C4043"/>
                </a:solidFill>
                <a:latin typeface="Google Sans Text"/>
                <a:ea typeface="Google Sans Text"/>
                <a:cs typeface="Google Sans Text"/>
                <a:sym typeface="Google Sans Text"/>
              </a:rPr>
              <a:t>You need to analyze and act on files being added to a Cloud Storage bucket. Your programming team is proficient in Python. The analysis you need to do takes at most 5 minutes. You implement a Cloud Function to accomplish your processing and specify a trigger resource pointing to your bucket. </a:t>
            </a:r>
            <a:endParaRPr sz="2400">
              <a:solidFill>
                <a:srgbClr val="3C4043"/>
              </a:solidFill>
              <a:latin typeface="Google Sans Text"/>
              <a:ea typeface="Google Sans Text"/>
              <a:cs typeface="Google Sans Text"/>
              <a:sym typeface="Google Sans Text"/>
            </a:endParaRPr>
          </a:p>
        </p:txBody>
      </p:sp>
      <p:sp>
        <p:nvSpPr>
          <p:cNvPr id="718" name="Google Shape;718;p63"/>
          <p:cNvSpPr txBox="1"/>
          <p:nvPr/>
        </p:nvSpPr>
        <p:spPr>
          <a:xfrm>
            <a:off x="914350" y="7794550"/>
            <a:ext cx="5808000" cy="792900"/>
          </a:xfrm>
          <a:prstGeom prst="rect">
            <a:avLst/>
          </a:prstGeom>
          <a:noFill/>
          <a:ln>
            <a:noFill/>
          </a:ln>
        </p:spPr>
        <p:txBody>
          <a:bodyPr anchorCtr="0" anchor="ctr" bIns="0" lIns="0" spcFirstLastPara="1" rIns="91425" wrap="square" tIns="0">
            <a:noAutofit/>
          </a:bodyPr>
          <a:lstStyle/>
          <a:p>
            <a:pPr indent="0" lvl="0" marL="0" rtl="0" algn="l">
              <a:lnSpc>
                <a:spcPct val="115000"/>
              </a:lnSpc>
              <a:spcBef>
                <a:spcPts val="0"/>
              </a:spcBef>
              <a:spcAft>
                <a:spcPts val="0"/>
              </a:spcAft>
              <a:buNone/>
            </a:pPr>
            <a:r>
              <a:rPr lang="en" sz="2400">
                <a:solidFill>
                  <a:srgbClr val="FFFFFF"/>
                </a:solidFill>
                <a:latin typeface="Google Sans Text"/>
                <a:ea typeface="Google Sans Text"/>
                <a:cs typeface="Google Sans Text"/>
                <a:sym typeface="Google Sans Text"/>
              </a:rPr>
              <a:t>How should you configure the --trigger-event parameter using gcloud?</a:t>
            </a:r>
            <a:endParaRPr sz="2400">
              <a:solidFill>
                <a:srgbClr val="FFFFFF"/>
              </a:solidFill>
              <a:latin typeface="Google Sans Text"/>
              <a:ea typeface="Google Sans Text"/>
              <a:cs typeface="Google Sans Text"/>
              <a:sym typeface="Google Sans Text"/>
            </a:endParaRPr>
          </a:p>
        </p:txBody>
      </p:sp>
      <p:sp>
        <p:nvSpPr>
          <p:cNvPr id="719" name="Google Shape;719;p63"/>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63"/>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3</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3</a:t>
            </a:r>
            <a:endParaRPr sz="5700">
              <a:solidFill>
                <a:srgbClr val="3C4043"/>
              </a:solidFill>
              <a:latin typeface="Roboto Mono"/>
              <a:ea typeface="Roboto Mono"/>
              <a:cs typeface="Roboto Mono"/>
              <a:sym typeface="Roboto Mono"/>
            </a:endParaRPr>
          </a:p>
        </p:txBody>
      </p:sp>
      <p:sp>
        <p:nvSpPr>
          <p:cNvPr id="721" name="Google Shape;721;p63"/>
          <p:cNvSpPr txBox="1"/>
          <p:nvPr/>
        </p:nvSpPr>
        <p:spPr>
          <a:xfrm>
            <a:off x="1031405" y="1300078"/>
            <a:ext cx="5442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8"/>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1</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1</a:t>
            </a:r>
            <a:endParaRPr sz="5700">
              <a:solidFill>
                <a:srgbClr val="3C4043"/>
              </a:solidFill>
              <a:latin typeface="Roboto Mono"/>
              <a:ea typeface="Roboto Mono"/>
              <a:cs typeface="Roboto Mono"/>
              <a:sym typeface="Roboto Mono"/>
            </a:endParaRPr>
          </a:p>
        </p:txBody>
      </p:sp>
      <p:sp>
        <p:nvSpPr>
          <p:cNvPr id="120" name="Google Shape;120;p28"/>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8"/>
          <p:cNvSpPr txBox="1"/>
          <p:nvPr/>
        </p:nvSpPr>
        <p:spPr>
          <a:xfrm>
            <a:off x="1037891" y="1300078"/>
            <a:ext cx="544200" cy="84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
        <p:nvSpPr>
          <p:cNvPr id="122" name="Google Shape;122;p28"/>
          <p:cNvSpPr txBox="1"/>
          <p:nvPr/>
        </p:nvSpPr>
        <p:spPr>
          <a:xfrm>
            <a:off x="2403650" y="914400"/>
            <a:ext cx="10201200" cy="1421700"/>
          </a:xfrm>
          <a:prstGeom prst="rect">
            <a:avLst/>
          </a:prstGeom>
          <a:noFill/>
          <a:ln>
            <a:noFill/>
          </a:ln>
        </p:spPr>
        <p:txBody>
          <a:bodyPr anchorCtr="0" anchor="ctr" bIns="0" lIns="0" spcFirstLastPara="1" rIns="182850" wrap="square" tIns="0">
            <a:noAutofit/>
          </a:bodyPr>
          <a:lstStyle/>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Diagnostic Question 01 </a:t>
            </a:r>
            <a:endParaRPr sz="4000">
              <a:solidFill>
                <a:srgbClr val="202124"/>
              </a:solidFill>
              <a:latin typeface="Google Sans Medium"/>
              <a:ea typeface="Google Sans Medium"/>
              <a:cs typeface="Google Sans Medium"/>
              <a:sym typeface="Google Sans Medium"/>
            </a:endParaRPr>
          </a:p>
        </p:txBody>
      </p:sp>
      <p:pic>
        <p:nvPicPr>
          <p:cNvPr id="123" name="Google Shape;123;p28"/>
          <p:cNvPicPr preferRelativeResize="0"/>
          <p:nvPr/>
        </p:nvPicPr>
        <p:blipFill>
          <a:blip r:embed="rId3">
            <a:alphaModFix/>
          </a:blip>
          <a:stretch>
            <a:fillRect/>
          </a:stretch>
        </p:blipFill>
        <p:spPr>
          <a:xfrm>
            <a:off x="13535525" y="768100"/>
            <a:ext cx="3394224" cy="3209424"/>
          </a:xfrm>
          <a:prstGeom prst="rect">
            <a:avLst/>
          </a:prstGeom>
          <a:noFill/>
          <a:ln>
            <a:noFill/>
          </a:ln>
        </p:spPr>
      </p:pic>
      <p:sp>
        <p:nvSpPr>
          <p:cNvPr id="124" name="Google Shape;124;p28"/>
          <p:cNvSpPr/>
          <p:nvPr/>
        </p:nvSpPr>
        <p:spPr>
          <a:xfrm rot="5400000">
            <a:off x="3722300" y="2969175"/>
            <a:ext cx="1143000" cy="8587500"/>
          </a:xfrm>
          <a:prstGeom prst="round2SameRect">
            <a:avLst>
              <a:gd fmla="val 16667" name="adj1"/>
              <a:gd fmla="val 0" name="adj2"/>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8"/>
          <p:cNvSpPr txBox="1"/>
          <p:nvPr/>
        </p:nvSpPr>
        <p:spPr>
          <a:xfrm>
            <a:off x="9703925" y="4362525"/>
            <a:ext cx="7669800" cy="37350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Assign Stella a roles/compute.viewer role.</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Assign Stella compute.instances.get permissions on all of the projects she needs to monitor.</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Add Stella to a Google Group in your organization. Bind that group to roles/compute.viewer.</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Assign the “viewer” policy to Stella.</a:t>
            </a:r>
            <a:endParaRPr sz="2400">
              <a:solidFill>
                <a:srgbClr val="3C4043"/>
              </a:solidFill>
              <a:latin typeface="Google Sans Text"/>
              <a:ea typeface="Google Sans Text"/>
              <a:cs typeface="Google Sans Text"/>
              <a:sym typeface="Google Sans Text"/>
            </a:endParaRPr>
          </a:p>
          <a:p>
            <a:pPr indent="0" lvl="0" marL="457200" rtl="0" algn="l">
              <a:lnSpc>
                <a:spcPct val="115000"/>
              </a:lnSpc>
              <a:spcBef>
                <a:spcPts val="1000"/>
              </a:spcBef>
              <a:spcAft>
                <a:spcPts val="0"/>
              </a:spcAft>
              <a:buNone/>
            </a:pPr>
            <a:r>
              <a:t/>
            </a:r>
            <a:endParaRPr sz="2400">
              <a:solidFill>
                <a:srgbClr val="3C4043"/>
              </a:solidFill>
              <a:latin typeface="Google Sans Text"/>
              <a:ea typeface="Google Sans Text"/>
              <a:cs typeface="Google Sans Text"/>
              <a:sym typeface="Google Sans Text"/>
            </a:endParaRPr>
          </a:p>
          <a:p>
            <a:pPr indent="0" lvl="0" marL="0" rtl="0" algn="l">
              <a:lnSpc>
                <a:spcPct val="115000"/>
              </a:lnSpc>
              <a:spcBef>
                <a:spcPts val="1000"/>
              </a:spcBef>
              <a:spcAft>
                <a:spcPts val="0"/>
              </a:spcAft>
              <a:buNone/>
            </a:pPr>
            <a:r>
              <a:t/>
            </a:r>
            <a:endParaRPr sz="2400">
              <a:solidFill>
                <a:srgbClr val="3C4043"/>
              </a:solidFill>
              <a:latin typeface="Google Sans Text"/>
              <a:ea typeface="Google Sans Text"/>
              <a:cs typeface="Google Sans Text"/>
              <a:sym typeface="Google Sans Text"/>
            </a:endParaRPr>
          </a:p>
          <a:p>
            <a:pPr indent="0" lvl="0" marL="0" rtl="0" algn="l">
              <a:lnSpc>
                <a:spcPct val="115000"/>
              </a:lnSpc>
              <a:spcBef>
                <a:spcPts val="1000"/>
              </a:spcBef>
              <a:spcAft>
                <a:spcPts val="0"/>
              </a:spcAft>
              <a:buNone/>
            </a:pPr>
            <a:r>
              <a:t/>
            </a:r>
            <a:endParaRPr sz="2400">
              <a:solidFill>
                <a:srgbClr val="3C4043"/>
              </a:solidFill>
              <a:latin typeface="Google Sans Text"/>
              <a:ea typeface="Google Sans Text"/>
              <a:cs typeface="Google Sans Text"/>
              <a:sym typeface="Google Sans Text"/>
            </a:endParaRPr>
          </a:p>
          <a:p>
            <a:pPr indent="0" lvl="0" marL="457200" rtl="0" algn="l">
              <a:lnSpc>
                <a:spcPct val="115000"/>
              </a:lnSpc>
              <a:spcBef>
                <a:spcPts val="1000"/>
              </a:spcBef>
              <a:spcAft>
                <a:spcPts val="0"/>
              </a:spcAft>
              <a:buNone/>
            </a:pPr>
            <a:r>
              <a:t/>
            </a:r>
            <a:endParaRPr sz="2400">
              <a:solidFill>
                <a:srgbClr val="3C4043"/>
              </a:solidFill>
              <a:latin typeface="Google Sans Text"/>
              <a:ea typeface="Google Sans Text"/>
              <a:cs typeface="Google Sans Text"/>
              <a:sym typeface="Google Sans Text"/>
            </a:endParaRPr>
          </a:p>
          <a:p>
            <a:pPr indent="0" lvl="0" marL="457200" rtl="0" algn="l">
              <a:lnSpc>
                <a:spcPct val="115000"/>
              </a:lnSpc>
              <a:spcBef>
                <a:spcPts val="1000"/>
              </a:spcBef>
              <a:spcAft>
                <a:spcPts val="0"/>
              </a:spcAft>
              <a:buNone/>
            </a:pPr>
            <a:r>
              <a:t/>
            </a:r>
            <a:endParaRPr sz="2400">
              <a:solidFill>
                <a:srgbClr val="3C4043"/>
              </a:solidFill>
              <a:latin typeface="Google Sans Text"/>
              <a:ea typeface="Google Sans Text"/>
              <a:cs typeface="Google Sans Text"/>
              <a:sym typeface="Google Sans Text"/>
            </a:endParaRPr>
          </a:p>
          <a:p>
            <a:pPr indent="0" lvl="0" marL="0" rtl="0" algn="l">
              <a:lnSpc>
                <a:spcPct val="115000"/>
              </a:lnSpc>
              <a:spcBef>
                <a:spcPts val="1000"/>
              </a:spcBef>
              <a:spcAft>
                <a:spcPts val="0"/>
              </a:spcAft>
              <a:buNone/>
            </a:pPr>
            <a:r>
              <a:t/>
            </a:r>
            <a:endParaRPr sz="2400">
              <a:solidFill>
                <a:srgbClr val="3C4043"/>
              </a:solidFill>
              <a:latin typeface="Google Sans Text"/>
              <a:ea typeface="Google Sans Text"/>
              <a:cs typeface="Google Sans Text"/>
              <a:sym typeface="Google Sans Text"/>
            </a:endParaRPr>
          </a:p>
          <a:p>
            <a:pPr indent="0" lvl="0" marL="0" rtl="0" algn="l">
              <a:lnSpc>
                <a:spcPct val="115000"/>
              </a:lnSpc>
              <a:spcBef>
                <a:spcPts val="1000"/>
              </a:spcBef>
              <a:spcAft>
                <a:spcPts val="1000"/>
              </a:spcAft>
              <a:buNone/>
            </a:pPr>
            <a:r>
              <a:t/>
            </a:r>
            <a:endParaRPr sz="2400">
              <a:solidFill>
                <a:srgbClr val="3C4043"/>
              </a:solidFill>
              <a:latin typeface="Google Sans Text"/>
              <a:ea typeface="Google Sans Text"/>
              <a:cs typeface="Google Sans Text"/>
              <a:sym typeface="Google Sans Text"/>
            </a:endParaRPr>
          </a:p>
        </p:txBody>
      </p:sp>
      <p:sp>
        <p:nvSpPr>
          <p:cNvPr id="126" name="Google Shape;126;p28"/>
          <p:cNvSpPr txBox="1"/>
          <p:nvPr/>
        </p:nvSpPr>
        <p:spPr>
          <a:xfrm>
            <a:off x="914350" y="4362525"/>
            <a:ext cx="7669800" cy="1785600"/>
          </a:xfrm>
          <a:prstGeom prst="rect">
            <a:avLst/>
          </a:prstGeom>
          <a:noFill/>
          <a:ln>
            <a:noFill/>
          </a:ln>
        </p:spPr>
        <p:txBody>
          <a:bodyPr anchorCtr="0" anchor="t" bIns="91425" lIns="0" spcFirstLastPara="1" rIns="91425" wrap="square" tIns="0">
            <a:spAutoFit/>
          </a:bodyPr>
          <a:lstStyle/>
          <a:p>
            <a:pPr indent="0" lvl="0" marL="0" rtl="0" algn="l">
              <a:lnSpc>
                <a:spcPct val="115000"/>
              </a:lnSpc>
              <a:spcBef>
                <a:spcPts val="0"/>
              </a:spcBef>
              <a:spcAft>
                <a:spcPts val="0"/>
              </a:spcAft>
              <a:buNone/>
            </a:pPr>
            <a:r>
              <a:rPr lang="en" sz="2400">
                <a:solidFill>
                  <a:srgbClr val="3C4043"/>
                </a:solidFill>
                <a:latin typeface="Google Sans Text"/>
                <a:ea typeface="Google Sans Text"/>
                <a:cs typeface="Google Sans Text"/>
                <a:sym typeface="Google Sans Text"/>
              </a:rPr>
              <a:t>Stella is a new member of a team in your company who has been put in charge of monitoring VM instances in the organization. Stella will need the required permissions to perform this role. </a:t>
            </a:r>
            <a:endParaRPr sz="2400">
              <a:solidFill>
                <a:srgbClr val="FFFFFF"/>
              </a:solidFill>
              <a:latin typeface="Google Sans Text"/>
              <a:ea typeface="Google Sans Text"/>
              <a:cs typeface="Google Sans Text"/>
              <a:sym typeface="Google Sans Text"/>
            </a:endParaRPr>
          </a:p>
        </p:txBody>
      </p:sp>
      <p:sp>
        <p:nvSpPr>
          <p:cNvPr id="127" name="Google Shape;127;p28"/>
          <p:cNvSpPr txBox="1"/>
          <p:nvPr/>
        </p:nvSpPr>
        <p:spPr>
          <a:xfrm>
            <a:off x="914350" y="6821200"/>
            <a:ext cx="7351800" cy="939000"/>
          </a:xfrm>
          <a:prstGeom prst="rect">
            <a:avLst/>
          </a:prstGeom>
          <a:noFill/>
          <a:ln>
            <a:noFill/>
          </a:ln>
        </p:spPr>
        <p:txBody>
          <a:bodyPr anchorCtr="0" anchor="ctr" bIns="91425" lIns="0" spcFirstLastPara="1" rIns="91425" wrap="square" tIns="0">
            <a:noAutofit/>
          </a:bodyPr>
          <a:lstStyle/>
          <a:p>
            <a:pPr indent="0" lvl="0" marL="0" rtl="0" algn="l">
              <a:lnSpc>
                <a:spcPct val="115000"/>
              </a:lnSpc>
              <a:spcBef>
                <a:spcPts val="0"/>
              </a:spcBef>
              <a:spcAft>
                <a:spcPts val="0"/>
              </a:spcAft>
              <a:buNone/>
            </a:pPr>
            <a:r>
              <a:rPr lang="en" sz="2400">
                <a:solidFill>
                  <a:srgbClr val="FFFFFF"/>
                </a:solidFill>
                <a:latin typeface="Google Sans Text"/>
                <a:ea typeface="Google Sans Text"/>
                <a:cs typeface="Google Sans Text"/>
                <a:sym typeface="Google Sans Text"/>
              </a:rPr>
              <a:t>How should you grant her those permissions?</a:t>
            </a:r>
            <a:endParaRPr sz="2400">
              <a:solidFill>
                <a:srgbClr val="FFFFFF"/>
              </a:solidFill>
              <a:latin typeface="Google Sans Text"/>
              <a:ea typeface="Google Sans Text"/>
              <a:cs typeface="Google Sans Text"/>
              <a:sym typeface="Google Sans Tex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64"/>
          <p:cNvSpPr txBox="1"/>
          <p:nvPr/>
        </p:nvSpPr>
        <p:spPr>
          <a:xfrm>
            <a:off x="29051250" y="2786625"/>
            <a:ext cx="7060500" cy="6309600"/>
          </a:xfrm>
          <a:prstGeom prst="rect">
            <a:avLst/>
          </a:prstGeom>
          <a:noFill/>
          <a:ln>
            <a:noFill/>
          </a:ln>
        </p:spPr>
        <p:txBody>
          <a:bodyPr anchorCtr="0" anchor="t" bIns="0" lIns="0" spcFirstLastPara="1" rIns="182850" wrap="square" tIns="0">
            <a:noAutofit/>
          </a:bodyPr>
          <a:lstStyle/>
          <a:p>
            <a:pPr indent="0" lvl="0" marL="0" rtl="0" algn="l">
              <a:lnSpc>
                <a:spcPct val="150000"/>
              </a:lnSpc>
              <a:spcBef>
                <a:spcPts val="0"/>
              </a:spcBef>
              <a:spcAft>
                <a:spcPts val="0"/>
              </a:spcAft>
              <a:buNone/>
            </a:pPr>
            <a:r>
              <a:rPr b="1" lang="en" sz="2800">
                <a:solidFill>
                  <a:srgbClr val="3C4043"/>
                </a:solidFill>
                <a:latin typeface="Google Sans Text"/>
                <a:ea typeface="Google Sans Text"/>
                <a:cs typeface="Google Sans Text"/>
                <a:sym typeface="Google Sans Text"/>
              </a:rPr>
              <a:t>Documentation</a:t>
            </a:r>
            <a:endParaRPr b="1" sz="2800">
              <a:solidFill>
                <a:srgbClr val="3C4043"/>
              </a:solidFill>
              <a:latin typeface="Google Sans Text"/>
              <a:ea typeface="Google Sans Text"/>
              <a:cs typeface="Google Sans Text"/>
              <a:sym typeface="Google Sans Text"/>
            </a:endParaRPr>
          </a:p>
          <a:p>
            <a:pPr indent="0" lvl="0" marL="0" rtl="0" algn="l">
              <a:lnSpc>
                <a:spcPct val="150000"/>
              </a:lnSpc>
              <a:spcBef>
                <a:spcPts val="0"/>
              </a:spcBef>
              <a:spcAft>
                <a:spcPts val="0"/>
              </a:spcAft>
              <a:buNone/>
            </a:pPr>
            <a:r>
              <a:rPr lang="en" sz="2800" u="sng">
                <a:solidFill>
                  <a:srgbClr val="1A73E8"/>
                </a:solidFill>
                <a:latin typeface="Google Sans Text"/>
                <a:ea typeface="Google Sans Text"/>
                <a:cs typeface="Google Sans Text"/>
                <a:sym typeface="Google Sans Text"/>
                <a:hlinkClick r:id="rId3">
                  <a:extLst>
                    <a:ext uri="{A12FA001-AC4F-418D-AE19-62706E023703}">
                      <ahyp:hlinkClr val="tx"/>
                    </a:ext>
                  </a:extLst>
                </a:hlinkClick>
              </a:rPr>
              <a:t>Choose an App Engine environment | App Engine Documentation</a:t>
            </a:r>
            <a:r>
              <a:rPr lang="en" sz="2800">
                <a:solidFill>
                  <a:srgbClr val="3C4043"/>
                </a:solidFill>
                <a:latin typeface="Google Sans Text"/>
                <a:ea typeface="Google Sans Text"/>
                <a:cs typeface="Google Sans Text"/>
                <a:sym typeface="Google Sans Text"/>
              </a:rPr>
              <a:t> </a:t>
            </a:r>
            <a:endParaRPr sz="2800">
              <a:solidFill>
                <a:srgbClr val="3C4043"/>
              </a:solidFill>
              <a:latin typeface="Google Sans Text"/>
              <a:ea typeface="Google Sans Text"/>
              <a:cs typeface="Google Sans Text"/>
              <a:sym typeface="Google Sans Text"/>
            </a:endParaRPr>
          </a:p>
          <a:p>
            <a:pPr indent="0" lvl="0" marL="0" rtl="0" algn="l">
              <a:lnSpc>
                <a:spcPct val="150000"/>
              </a:lnSpc>
              <a:spcBef>
                <a:spcPts val="0"/>
              </a:spcBef>
              <a:spcAft>
                <a:spcPts val="0"/>
              </a:spcAft>
              <a:buNone/>
            </a:pPr>
            <a:r>
              <a:rPr lang="en" sz="2800" u="sng">
                <a:solidFill>
                  <a:srgbClr val="1A73E8"/>
                </a:solidFill>
                <a:latin typeface="Google Sans Text"/>
                <a:ea typeface="Google Sans Text"/>
                <a:cs typeface="Google Sans Text"/>
                <a:sym typeface="Google Sans Text"/>
                <a:hlinkClick r:id="rId4">
                  <a:extLst>
                    <a:ext uri="{A12FA001-AC4F-418D-AE19-62706E023703}">
                      <ahyp:hlinkClr val="tx"/>
                    </a:ext>
                  </a:extLst>
                </a:hlinkClick>
              </a:rPr>
              <a:t>Application Hosting Options</a:t>
            </a:r>
            <a:r>
              <a:rPr lang="en" sz="2800">
                <a:solidFill>
                  <a:srgbClr val="3C4043"/>
                </a:solidFill>
                <a:latin typeface="Google Sans Text"/>
                <a:ea typeface="Google Sans Text"/>
                <a:cs typeface="Google Sans Text"/>
                <a:sym typeface="Google Sans Text"/>
              </a:rPr>
              <a:t> </a:t>
            </a:r>
            <a:endParaRPr sz="2800">
              <a:solidFill>
                <a:srgbClr val="3C4043"/>
              </a:solidFill>
              <a:latin typeface="Google Sans Text"/>
              <a:ea typeface="Google Sans Text"/>
              <a:cs typeface="Google Sans Text"/>
              <a:sym typeface="Google Sans Text"/>
            </a:endParaRPr>
          </a:p>
          <a:p>
            <a:pPr indent="0" lvl="0" marL="0" rtl="0" algn="l">
              <a:lnSpc>
                <a:spcPct val="150000"/>
              </a:lnSpc>
              <a:spcBef>
                <a:spcPts val="0"/>
              </a:spcBef>
              <a:spcAft>
                <a:spcPts val="0"/>
              </a:spcAft>
              <a:buNone/>
            </a:pPr>
            <a:r>
              <a:rPr lang="en" sz="2800" u="sng">
                <a:solidFill>
                  <a:srgbClr val="1A73E8"/>
                </a:solidFill>
                <a:latin typeface="Google Sans Text"/>
                <a:ea typeface="Google Sans Text"/>
                <a:cs typeface="Google Sans Text"/>
                <a:sym typeface="Google Sans Text"/>
                <a:hlinkClick r:id="rId5">
                  <a:extLst>
                    <a:ext uri="{A12FA001-AC4F-418D-AE19-62706E023703}">
                      <ahyp:hlinkClr val="tx"/>
                    </a:ext>
                  </a:extLst>
                </a:hlinkClick>
              </a:rPr>
              <a:t>Cloud Run: What no one tells you about Serverless (and how it's done)</a:t>
            </a:r>
            <a:endParaRPr sz="2800">
              <a:solidFill>
                <a:srgbClr val="3C4043"/>
              </a:solidFill>
              <a:latin typeface="Google Sans Text"/>
              <a:ea typeface="Google Sans Text"/>
              <a:cs typeface="Google Sans Text"/>
              <a:sym typeface="Google Sans Text"/>
            </a:endParaRPr>
          </a:p>
          <a:p>
            <a:pPr indent="0" lvl="0" marL="0" rtl="0" algn="l">
              <a:lnSpc>
                <a:spcPct val="150000"/>
              </a:lnSpc>
              <a:spcBef>
                <a:spcPts val="0"/>
              </a:spcBef>
              <a:spcAft>
                <a:spcPts val="0"/>
              </a:spcAft>
              <a:buNone/>
            </a:pPr>
            <a:r>
              <a:rPr lang="en" sz="2800" u="sng">
                <a:solidFill>
                  <a:srgbClr val="1A73E8"/>
                </a:solidFill>
                <a:latin typeface="Google Sans Text"/>
                <a:ea typeface="Google Sans Text"/>
                <a:cs typeface="Google Sans Text"/>
                <a:sym typeface="Google Sans Text"/>
                <a:hlinkClick r:id="rId6">
                  <a:extLst>
                    <a:ext uri="{A12FA001-AC4F-418D-AE19-62706E023703}">
                      <ahyp:hlinkClr val="tx"/>
                    </a:ext>
                  </a:extLst>
                </a:hlinkClick>
              </a:rPr>
              <a:t>Learn Cloud Functions in a snap!</a:t>
            </a:r>
            <a:r>
              <a:rPr lang="en" sz="2800">
                <a:solidFill>
                  <a:srgbClr val="3C4043"/>
                </a:solidFill>
                <a:latin typeface="Google Sans Text"/>
                <a:ea typeface="Google Sans Text"/>
                <a:cs typeface="Google Sans Text"/>
                <a:sym typeface="Google Sans Text"/>
              </a:rPr>
              <a:t> </a:t>
            </a:r>
            <a:endParaRPr sz="2800">
              <a:solidFill>
                <a:srgbClr val="3C4043"/>
              </a:solidFill>
              <a:latin typeface="Google Sans Text"/>
              <a:ea typeface="Google Sans Text"/>
              <a:cs typeface="Google Sans Text"/>
              <a:sym typeface="Google Sans Text"/>
            </a:endParaRPr>
          </a:p>
          <a:p>
            <a:pPr indent="0" lvl="0" marL="0" rtl="0" algn="l">
              <a:lnSpc>
                <a:spcPct val="150000"/>
              </a:lnSpc>
              <a:spcBef>
                <a:spcPts val="0"/>
              </a:spcBef>
              <a:spcAft>
                <a:spcPts val="0"/>
              </a:spcAft>
              <a:buNone/>
            </a:pPr>
            <a:r>
              <a:rPr lang="en" sz="2800" u="sng">
                <a:solidFill>
                  <a:srgbClr val="1A73E8"/>
                </a:solidFill>
                <a:latin typeface="Google Sans Text"/>
                <a:ea typeface="Google Sans Text"/>
                <a:cs typeface="Google Sans Text"/>
                <a:sym typeface="Google Sans Text"/>
                <a:hlinkClick r:id="rId7">
                  <a:extLst>
                    <a:ext uri="{A12FA001-AC4F-418D-AE19-62706E023703}">
                      <ahyp:hlinkClr val="tx"/>
                    </a:ext>
                  </a:extLst>
                </a:hlinkClick>
              </a:rPr>
              <a:t>Cloud Functions</a:t>
            </a:r>
            <a:r>
              <a:rPr lang="en" sz="2800">
                <a:solidFill>
                  <a:srgbClr val="3C4043"/>
                </a:solidFill>
                <a:latin typeface="Google Sans Text"/>
                <a:ea typeface="Google Sans Text"/>
                <a:cs typeface="Google Sans Text"/>
                <a:sym typeface="Google Sans Text"/>
              </a:rPr>
              <a:t> </a:t>
            </a:r>
            <a:endParaRPr sz="2800">
              <a:solidFill>
                <a:srgbClr val="3C4043"/>
              </a:solidFill>
              <a:latin typeface="Google Sans Text"/>
              <a:ea typeface="Google Sans Text"/>
              <a:cs typeface="Google Sans Text"/>
              <a:sym typeface="Google Sans Text"/>
            </a:endParaRPr>
          </a:p>
          <a:p>
            <a:pPr indent="0" lvl="0" marL="0" rtl="0" algn="l">
              <a:lnSpc>
                <a:spcPct val="150000"/>
              </a:lnSpc>
              <a:spcBef>
                <a:spcPts val="0"/>
              </a:spcBef>
              <a:spcAft>
                <a:spcPts val="0"/>
              </a:spcAft>
              <a:buNone/>
            </a:pPr>
            <a:r>
              <a:t/>
            </a:r>
            <a:endParaRPr sz="2800">
              <a:solidFill>
                <a:srgbClr val="3C4043"/>
              </a:solidFill>
              <a:latin typeface="Google Sans Text"/>
              <a:ea typeface="Google Sans Text"/>
              <a:cs typeface="Google Sans Text"/>
              <a:sym typeface="Google Sans Text"/>
            </a:endParaRPr>
          </a:p>
          <a:p>
            <a:pPr indent="0" lvl="0" marL="0" rtl="0" algn="l">
              <a:lnSpc>
                <a:spcPct val="150000"/>
              </a:lnSpc>
              <a:spcBef>
                <a:spcPts val="0"/>
              </a:spcBef>
              <a:spcAft>
                <a:spcPts val="0"/>
              </a:spcAft>
              <a:buNone/>
            </a:pPr>
            <a:r>
              <a:t/>
            </a:r>
            <a:endParaRPr sz="2800">
              <a:solidFill>
                <a:srgbClr val="3C4043"/>
              </a:solidFill>
              <a:latin typeface="Google Sans Text"/>
              <a:ea typeface="Google Sans Text"/>
              <a:cs typeface="Google Sans Text"/>
              <a:sym typeface="Google Sans Text"/>
            </a:endParaRPr>
          </a:p>
          <a:p>
            <a:pPr indent="0" lvl="0" marL="0" rtl="0" algn="l">
              <a:lnSpc>
                <a:spcPct val="150000"/>
              </a:lnSpc>
              <a:spcBef>
                <a:spcPts val="0"/>
              </a:spcBef>
              <a:spcAft>
                <a:spcPts val="0"/>
              </a:spcAft>
              <a:buNone/>
            </a:pPr>
            <a:r>
              <a:t/>
            </a:r>
            <a:endParaRPr sz="2800">
              <a:solidFill>
                <a:srgbClr val="3C4043"/>
              </a:solidFill>
              <a:latin typeface="Google Sans Text"/>
              <a:ea typeface="Google Sans Text"/>
              <a:cs typeface="Google Sans Text"/>
              <a:sym typeface="Google Sans Text"/>
            </a:endParaRPr>
          </a:p>
          <a:p>
            <a:pPr indent="0" lvl="0" marL="457200" rtl="0" algn="l">
              <a:lnSpc>
                <a:spcPct val="150000"/>
              </a:lnSpc>
              <a:spcBef>
                <a:spcPts val="0"/>
              </a:spcBef>
              <a:spcAft>
                <a:spcPts val="0"/>
              </a:spcAft>
              <a:buNone/>
            </a:pPr>
            <a:r>
              <a:t/>
            </a:r>
            <a:endParaRPr sz="2800">
              <a:solidFill>
                <a:srgbClr val="3C4043"/>
              </a:solidFill>
              <a:latin typeface="Google Sans Text"/>
              <a:ea typeface="Google Sans Text"/>
              <a:cs typeface="Google Sans Text"/>
              <a:sym typeface="Google Sans Text"/>
            </a:endParaRPr>
          </a:p>
          <a:p>
            <a:pPr indent="0" lvl="0" marL="0" rtl="0" algn="l">
              <a:lnSpc>
                <a:spcPct val="150000"/>
              </a:lnSpc>
              <a:spcBef>
                <a:spcPts val="0"/>
              </a:spcBef>
              <a:spcAft>
                <a:spcPts val="0"/>
              </a:spcAft>
              <a:buNone/>
            </a:pPr>
            <a:r>
              <a:t/>
            </a:r>
            <a:endParaRPr sz="2800">
              <a:solidFill>
                <a:srgbClr val="3C4043"/>
              </a:solidFill>
              <a:latin typeface="Google Sans Text"/>
              <a:ea typeface="Google Sans Text"/>
              <a:cs typeface="Google Sans Text"/>
              <a:sym typeface="Google Sans Text"/>
            </a:endParaRPr>
          </a:p>
          <a:p>
            <a:pPr indent="0" lvl="0" marL="0" rtl="0" algn="l">
              <a:lnSpc>
                <a:spcPct val="150000"/>
              </a:lnSpc>
              <a:spcBef>
                <a:spcPts val="0"/>
              </a:spcBef>
              <a:spcAft>
                <a:spcPts val="0"/>
              </a:spcAft>
              <a:buNone/>
            </a:pPr>
            <a:r>
              <a:t/>
            </a:r>
            <a:endParaRPr sz="2800">
              <a:solidFill>
                <a:srgbClr val="3C4043"/>
              </a:solidFill>
              <a:latin typeface="Google Sans Text"/>
              <a:ea typeface="Google Sans Text"/>
              <a:cs typeface="Google Sans Text"/>
              <a:sym typeface="Google Sans Text"/>
            </a:endParaRPr>
          </a:p>
        </p:txBody>
      </p:sp>
      <p:sp>
        <p:nvSpPr>
          <p:cNvPr id="727" name="Google Shape;727;p64"/>
          <p:cNvSpPr/>
          <p:nvPr/>
        </p:nvSpPr>
        <p:spPr>
          <a:xfrm>
            <a:off x="11996950" y="3136200"/>
            <a:ext cx="6291300" cy="7150800"/>
          </a:xfrm>
          <a:prstGeom prst="rect">
            <a:avLst/>
          </a:prstGeom>
          <a:solidFill>
            <a:srgbClr val="F1F3F4"/>
          </a:solidFill>
          <a:ln>
            <a:noFill/>
          </a:ln>
        </p:spPr>
        <p:txBody>
          <a:bodyPr anchorCtr="0" anchor="t" bIns="182850" lIns="182850" spcFirstLastPara="1" rIns="182850" wrap="square" tIns="182850">
            <a:noAutofit/>
          </a:bodyPr>
          <a:lstStyle/>
          <a:p>
            <a:pPr indent="0" lvl="0" marL="0" marR="0" rtl="0" algn="l">
              <a:lnSpc>
                <a:spcPct val="120000"/>
              </a:lnSpc>
              <a:spcBef>
                <a:spcPts val="0"/>
              </a:spcBef>
              <a:spcAft>
                <a:spcPts val="0"/>
              </a:spcAft>
              <a:buNone/>
            </a:pPr>
            <a:r>
              <a:t/>
            </a:r>
            <a:endParaRPr sz="2000">
              <a:latin typeface="Roboto Mono"/>
              <a:ea typeface="Roboto Mono"/>
              <a:cs typeface="Roboto Mono"/>
              <a:sym typeface="Roboto Mono"/>
            </a:endParaRPr>
          </a:p>
          <a:p>
            <a:pPr indent="0" lvl="0" marL="0" marR="0" rtl="0" algn="l">
              <a:lnSpc>
                <a:spcPct val="120000"/>
              </a:lnSpc>
              <a:spcBef>
                <a:spcPts val="0"/>
              </a:spcBef>
              <a:spcAft>
                <a:spcPts val="0"/>
              </a:spcAft>
              <a:buNone/>
            </a:pPr>
            <a:r>
              <a:t/>
            </a:r>
            <a:endParaRPr sz="2000">
              <a:latin typeface="Roboto Mono"/>
              <a:ea typeface="Roboto Mono"/>
              <a:cs typeface="Roboto Mono"/>
              <a:sym typeface="Roboto Mono"/>
            </a:endParaRPr>
          </a:p>
        </p:txBody>
      </p:sp>
      <p:sp>
        <p:nvSpPr>
          <p:cNvPr id="728" name="Google Shape;728;p64"/>
          <p:cNvSpPr txBox="1"/>
          <p:nvPr/>
        </p:nvSpPr>
        <p:spPr>
          <a:xfrm>
            <a:off x="12585650" y="3301100"/>
            <a:ext cx="4720500" cy="1192200"/>
          </a:xfrm>
          <a:prstGeom prst="rect">
            <a:avLst/>
          </a:prstGeom>
          <a:noFill/>
          <a:ln>
            <a:noFill/>
          </a:ln>
        </p:spPr>
        <p:txBody>
          <a:bodyPr anchorCtr="0" anchor="t" bIns="91425" lIns="0" spcFirstLastPara="1" rIns="91425" wrap="square" tIns="91425">
            <a:noAutofit/>
          </a:bodyPr>
          <a:lstStyle/>
          <a:p>
            <a:pPr indent="0" lvl="0" marL="0" rtl="0" algn="l">
              <a:lnSpc>
                <a:spcPct val="115000"/>
              </a:lnSpc>
              <a:spcBef>
                <a:spcPts val="0"/>
              </a:spcBef>
              <a:spcAft>
                <a:spcPts val="0"/>
              </a:spcAft>
              <a:buNone/>
            </a:pPr>
            <a:r>
              <a:rPr lang="en" sz="2800">
                <a:solidFill>
                  <a:srgbClr val="3C4043"/>
                </a:solidFill>
                <a:latin typeface="Google Sans Medium"/>
                <a:ea typeface="Google Sans Medium"/>
                <a:cs typeface="Google Sans Medium"/>
                <a:sym typeface="Google Sans Medium"/>
              </a:rPr>
              <a:t>Documentation</a:t>
            </a:r>
            <a:endParaRPr sz="2800">
              <a:solidFill>
                <a:srgbClr val="3C4043"/>
              </a:solidFill>
              <a:latin typeface="Google Sans Medium"/>
              <a:ea typeface="Google Sans Medium"/>
              <a:cs typeface="Google Sans Medium"/>
              <a:sym typeface="Google Sans Medium"/>
            </a:endParaRPr>
          </a:p>
        </p:txBody>
      </p:sp>
      <p:sp>
        <p:nvSpPr>
          <p:cNvPr id="729" name="Google Shape;729;p64"/>
          <p:cNvSpPr txBox="1"/>
          <p:nvPr/>
        </p:nvSpPr>
        <p:spPr>
          <a:xfrm>
            <a:off x="3868900" y="3377300"/>
            <a:ext cx="4364100" cy="11922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None/>
            </a:pPr>
            <a:r>
              <a:rPr lang="en" sz="2800">
                <a:solidFill>
                  <a:srgbClr val="3C4043"/>
                </a:solidFill>
                <a:latin typeface="Google Sans Medium"/>
                <a:ea typeface="Google Sans Medium"/>
                <a:cs typeface="Google Sans Medium"/>
                <a:sym typeface="Google Sans Medium"/>
              </a:rPr>
              <a:t>Courses</a:t>
            </a:r>
            <a:endParaRPr sz="2800">
              <a:solidFill>
                <a:srgbClr val="3C4043"/>
              </a:solidFill>
              <a:latin typeface="Google Sans Medium"/>
              <a:ea typeface="Google Sans Medium"/>
              <a:cs typeface="Google Sans Medium"/>
              <a:sym typeface="Google Sans Medium"/>
            </a:endParaRPr>
          </a:p>
        </p:txBody>
      </p:sp>
      <p:cxnSp>
        <p:nvCxnSpPr>
          <p:cNvPr id="730" name="Google Shape;730;p64"/>
          <p:cNvCxnSpPr/>
          <p:nvPr/>
        </p:nvCxnSpPr>
        <p:spPr>
          <a:xfrm>
            <a:off x="950800" y="3996150"/>
            <a:ext cx="10200300" cy="0"/>
          </a:xfrm>
          <a:prstGeom prst="straightConnector1">
            <a:avLst/>
          </a:prstGeom>
          <a:noFill/>
          <a:ln cap="flat" cmpd="sng" w="76200">
            <a:solidFill>
              <a:srgbClr val="4285F4"/>
            </a:solidFill>
            <a:prstDash val="solid"/>
            <a:round/>
            <a:headEnd len="med" w="med" type="none"/>
            <a:tailEnd len="med" w="med" type="none"/>
          </a:ln>
        </p:spPr>
      </p:cxnSp>
      <p:sp>
        <p:nvSpPr>
          <p:cNvPr id="731" name="Google Shape;731;p64"/>
          <p:cNvSpPr txBox="1"/>
          <p:nvPr/>
        </p:nvSpPr>
        <p:spPr>
          <a:xfrm>
            <a:off x="12585650" y="4272300"/>
            <a:ext cx="4934100" cy="4207200"/>
          </a:xfrm>
          <a:prstGeom prst="rect">
            <a:avLst/>
          </a:prstGeom>
          <a:noFill/>
          <a:ln>
            <a:noFill/>
          </a:ln>
        </p:spPr>
        <p:txBody>
          <a:bodyPr anchorCtr="0" anchor="ctr" bIns="182850" lIns="0" spcFirstLastPara="1" rIns="182850" wrap="square" tIns="182850">
            <a:spAutoFit/>
          </a:bodyPr>
          <a:lstStyle/>
          <a:p>
            <a:pPr indent="0" lvl="0" marL="0" rtl="0" algn="l">
              <a:lnSpc>
                <a:spcPct val="100000"/>
              </a:lnSpc>
              <a:spcBef>
                <a:spcPts val="1000"/>
              </a:spcBef>
              <a:spcAft>
                <a:spcPts val="0"/>
              </a:spcAft>
              <a:buNone/>
            </a:pPr>
            <a:r>
              <a:rPr lang="en" sz="2400" u="sng">
                <a:solidFill>
                  <a:srgbClr val="1A73E8"/>
                </a:solidFill>
                <a:latin typeface="Google Sans"/>
                <a:ea typeface="Google Sans"/>
                <a:cs typeface="Google Sans"/>
                <a:sym typeface="Google Sans"/>
                <a:hlinkClick r:id="rId8">
                  <a:extLst>
                    <a:ext uri="{A12FA001-AC4F-418D-AE19-62706E023703}">
                      <ahyp:hlinkClr val="tx"/>
                    </a:ext>
                  </a:extLst>
                </a:hlinkClick>
              </a:rPr>
              <a:t>Choose an App Engine environment | App Engine Documentation</a:t>
            </a:r>
            <a:r>
              <a:rPr lang="en" sz="2400">
                <a:solidFill>
                  <a:srgbClr val="3C4043"/>
                </a:solidFill>
                <a:latin typeface="Google Sans"/>
                <a:ea typeface="Google Sans"/>
                <a:cs typeface="Google Sans"/>
                <a:sym typeface="Google Sans"/>
              </a:rPr>
              <a:t> </a:t>
            </a:r>
            <a:endParaRPr sz="2400">
              <a:solidFill>
                <a:srgbClr val="3C4043"/>
              </a:solidFill>
              <a:latin typeface="Google Sans"/>
              <a:ea typeface="Google Sans"/>
              <a:cs typeface="Google Sans"/>
              <a:sym typeface="Google Sans"/>
            </a:endParaRPr>
          </a:p>
          <a:p>
            <a:pPr indent="0" lvl="0" marL="0" rtl="0" algn="l">
              <a:lnSpc>
                <a:spcPct val="100000"/>
              </a:lnSpc>
              <a:spcBef>
                <a:spcPts val="1000"/>
              </a:spcBef>
              <a:spcAft>
                <a:spcPts val="0"/>
              </a:spcAft>
              <a:buNone/>
            </a:pPr>
            <a:r>
              <a:rPr lang="en" sz="2400" u="sng">
                <a:solidFill>
                  <a:srgbClr val="1A73E8"/>
                </a:solidFill>
                <a:latin typeface="Google Sans"/>
                <a:ea typeface="Google Sans"/>
                <a:cs typeface="Google Sans"/>
                <a:sym typeface="Google Sans"/>
                <a:hlinkClick r:id="rId9">
                  <a:extLst>
                    <a:ext uri="{A12FA001-AC4F-418D-AE19-62706E023703}">
                      <ahyp:hlinkClr val="tx"/>
                    </a:ext>
                  </a:extLst>
                </a:hlinkClick>
              </a:rPr>
              <a:t>Application Hosting Options</a:t>
            </a:r>
            <a:r>
              <a:rPr lang="en" sz="2400">
                <a:solidFill>
                  <a:srgbClr val="3C4043"/>
                </a:solidFill>
                <a:latin typeface="Google Sans"/>
                <a:ea typeface="Google Sans"/>
                <a:cs typeface="Google Sans"/>
                <a:sym typeface="Google Sans"/>
              </a:rPr>
              <a:t> </a:t>
            </a:r>
            <a:endParaRPr sz="2400">
              <a:solidFill>
                <a:srgbClr val="3C4043"/>
              </a:solidFill>
              <a:latin typeface="Google Sans"/>
              <a:ea typeface="Google Sans"/>
              <a:cs typeface="Google Sans"/>
              <a:sym typeface="Google Sans"/>
            </a:endParaRPr>
          </a:p>
          <a:p>
            <a:pPr indent="0" lvl="0" marL="0" rtl="0" algn="l">
              <a:lnSpc>
                <a:spcPct val="100000"/>
              </a:lnSpc>
              <a:spcBef>
                <a:spcPts val="1000"/>
              </a:spcBef>
              <a:spcAft>
                <a:spcPts val="0"/>
              </a:spcAft>
              <a:buNone/>
            </a:pPr>
            <a:r>
              <a:rPr lang="en" sz="2400" u="sng">
                <a:solidFill>
                  <a:srgbClr val="1A73E8"/>
                </a:solidFill>
                <a:latin typeface="Google Sans"/>
                <a:ea typeface="Google Sans"/>
                <a:cs typeface="Google Sans"/>
                <a:sym typeface="Google Sans"/>
                <a:hlinkClick r:id="rId10">
                  <a:extLst>
                    <a:ext uri="{A12FA001-AC4F-418D-AE19-62706E023703}">
                      <ahyp:hlinkClr val="tx"/>
                    </a:ext>
                  </a:extLst>
                </a:hlinkClick>
              </a:rPr>
              <a:t>Cloud Run: What no one tells you about Serverless (and how it's done)</a:t>
            </a:r>
            <a:endParaRPr sz="2400">
              <a:solidFill>
                <a:srgbClr val="3C4043"/>
              </a:solidFill>
              <a:latin typeface="Google Sans"/>
              <a:ea typeface="Google Sans"/>
              <a:cs typeface="Google Sans"/>
              <a:sym typeface="Google Sans"/>
            </a:endParaRPr>
          </a:p>
          <a:p>
            <a:pPr indent="0" lvl="0" marL="0" rtl="0" algn="l">
              <a:lnSpc>
                <a:spcPct val="100000"/>
              </a:lnSpc>
              <a:spcBef>
                <a:spcPts val="1000"/>
              </a:spcBef>
              <a:spcAft>
                <a:spcPts val="0"/>
              </a:spcAft>
              <a:buNone/>
            </a:pPr>
            <a:r>
              <a:rPr lang="en" sz="2400" u="sng">
                <a:solidFill>
                  <a:srgbClr val="1A73E8"/>
                </a:solidFill>
                <a:latin typeface="Google Sans"/>
                <a:ea typeface="Google Sans"/>
                <a:cs typeface="Google Sans"/>
                <a:sym typeface="Google Sans"/>
                <a:hlinkClick r:id="rId11">
                  <a:extLst>
                    <a:ext uri="{A12FA001-AC4F-418D-AE19-62706E023703}">
                      <ahyp:hlinkClr val="tx"/>
                    </a:ext>
                  </a:extLst>
                </a:hlinkClick>
              </a:rPr>
              <a:t>Learn Cloud Functions in a snap!</a:t>
            </a:r>
            <a:r>
              <a:rPr lang="en" sz="2400">
                <a:solidFill>
                  <a:srgbClr val="3C4043"/>
                </a:solidFill>
                <a:latin typeface="Google Sans"/>
                <a:ea typeface="Google Sans"/>
                <a:cs typeface="Google Sans"/>
                <a:sym typeface="Google Sans"/>
              </a:rPr>
              <a:t> </a:t>
            </a:r>
            <a:endParaRPr sz="2400">
              <a:solidFill>
                <a:srgbClr val="3C4043"/>
              </a:solidFill>
              <a:latin typeface="Google Sans"/>
              <a:ea typeface="Google Sans"/>
              <a:cs typeface="Google Sans"/>
              <a:sym typeface="Google Sans"/>
            </a:endParaRPr>
          </a:p>
          <a:p>
            <a:pPr indent="0" lvl="0" marL="0" rtl="0" algn="l">
              <a:lnSpc>
                <a:spcPct val="100000"/>
              </a:lnSpc>
              <a:spcBef>
                <a:spcPts val="1000"/>
              </a:spcBef>
              <a:spcAft>
                <a:spcPts val="1000"/>
              </a:spcAft>
              <a:buNone/>
            </a:pPr>
            <a:r>
              <a:rPr lang="en" sz="2400" u="sng">
                <a:solidFill>
                  <a:srgbClr val="1A73E8"/>
                </a:solidFill>
                <a:latin typeface="Google Sans"/>
                <a:ea typeface="Google Sans"/>
                <a:cs typeface="Google Sans"/>
                <a:sym typeface="Google Sans"/>
                <a:hlinkClick r:id="rId12">
                  <a:extLst>
                    <a:ext uri="{A12FA001-AC4F-418D-AE19-62706E023703}">
                      <ahyp:hlinkClr val="tx"/>
                    </a:ext>
                  </a:extLst>
                </a:hlinkClick>
              </a:rPr>
              <a:t>Cloud Functions</a:t>
            </a:r>
            <a:r>
              <a:rPr lang="en" sz="2400">
                <a:solidFill>
                  <a:srgbClr val="3C4043"/>
                </a:solidFill>
                <a:latin typeface="Google Sans"/>
                <a:ea typeface="Google Sans"/>
                <a:cs typeface="Google Sans"/>
                <a:sym typeface="Google Sans"/>
              </a:rPr>
              <a:t> </a:t>
            </a:r>
            <a:endParaRPr sz="2400">
              <a:solidFill>
                <a:srgbClr val="3C4043"/>
              </a:solidFill>
              <a:latin typeface="Google Sans"/>
              <a:ea typeface="Google Sans"/>
              <a:cs typeface="Google Sans"/>
              <a:sym typeface="Google Sans"/>
            </a:endParaRPr>
          </a:p>
        </p:txBody>
      </p:sp>
      <p:sp>
        <p:nvSpPr>
          <p:cNvPr id="732" name="Google Shape;732;p64"/>
          <p:cNvSpPr txBox="1"/>
          <p:nvPr/>
        </p:nvSpPr>
        <p:spPr>
          <a:xfrm>
            <a:off x="914350" y="4245825"/>
            <a:ext cx="9357600" cy="1790700"/>
          </a:xfrm>
          <a:prstGeom prst="rect">
            <a:avLst/>
          </a:prstGeom>
          <a:noFill/>
          <a:ln>
            <a:noFill/>
          </a:ln>
        </p:spPr>
        <p:txBody>
          <a:bodyPr anchorCtr="0" anchor="t" bIns="91450" lIns="91450" spcFirstLastPara="1" rIns="91450" wrap="square" tIns="91450">
            <a:spAutoFit/>
          </a:bodyPr>
          <a:lstStyle/>
          <a:p>
            <a:pPr indent="0" lvl="0" marL="0" rtl="0" algn="l">
              <a:lnSpc>
                <a:spcPct val="100000"/>
              </a:lnSpc>
              <a:spcBef>
                <a:spcPts val="0"/>
              </a:spcBef>
              <a:spcAft>
                <a:spcPts val="0"/>
              </a:spcAft>
              <a:buNone/>
            </a:pPr>
            <a:r>
              <a:rPr lang="en" sz="2400" u="sng">
                <a:solidFill>
                  <a:srgbClr val="1A73E8"/>
                </a:solidFill>
                <a:latin typeface="Google Sans Text"/>
                <a:ea typeface="Google Sans Text"/>
                <a:cs typeface="Google Sans Text"/>
                <a:sym typeface="Google Sans Text"/>
                <a:hlinkClick r:id="rId13">
                  <a:extLst>
                    <a:ext uri="{A12FA001-AC4F-418D-AE19-62706E023703}">
                      <ahyp:hlinkClr val="tx"/>
                    </a:ext>
                  </a:extLst>
                </a:hlinkClick>
              </a:rPr>
              <a:t>Google Cloud Fundamentals: Core Infrastructure</a:t>
            </a:r>
            <a:endParaRPr sz="2400">
              <a:solidFill>
                <a:srgbClr val="3C4043"/>
              </a:solidFill>
              <a:latin typeface="Google Sans Text"/>
              <a:ea typeface="Google Sans Text"/>
              <a:cs typeface="Google Sans Text"/>
              <a:sym typeface="Google Sans Text"/>
            </a:endParaRPr>
          </a:p>
          <a:p>
            <a:pPr indent="-381000" lvl="0" marL="457200" rtl="0" algn="l">
              <a:lnSpc>
                <a:spcPct val="100000"/>
              </a:lnSpc>
              <a:spcBef>
                <a:spcPts val="1000"/>
              </a:spcBef>
              <a:spcAft>
                <a:spcPts val="0"/>
              </a:spcAft>
              <a:buSzPts val="2400"/>
              <a:buFont typeface="Google Sans Text"/>
              <a:buChar char="●"/>
            </a:pPr>
            <a:r>
              <a:rPr lang="en" sz="2400">
                <a:solidFill>
                  <a:srgbClr val="3C4043"/>
                </a:solidFill>
                <a:latin typeface="Google Sans Text"/>
                <a:ea typeface="Google Sans Text"/>
                <a:cs typeface="Google Sans Text"/>
                <a:sym typeface="Google Sans Text"/>
              </a:rPr>
              <a:t>M6 Applications in the Cloud</a:t>
            </a:r>
            <a:endParaRPr sz="2400">
              <a:solidFill>
                <a:srgbClr val="3C4043"/>
              </a:solidFill>
              <a:latin typeface="Google Sans Text"/>
              <a:ea typeface="Google Sans Text"/>
              <a:cs typeface="Google Sans Text"/>
              <a:sym typeface="Google Sans Text"/>
            </a:endParaRPr>
          </a:p>
          <a:p>
            <a:pPr indent="-381000" lvl="0" marL="457200" rtl="0" algn="l">
              <a:lnSpc>
                <a:spcPct val="100000"/>
              </a:lnSpc>
              <a:spcBef>
                <a:spcPts val="0"/>
              </a:spcBef>
              <a:spcAft>
                <a:spcPts val="0"/>
              </a:spcAft>
              <a:buSzPts val="2400"/>
              <a:buFont typeface="Google Sans Text"/>
              <a:buChar char="●"/>
            </a:pPr>
            <a:r>
              <a:rPr lang="en" sz="2400">
                <a:solidFill>
                  <a:srgbClr val="3C4043"/>
                </a:solidFill>
                <a:latin typeface="Google Sans Text"/>
                <a:ea typeface="Google Sans Text"/>
                <a:cs typeface="Google Sans Text"/>
                <a:sym typeface="Google Sans Text"/>
              </a:rPr>
              <a:t>M7 Developing and Deploying in the Cloud</a:t>
            </a:r>
            <a:endParaRPr sz="2400">
              <a:solidFill>
                <a:srgbClr val="3C4043"/>
              </a:solidFill>
              <a:latin typeface="Google Sans Text"/>
              <a:ea typeface="Google Sans Text"/>
              <a:cs typeface="Google Sans Text"/>
              <a:sym typeface="Google Sans Text"/>
            </a:endParaRPr>
          </a:p>
          <a:p>
            <a:pPr indent="0" lvl="0" marL="0" rtl="0" algn="l">
              <a:lnSpc>
                <a:spcPct val="100000"/>
              </a:lnSpc>
              <a:spcBef>
                <a:spcPts val="0"/>
              </a:spcBef>
              <a:spcAft>
                <a:spcPts val="0"/>
              </a:spcAft>
              <a:buNone/>
            </a:pPr>
            <a:r>
              <a:t/>
            </a:r>
            <a:endParaRPr sz="2400">
              <a:solidFill>
                <a:srgbClr val="3C4043"/>
              </a:solidFill>
              <a:latin typeface="Google Sans Text"/>
              <a:ea typeface="Google Sans Text"/>
              <a:cs typeface="Google Sans Text"/>
              <a:sym typeface="Google Sans Text"/>
            </a:endParaRPr>
          </a:p>
        </p:txBody>
      </p:sp>
      <p:sp>
        <p:nvSpPr>
          <p:cNvPr id="733" name="Google Shape;733;p64"/>
          <p:cNvSpPr txBox="1"/>
          <p:nvPr/>
        </p:nvSpPr>
        <p:spPr>
          <a:xfrm>
            <a:off x="2403650" y="914400"/>
            <a:ext cx="11465700" cy="1993200"/>
          </a:xfrm>
          <a:prstGeom prst="rect">
            <a:avLst/>
          </a:prstGeom>
          <a:noFill/>
          <a:ln>
            <a:noFill/>
          </a:ln>
        </p:spPr>
        <p:txBody>
          <a:bodyPr anchorCtr="0" anchor="t" bIns="0" lIns="0" spcFirstLastPara="1" rIns="182850" wrap="square" tIns="0">
            <a:noAutofit/>
          </a:bodyPr>
          <a:lstStyle/>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Deploying and implementing Cloud Run and Cloud Functions resources</a:t>
            </a:r>
            <a:endParaRPr sz="4800">
              <a:solidFill>
                <a:srgbClr val="202124"/>
              </a:solidFill>
              <a:latin typeface="Google Sans Medium"/>
              <a:ea typeface="Google Sans Medium"/>
              <a:cs typeface="Google Sans Medium"/>
              <a:sym typeface="Google Sans Medium"/>
            </a:endParaRPr>
          </a:p>
          <a:p>
            <a:pPr indent="0" lvl="0" marL="0" rtl="0" algn="l">
              <a:lnSpc>
                <a:spcPct val="90000"/>
              </a:lnSpc>
              <a:spcBef>
                <a:spcPts val="0"/>
              </a:spcBef>
              <a:spcAft>
                <a:spcPts val="0"/>
              </a:spcAft>
              <a:buNone/>
            </a:pPr>
            <a:r>
              <a:t/>
            </a:r>
            <a:endParaRPr sz="4800">
              <a:solidFill>
                <a:srgbClr val="202124"/>
              </a:solidFill>
              <a:latin typeface="Google Sans Medium"/>
              <a:ea typeface="Google Sans Medium"/>
              <a:cs typeface="Google Sans Medium"/>
              <a:sym typeface="Google Sans Medium"/>
            </a:endParaRPr>
          </a:p>
          <a:p>
            <a:pPr indent="0" lvl="0" marL="0" rtl="0" algn="l">
              <a:lnSpc>
                <a:spcPct val="90000"/>
              </a:lnSpc>
              <a:spcBef>
                <a:spcPts val="0"/>
              </a:spcBef>
              <a:spcAft>
                <a:spcPts val="0"/>
              </a:spcAft>
              <a:buNone/>
            </a:pPr>
            <a:r>
              <a:t/>
            </a:r>
            <a:endParaRPr sz="4800">
              <a:solidFill>
                <a:srgbClr val="202124"/>
              </a:solidFill>
              <a:latin typeface="Google Sans Medium"/>
              <a:ea typeface="Google Sans Medium"/>
              <a:cs typeface="Google Sans Medium"/>
              <a:sym typeface="Google Sans Medium"/>
            </a:endParaRPr>
          </a:p>
          <a:p>
            <a:pPr indent="0" lvl="0" marL="0" rtl="0" algn="l">
              <a:lnSpc>
                <a:spcPct val="90000"/>
              </a:lnSpc>
              <a:spcBef>
                <a:spcPts val="0"/>
              </a:spcBef>
              <a:spcAft>
                <a:spcPts val="0"/>
              </a:spcAft>
              <a:buNone/>
            </a:pPr>
            <a:r>
              <a:t/>
            </a:r>
            <a:endParaRPr sz="4000">
              <a:solidFill>
                <a:srgbClr val="202124"/>
              </a:solidFill>
              <a:latin typeface="Google Sans Medium"/>
              <a:ea typeface="Google Sans Medium"/>
              <a:cs typeface="Google Sans Medium"/>
              <a:sym typeface="Google Sans Medium"/>
            </a:endParaRPr>
          </a:p>
        </p:txBody>
      </p:sp>
      <p:sp>
        <p:nvSpPr>
          <p:cNvPr id="734" name="Google Shape;734;p64"/>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3</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3</a:t>
            </a:r>
            <a:endParaRPr sz="5700">
              <a:solidFill>
                <a:srgbClr val="3C4043"/>
              </a:solidFill>
              <a:latin typeface="Roboto Mono"/>
              <a:ea typeface="Roboto Mono"/>
              <a:cs typeface="Roboto Mono"/>
              <a:sym typeface="Roboto Mono"/>
            </a:endParaRPr>
          </a:p>
        </p:txBody>
      </p:sp>
      <p:sp>
        <p:nvSpPr>
          <p:cNvPr id="735" name="Google Shape;735;p64"/>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64"/>
          <p:cNvSpPr txBox="1"/>
          <p:nvPr/>
        </p:nvSpPr>
        <p:spPr>
          <a:xfrm>
            <a:off x="1031405" y="1300078"/>
            <a:ext cx="5442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65"/>
          <p:cNvSpPr/>
          <p:nvPr/>
        </p:nvSpPr>
        <p:spPr>
          <a:xfrm rot="5400000">
            <a:off x="3087575" y="3773425"/>
            <a:ext cx="828000" cy="7002900"/>
          </a:xfrm>
          <a:prstGeom prst="round2SameRect">
            <a:avLst>
              <a:gd fmla="val 16667"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65"/>
          <p:cNvSpPr txBox="1"/>
          <p:nvPr/>
        </p:nvSpPr>
        <p:spPr>
          <a:xfrm>
            <a:off x="8771325" y="4292450"/>
            <a:ext cx="8602200" cy="45069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Run a </a:t>
            </a:r>
            <a:r>
              <a:rPr b="1" i="1" lang="en" sz="2400">
                <a:solidFill>
                  <a:srgbClr val="3C4043"/>
                </a:solidFill>
                <a:latin typeface="Google Sans Text"/>
                <a:ea typeface="Google Sans Text"/>
                <a:cs typeface="Google Sans Text"/>
                <a:sym typeface="Google Sans Text"/>
              </a:rPr>
              <a:t>gcloud mb</a:t>
            </a:r>
            <a:r>
              <a:rPr lang="en" sz="2400">
                <a:solidFill>
                  <a:srgbClr val="3C4043"/>
                </a:solidFill>
                <a:latin typeface="Google Sans Text"/>
                <a:ea typeface="Google Sans Text"/>
                <a:cs typeface="Google Sans Text"/>
                <a:sym typeface="Google Sans Text"/>
              </a:rPr>
              <a:t> command specifying the name of the bucket and accepting defaults for the other mb settings.</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Run a </a:t>
            </a:r>
            <a:r>
              <a:rPr b="1" i="1" lang="en" sz="2400">
                <a:solidFill>
                  <a:srgbClr val="3C4043"/>
                </a:solidFill>
                <a:latin typeface="Google Sans Text"/>
                <a:ea typeface="Google Sans Text"/>
                <a:cs typeface="Google Sans Text"/>
                <a:sym typeface="Google Sans Text"/>
              </a:rPr>
              <a:t>gsutil mb</a:t>
            </a:r>
            <a:r>
              <a:rPr lang="en" sz="2400">
                <a:solidFill>
                  <a:srgbClr val="3C4043"/>
                </a:solidFill>
                <a:latin typeface="Google Sans Text"/>
                <a:ea typeface="Google Sans Text"/>
                <a:cs typeface="Google Sans Text"/>
                <a:sym typeface="Google Sans Text"/>
              </a:rPr>
              <a:t> command specifying a multi-regional location and an option to turn ACL evaluation off. </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Run a </a:t>
            </a:r>
            <a:r>
              <a:rPr b="1" i="1" lang="en" sz="2400">
                <a:solidFill>
                  <a:srgbClr val="3C4043"/>
                </a:solidFill>
                <a:latin typeface="Google Sans Text"/>
                <a:ea typeface="Google Sans Text"/>
                <a:cs typeface="Google Sans Text"/>
                <a:sym typeface="Google Sans Text"/>
              </a:rPr>
              <a:t>gsutil mb</a:t>
            </a:r>
            <a:r>
              <a:rPr lang="en" sz="2400">
                <a:solidFill>
                  <a:srgbClr val="3C4043"/>
                </a:solidFill>
                <a:latin typeface="Google Sans Text"/>
                <a:ea typeface="Google Sans Text"/>
                <a:cs typeface="Google Sans Text"/>
                <a:sym typeface="Google Sans Text"/>
              </a:rPr>
              <a:t> command specifying a dual-region bucket and an option to turn ACL evaluation off. </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100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Run a </a:t>
            </a:r>
            <a:r>
              <a:rPr b="1" i="1" lang="en" sz="2400">
                <a:solidFill>
                  <a:srgbClr val="3C4043"/>
                </a:solidFill>
                <a:latin typeface="Google Sans Text"/>
                <a:ea typeface="Google Sans Text"/>
                <a:cs typeface="Google Sans Text"/>
                <a:sym typeface="Google Sans Text"/>
              </a:rPr>
              <a:t>gsutil mb</a:t>
            </a:r>
            <a:r>
              <a:rPr lang="en" sz="2400">
                <a:solidFill>
                  <a:srgbClr val="3C4043"/>
                </a:solidFill>
                <a:latin typeface="Google Sans Text"/>
                <a:ea typeface="Google Sans Text"/>
                <a:cs typeface="Google Sans Text"/>
                <a:sym typeface="Google Sans Text"/>
              </a:rPr>
              <a:t> command specifying a dual-region bucket and accepting defaults for the other mb settings.</a:t>
            </a:r>
            <a:endParaRPr sz="2400">
              <a:solidFill>
                <a:srgbClr val="3C4043"/>
              </a:solidFill>
              <a:latin typeface="Google Sans Text"/>
              <a:ea typeface="Google Sans Text"/>
              <a:cs typeface="Google Sans Text"/>
              <a:sym typeface="Google Sans Text"/>
            </a:endParaRPr>
          </a:p>
        </p:txBody>
      </p:sp>
      <p:sp>
        <p:nvSpPr>
          <p:cNvPr id="743" name="Google Shape;743;p65"/>
          <p:cNvSpPr txBox="1"/>
          <p:nvPr/>
        </p:nvSpPr>
        <p:spPr>
          <a:xfrm>
            <a:off x="2403650" y="914400"/>
            <a:ext cx="10201200" cy="1421700"/>
          </a:xfrm>
          <a:prstGeom prst="rect">
            <a:avLst/>
          </a:prstGeom>
          <a:noFill/>
          <a:ln>
            <a:noFill/>
          </a:ln>
        </p:spPr>
        <p:txBody>
          <a:bodyPr anchorCtr="0" anchor="ctr" bIns="0" lIns="0" spcFirstLastPara="1" rIns="182850" wrap="square" tIns="0">
            <a:noAutofit/>
          </a:bodyPr>
          <a:lstStyle/>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Diagnostic Question 06 </a:t>
            </a:r>
            <a:endParaRPr sz="4000">
              <a:solidFill>
                <a:srgbClr val="202124"/>
              </a:solidFill>
              <a:latin typeface="Google Sans Medium"/>
              <a:ea typeface="Google Sans Medium"/>
              <a:cs typeface="Google Sans Medium"/>
              <a:sym typeface="Google Sans Medium"/>
            </a:endParaRPr>
          </a:p>
        </p:txBody>
      </p:sp>
      <p:pic>
        <p:nvPicPr>
          <p:cNvPr id="744" name="Google Shape;744;p65"/>
          <p:cNvPicPr preferRelativeResize="0"/>
          <p:nvPr/>
        </p:nvPicPr>
        <p:blipFill>
          <a:blip r:embed="rId3">
            <a:alphaModFix/>
          </a:blip>
          <a:stretch>
            <a:fillRect/>
          </a:stretch>
        </p:blipFill>
        <p:spPr>
          <a:xfrm>
            <a:off x="13535525" y="768100"/>
            <a:ext cx="3394224" cy="3209424"/>
          </a:xfrm>
          <a:prstGeom prst="rect">
            <a:avLst/>
          </a:prstGeom>
          <a:noFill/>
          <a:ln>
            <a:noFill/>
          </a:ln>
        </p:spPr>
      </p:pic>
      <p:sp>
        <p:nvSpPr>
          <p:cNvPr id="745" name="Google Shape;745;p65"/>
          <p:cNvSpPr txBox="1"/>
          <p:nvPr/>
        </p:nvSpPr>
        <p:spPr>
          <a:xfrm>
            <a:off x="914350" y="4292450"/>
            <a:ext cx="6116700" cy="1736100"/>
          </a:xfrm>
          <a:prstGeom prst="rect">
            <a:avLst/>
          </a:prstGeom>
          <a:noFill/>
          <a:ln>
            <a:noFill/>
          </a:ln>
        </p:spPr>
        <p:txBody>
          <a:bodyPr anchorCtr="0" anchor="t" bIns="91425" lIns="0" spcFirstLastPara="1" rIns="91425" wrap="square" tIns="0">
            <a:spAutoFit/>
          </a:bodyPr>
          <a:lstStyle/>
          <a:p>
            <a:pPr indent="0" lvl="0" marL="0" rtl="0" algn="l">
              <a:lnSpc>
                <a:spcPct val="115000"/>
              </a:lnSpc>
              <a:spcBef>
                <a:spcPts val="0"/>
              </a:spcBef>
              <a:spcAft>
                <a:spcPts val="0"/>
              </a:spcAft>
              <a:buNone/>
            </a:pPr>
            <a:r>
              <a:rPr lang="en" sz="2400">
                <a:solidFill>
                  <a:srgbClr val="3C4043"/>
                </a:solidFill>
                <a:latin typeface="Google Sans Text"/>
                <a:ea typeface="Google Sans Text"/>
                <a:cs typeface="Google Sans Text"/>
                <a:sym typeface="Google Sans Text"/>
              </a:rPr>
              <a:t>You require a Cloud Storage bucket serving users in New York City. There is a need for geo-redundancy. You do not plan               on using ACLs. </a:t>
            </a:r>
            <a:endParaRPr sz="2400">
              <a:solidFill>
                <a:srgbClr val="3C4043"/>
              </a:solidFill>
              <a:latin typeface="Google Sans Text"/>
              <a:ea typeface="Google Sans Text"/>
              <a:cs typeface="Google Sans Text"/>
              <a:sym typeface="Google Sans Text"/>
            </a:endParaRPr>
          </a:p>
        </p:txBody>
      </p:sp>
      <p:sp>
        <p:nvSpPr>
          <p:cNvPr id="746" name="Google Shape;746;p65"/>
          <p:cNvSpPr txBox="1"/>
          <p:nvPr/>
        </p:nvSpPr>
        <p:spPr>
          <a:xfrm>
            <a:off x="914350" y="6878425"/>
            <a:ext cx="5808000" cy="792900"/>
          </a:xfrm>
          <a:prstGeom prst="rect">
            <a:avLst/>
          </a:prstGeom>
          <a:noFill/>
          <a:ln>
            <a:noFill/>
          </a:ln>
        </p:spPr>
        <p:txBody>
          <a:bodyPr anchorCtr="0" anchor="ctr" bIns="0" lIns="0" spcFirstLastPara="1" rIns="91425" wrap="square" tIns="0">
            <a:noAutofit/>
          </a:bodyPr>
          <a:lstStyle/>
          <a:p>
            <a:pPr indent="0" lvl="0" marL="0" rtl="0" algn="l">
              <a:lnSpc>
                <a:spcPct val="115000"/>
              </a:lnSpc>
              <a:spcBef>
                <a:spcPts val="0"/>
              </a:spcBef>
              <a:spcAft>
                <a:spcPts val="0"/>
              </a:spcAft>
              <a:buNone/>
            </a:pPr>
            <a:r>
              <a:rPr lang="en" sz="2400">
                <a:solidFill>
                  <a:srgbClr val="FFFFFF"/>
                </a:solidFill>
                <a:latin typeface="Google Sans Text"/>
                <a:ea typeface="Google Sans Text"/>
                <a:cs typeface="Google Sans Text"/>
                <a:sym typeface="Google Sans Text"/>
              </a:rPr>
              <a:t>What CLI command do you use?</a:t>
            </a:r>
            <a:endParaRPr sz="2400">
              <a:solidFill>
                <a:srgbClr val="FFFFFF"/>
              </a:solidFill>
              <a:latin typeface="Google Sans Text"/>
              <a:ea typeface="Google Sans Text"/>
              <a:cs typeface="Google Sans Text"/>
              <a:sym typeface="Google Sans Text"/>
            </a:endParaRPr>
          </a:p>
        </p:txBody>
      </p:sp>
      <p:sp>
        <p:nvSpPr>
          <p:cNvPr id="747" name="Google Shape;747;p65"/>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65"/>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3</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4</a:t>
            </a:r>
            <a:endParaRPr sz="5700">
              <a:solidFill>
                <a:srgbClr val="3C4043"/>
              </a:solidFill>
              <a:latin typeface="Roboto Mono"/>
              <a:ea typeface="Roboto Mono"/>
              <a:cs typeface="Roboto Mono"/>
              <a:sym typeface="Roboto Mono"/>
            </a:endParaRPr>
          </a:p>
        </p:txBody>
      </p:sp>
      <p:sp>
        <p:nvSpPr>
          <p:cNvPr id="749" name="Google Shape;749;p65"/>
          <p:cNvSpPr txBox="1"/>
          <p:nvPr/>
        </p:nvSpPr>
        <p:spPr>
          <a:xfrm>
            <a:off x="1031405" y="1300078"/>
            <a:ext cx="5442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66"/>
          <p:cNvSpPr/>
          <p:nvPr/>
        </p:nvSpPr>
        <p:spPr>
          <a:xfrm rot="5400000">
            <a:off x="3392525" y="3757575"/>
            <a:ext cx="1621500" cy="8406300"/>
          </a:xfrm>
          <a:prstGeom prst="round2SameRect">
            <a:avLst>
              <a:gd fmla="val 16667"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66"/>
          <p:cNvSpPr txBox="1"/>
          <p:nvPr/>
        </p:nvSpPr>
        <p:spPr>
          <a:xfrm>
            <a:off x="9220250" y="4292450"/>
            <a:ext cx="8153400" cy="45069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--availability-type</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--replica-type</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--secondary-zone</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100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a:t>
            </a:r>
            <a:r>
              <a:rPr lang="en" sz="2400">
                <a:solidFill>
                  <a:srgbClr val="3C4043"/>
                </a:solidFill>
                <a:highlight>
                  <a:srgbClr val="FFFF00"/>
                </a:highlight>
                <a:latin typeface="Google Sans Text"/>
                <a:ea typeface="Google Sans Text"/>
                <a:cs typeface="Google Sans Text"/>
                <a:sym typeface="Google Sans Text"/>
              </a:rPr>
              <a:t>control_plane</a:t>
            </a:r>
            <a:r>
              <a:rPr lang="en" sz="2400">
                <a:solidFill>
                  <a:srgbClr val="3C4043"/>
                </a:solidFill>
                <a:latin typeface="Google Sans Text"/>
                <a:ea typeface="Google Sans Text"/>
                <a:cs typeface="Google Sans Text"/>
                <a:sym typeface="Google Sans Text"/>
              </a:rPr>
              <a:t>-instance-name</a:t>
            </a:r>
            <a:endParaRPr sz="2400">
              <a:solidFill>
                <a:srgbClr val="3C4043"/>
              </a:solidFill>
              <a:latin typeface="Google Sans Text"/>
              <a:ea typeface="Google Sans Text"/>
              <a:cs typeface="Google Sans Text"/>
              <a:sym typeface="Google Sans Text"/>
            </a:endParaRPr>
          </a:p>
        </p:txBody>
      </p:sp>
      <p:sp>
        <p:nvSpPr>
          <p:cNvPr id="756" name="Google Shape;756;p66"/>
          <p:cNvSpPr txBox="1"/>
          <p:nvPr/>
        </p:nvSpPr>
        <p:spPr>
          <a:xfrm>
            <a:off x="2403650" y="914400"/>
            <a:ext cx="10201200" cy="1421700"/>
          </a:xfrm>
          <a:prstGeom prst="rect">
            <a:avLst/>
          </a:prstGeom>
          <a:noFill/>
          <a:ln>
            <a:noFill/>
          </a:ln>
        </p:spPr>
        <p:txBody>
          <a:bodyPr anchorCtr="0" anchor="ctr" bIns="0" lIns="0" spcFirstLastPara="1" rIns="182850" wrap="square" tIns="0">
            <a:noAutofit/>
          </a:bodyPr>
          <a:lstStyle/>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Diagnostic Question 07 </a:t>
            </a:r>
            <a:endParaRPr sz="4000">
              <a:solidFill>
                <a:srgbClr val="202124"/>
              </a:solidFill>
              <a:latin typeface="Google Sans Medium"/>
              <a:ea typeface="Google Sans Medium"/>
              <a:cs typeface="Google Sans Medium"/>
              <a:sym typeface="Google Sans Medium"/>
            </a:endParaRPr>
          </a:p>
        </p:txBody>
      </p:sp>
      <p:pic>
        <p:nvPicPr>
          <p:cNvPr id="757" name="Google Shape;757;p66"/>
          <p:cNvPicPr preferRelativeResize="0"/>
          <p:nvPr/>
        </p:nvPicPr>
        <p:blipFill>
          <a:blip r:embed="rId3">
            <a:alphaModFix/>
          </a:blip>
          <a:stretch>
            <a:fillRect/>
          </a:stretch>
        </p:blipFill>
        <p:spPr>
          <a:xfrm>
            <a:off x="13535525" y="768100"/>
            <a:ext cx="3394224" cy="3209424"/>
          </a:xfrm>
          <a:prstGeom prst="rect">
            <a:avLst/>
          </a:prstGeom>
          <a:noFill/>
          <a:ln>
            <a:noFill/>
          </a:ln>
        </p:spPr>
      </p:pic>
      <p:sp>
        <p:nvSpPr>
          <p:cNvPr id="758" name="Google Shape;758;p66"/>
          <p:cNvSpPr txBox="1"/>
          <p:nvPr/>
        </p:nvSpPr>
        <p:spPr>
          <a:xfrm>
            <a:off x="914350" y="4292450"/>
            <a:ext cx="7365900" cy="2586000"/>
          </a:xfrm>
          <a:prstGeom prst="rect">
            <a:avLst/>
          </a:prstGeom>
          <a:noFill/>
          <a:ln>
            <a:noFill/>
          </a:ln>
        </p:spPr>
        <p:txBody>
          <a:bodyPr anchorCtr="0" anchor="t" bIns="91425" lIns="0" spcFirstLastPara="1" rIns="91425" wrap="square" tIns="0">
            <a:spAutoFit/>
          </a:bodyPr>
          <a:lstStyle/>
          <a:p>
            <a:pPr indent="0" lvl="0" marL="0" rtl="0" algn="l">
              <a:lnSpc>
                <a:spcPct val="115000"/>
              </a:lnSpc>
              <a:spcBef>
                <a:spcPts val="0"/>
              </a:spcBef>
              <a:spcAft>
                <a:spcPts val="0"/>
              </a:spcAft>
              <a:buNone/>
            </a:pPr>
            <a:r>
              <a:rPr lang="en" sz="2400">
                <a:solidFill>
                  <a:srgbClr val="3C4043"/>
                </a:solidFill>
                <a:latin typeface="Google Sans Text"/>
                <a:ea typeface="Google Sans Text"/>
                <a:cs typeface="Google Sans Text"/>
                <a:sym typeface="Google Sans Text"/>
              </a:rPr>
              <a:t>Cymbal Superstore asks you to implement Cloud SQL as a database backend to their supply chain application. You want to configure automatic failover in case of a zone outage. You decide to use the </a:t>
            </a:r>
            <a:r>
              <a:rPr b="1" i="1" lang="en" sz="2400">
                <a:solidFill>
                  <a:srgbClr val="3C4043"/>
                </a:solidFill>
                <a:latin typeface="Google Sans Text"/>
                <a:ea typeface="Google Sans Text"/>
                <a:cs typeface="Google Sans Text"/>
                <a:sym typeface="Google Sans Text"/>
              </a:rPr>
              <a:t>gcloud sql instances create</a:t>
            </a:r>
            <a:r>
              <a:rPr lang="en" sz="2400">
                <a:solidFill>
                  <a:srgbClr val="3C4043"/>
                </a:solidFill>
                <a:latin typeface="Google Sans Text"/>
                <a:ea typeface="Google Sans Text"/>
                <a:cs typeface="Google Sans Text"/>
                <a:sym typeface="Google Sans Text"/>
              </a:rPr>
              <a:t> command set to accomplish this.</a:t>
            </a:r>
            <a:endParaRPr sz="2400">
              <a:solidFill>
                <a:srgbClr val="3C4043"/>
              </a:solidFill>
              <a:latin typeface="Google Sans Text"/>
              <a:ea typeface="Google Sans Text"/>
              <a:cs typeface="Google Sans Text"/>
              <a:sym typeface="Google Sans Text"/>
            </a:endParaRPr>
          </a:p>
        </p:txBody>
      </p:sp>
      <p:sp>
        <p:nvSpPr>
          <p:cNvPr id="759" name="Google Shape;759;p66"/>
          <p:cNvSpPr txBox="1"/>
          <p:nvPr/>
        </p:nvSpPr>
        <p:spPr>
          <a:xfrm>
            <a:off x="914350" y="7564225"/>
            <a:ext cx="7056900" cy="792900"/>
          </a:xfrm>
          <a:prstGeom prst="rect">
            <a:avLst/>
          </a:prstGeom>
          <a:noFill/>
          <a:ln>
            <a:noFill/>
          </a:ln>
        </p:spPr>
        <p:txBody>
          <a:bodyPr anchorCtr="0" anchor="ctr" bIns="0" lIns="0" spcFirstLastPara="1" rIns="91425" wrap="square" tIns="0">
            <a:noAutofit/>
          </a:bodyPr>
          <a:lstStyle/>
          <a:p>
            <a:pPr indent="0" lvl="0" marL="0" rtl="0" algn="l">
              <a:lnSpc>
                <a:spcPct val="115000"/>
              </a:lnSpc>
              <a:spcBef>
                <a:spcPts val="0"/>
              </a:spcBef>
              <a:spcAft>
                <a:spcPts val="0"/>
              </a:spcAft>
              <a:buNone/>
            </a:pPr>
            <a:r>
              <a:rPr lang="en" sz="2400">
                <a:solidFill>
                  <a:schemeClr val="dk1"/>
                </a:solidFill>
                <a:latin typeface="Google Sans Text"/>
                <a:ea typeface="Google Sans Text"/>
                <a:cs typeface="Google Sans Text"/>
                <a:sym typeface="Google Sans Text"/>
              </a:rPr>
              <a:t>Which gcloud command line argument is required to configure the stated failover capability as you create the required instances?</a:t>
            </a:r>
            <a:endParaRPr sz="2400">
              <a:solidFill>
                <a:schemeClr val="dk1"/>
              </a:solidFill>
              <a:latin typeface="Google Sans Text"/>
              <a:ea typeface="Google Sans Text"/>
              <a:cs typeface="Google Sans Text"/>
              <a:sym typeface="Google Sans Text"/>
            </a:endParaRPr>
          </a:p>
        </p:txBody>
      </p:sp>
      <p:sp>
        <p:nvSpPr>
          <p:cNvPr id="760" name="Google Shape;760;p66"/>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66"/>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3</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4</a:t>
            </a:r>
            <a:endParaRPr sz="5700">
              <a:solidFill>
                <a:srgbClr val="3C4043"/>
              </a:solidFill>
              <a:latin typeface="Roboto Mono"/>
              <a:ea typeface="Roboto Mono"/>
              <a:cs typeface="Roboto Mono"/>
              <a:sym typeface="Roboto Mono"/>
            </a:endParaRPr>
          </a:p>
        </p:txBody>
      </p:sp>
      <p:sp>
        <p:nvSpPr>
          <p:cNvPr id="762" name="Google Shape;762;p66"/>
          <p:cNvSpPr txBox="1"/>
          <p:nvPr/>
        </p:nvSpPr>
        <p:spPr>
          <a:xfrm>
            <a:off x="1031405" y="1300078"/>
            <a:ext cx="5442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67"/>
          <p:cNvSpPr/>
          <p:nvPr/>
        </p:nvSpPr>
        <p:spPr>
          <a:xfrm rot="5400000">
            <a:off x="3087575" y="4078225"/>
            <a:ext cx="828000" cy="7002900"/>
          </a:xfrm>
          <a:prstGeom prst="round2SameRect">
            <a:avLst>
              <a:gd fmla="val 16667"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67"/>
          <p:cNvSpPr txBox="1"/>
          <p:nvPr/>
        </p:nvSpPr>
        <p:spPr>
          <a:xfrm>
            <a:off x="8771325" y="4292450"/>
            <a:ext cx="8602200" cy="45069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Implement a </a:t>
            </a:r>
            <a:r>
              <a:rPr b="1" i="1" lang="en" sz="2400">
                <a:solidFill>
                  <a:srgbClr val="3C4043"/>
                </a:solidFill>
                <a:latin typeface="Google Sans Text"/>
                <a:ea typeface="Google Sans Text"/>
                <a:cs typeface="Google Sans Text"/>
                <a:sym typeface="Google Sans Text"/>
              </a:rPr>
              <a:t>bq load</a:t>
            </a:r>
            <a:r>
              <a:rPr lang="en" sz="2400">
                <a:solidFill>
                  <a:srgbClr val="3C4043"/>
                </a:solidFill>
                <a:latin typeface="Google Sans Text"/>
                <a:ea typeface="Google Sans Text"/>
                <a:cs typeface="Google Sans Text"/>
                <a:sym typeface="Google Sans Text"/>
              </a:rPr>
              <a:t> command in a command line script and schedule it with cron. </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Read the data from your bucket by using the BigQuery streaming API in a program. </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Create a Cloud Function to push data to BigQuery through a Dataflow pipeline.</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100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Use the BigQuery data transfer service to schedule a transfer between your bucket and BigQuery.</a:t>
            </a:r>
            <a:endParaRPr sz="2400">
              <a:solidFill>
                <a:srgbClr val="3C4043"/>
              </a:solidFill>
              <a:latin typeface="Google Sans Text"/>
              <a:ea typeface="Google Sans Text"/>
              <a:cs typeface="Google Sans Text"/>
              <a:sym typeface="Google Sans Text"/>
            </a:endParaRPr>
          </a:p>
        </p:txBody>
      </p:sp>
      <p:sp>
        <p:nvSpPr>
          <p:cNvPr id="769" name="Google Shape;769;p67"/>
          <p:cNvSpPr txBox="1"/>
          <p:nvPr/>
        </p:nvSpPr>
        <p:spPr>
          <a:xfrm>
            <a:off x="2403650" y="914400"/>
            <a:ext cx="10201200" cy="1421700"/>
          </a:xfrm>
          <a:prstGeom prst="rect">
            <a:avLst/>
          </a:prstGeom>
          <a:noFill/>
          <a:ln>
            <a:noFill/>
          </a:ln>
        </p:spPr>
        <p:txBody>
          <a:bodyPr anchorCtr="0" anchor="ctr" bIns="0" lIns="0" spcFirstLastPara="1" rIns="182850" wrap="square" tIns="0">
            <a:noAutofit/>
          </a:bodyPr>
          <a:lstStyle/>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Diagnostic Question 08 </a:t>
            </a:r>
            <a:endParaRPr sz="4000">
              <a:solidFill>
                <a:srgbClr val="202124"/>
              </a:solidFill>
              <a:latin typeface="Google Sans Medium"/>
              <a:ea typeface="Google Sans Medium"/>
              <a:cs typeface="Google Sans Medium"/>
              <a:sym typeface="Google Sans Medium"/>
            </a:endParaRPr>
          </a:p>
        </p:txBody>
      </p:sp>
      <p:pic>
        <p:nvPicPr>
          <p:cNvPr id="770" name="Google Shape;770;p67"/>
          <p:cNvPicPr preferRelativeResize="0"/>
          <p:nvPr/>
        </p:nvPicPr>
        <p:blipFill>
          <a:blip r:embed="rId3">
            <a:alphaModFix/>
          </a:blip>
          <a:stretch>
            <a:fillRect/>
          </a:stretch>
        </p:blipFill>
        <p:spPr>
          <a:xfrm>
            <a:off x="13535525" y="768100"/>
            <a:ext cx="3394224" cy="3209424"/>
          </a:xfrm>
          <a:prstGeom prst="rect">
            <a:avLst/>
          </a:prstGeom>
          <a:noFill/>
          <a:ln>
            <a:noFill/>
          </a:ln>
        </p:spPr>
      </p:pic>
      <p:sp>
        <p:nvSpPr>
          <p:cNvPr id="771" name="Google Shape;771;p67"/>
          <p:cNvSpPr txBox="1"/>
          <p:nvPr/>
        </p:nvSpPr>
        <p:spPr>
          <a:xfrm>
            <a:off x="914350" y="4292450"/>
            <a:ext cx="6088800" cy="2586000"/>
          </a:xfrm>
          <a:prstGeom prst="rect">
            <a:avLst/>
          </a:prstGeom>
          <a:noFill/>
          <a:ln>
            <a:noFill/>
          </a:ln>
        </p:spPr>
        <p:txBody>
          <a:bodyPr anchorCtr="0" anchor="t" bIns="91425" lIns="0" spcFirstLastPara="1" rIns="91425" wrap="square" tIns="0">
            <a:spAutoFit/>
          </a:bodyPr>
          <a:lstStyle/>
          <a:p>
            <a:pPr indent="0" lvl="0" marL="0" rtl="0" algn="l">
              <a:lnSpc>
                <a:spcPct val="115000"/>
              </a:lnSpc>
              <a:spcBef>
                <a:spcPts val="0"/>
              </a:spcBef>
              <a:spcAft>
                <a:spcPts val="0"/>
              </a:spcAft>
              <a:buNone/>
            </a:pPr>
            <a:r>
              <a:rPr lang="en" sz="2400">
                <a:solidFill>
                  <a:srgbClr val="3C4043"/>
                </a:solidFill>
                <a:latin typeface="Google Sans Text"/>
                <a:ea typeface="Google Sans Text"/>
                <a:cs typeface="Google Sans Text"/>
                <a:sym typeface="Google Sans Text"/>
              </a:rPr>
              <a:t>Cymbal Superstore’s marketing department needs to load some slowly changing data into BigQuery. The data arrives hourly in a Cloud Storage bucket. You want to minimize cost and implement this in the fewest steps.</a:t>
            </a:r>
            <a:endParaRPr sz="2400">
              <a:solidFill>
                <a:srgbClr val="3C4043"/>
              </a:solidFill>
              <a:latin typeface="Google Sans Text"/>
              <a:ea typeface="Google Sans Text"/>
              <a:cs typeface="Google Sans Text"/>
              <a:sym typeface="Google Sans Text"/>
            </a:endParaRPr>
          </a:p>
        </p:txBody>
      </p:sp>
      <p:sp>
        <p:nvSpPr>
          <p:cNvPr id="772" name="Google Shape;772;p67"/>
          <p:cNvSpPr txBox="1"/>
          <p:nvPr/>
        </p:nvSpPr>
        <p:spPr>
          <a:xfrm>
            <a:off x="914350" y="7183225"/>
            <a:ext cx="5808000" cy="792900"/>
          </a:xfrm>
          <a:prstGeom prst="rect">
            <a:avLst/>
          </a:prstGeom>
          <a:noFill/>
          <a:ln>
            <a:noFill/>
          </a:ln>
        </p:spPr>
        <p:txBody>
          <a:bodyPr anchorCtr="0" anchor="ctr" bIns="0" lIns="0" spcFirstLastPara="1" rIns="91425" wrap="square" tIns="0">
            <a:noAutofit/>
          </a:bodyPr>
          <a:lstStyle/>
          <a:p>
            <a:pPr indent="0" lvl="0" marL="0" rtl="0" algn="l">
              <a:lnSpc>
                <a:spcPct val="115000"/>
              </a:lnSpc>
              <a:spcBef>
                <a:spcPts val="0"/>
              </a:spcBef>
              <a:spcAft>
                <a:spcPts val="0"/>
              </a:spcAft>
              <a:buNone/>
            </a:pPr>
            <a:r>
              <a:rPr lang="en" sz="2400">
                <a:solidFill>
                  <a:srgbClr val="FFFFFF"/>
                </a:solidFill>
                <a:latin typeface="Google Sans Text"/>
                <a:ea typeface="Google Sans Text"/>
                <a:cs typeface="Google Sans Text"/>
                <a:sym typeface="Google Sans Text"/>
              </a:rPr>
              <a:t>What should you do?</a:t>
            </a:r>
            <a:endParaRPr sz="2400">
              <a:solidFill>
                <a:srgbClr val="FFFFFF"/>
              </a:solidFill>
              <a:latin typeface="Google Sans Text"/>
              <a:ea typeface="Google Sans Text"/>
              <a:cs typeface="Google Sans Text"/>
              <a:sym typeface="Google Sans Text"/>
            </a:endParaRPr>
          </a:p>
        </p:txBody>
      </p:sp>
      <p:sp>
        <p:nvSpPr>
          <p:cNvPr id="773" name="Google Shape;773;p67"/>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67"/>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3</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4</a:t>
            </a:r>
            <a:endParaRPr sz="5700">
              <a:solidFill>
                <a:srgbClr val="3C4043"/>
              </a:solidFill>
              <a:latin typeface="Roboto Mono"/>
              <a:ea typeface="Roboto Mono"/>
              <a:cs typeface="Roboto Mono"/>
              <a:sym typeface="Roboto Mono"/>
            </a:endParaRPr>
          </a:p>
        </p:txBody>
      </p:sp>
      <p:sp>
        <p:nvSpPr>
          <p:cNvPr id="775" name="Google Shape;775;p67"/>
          <p:cNvSpPr txBox="1"/>
          <p:nvPr/>
        </p:nvSpPr>
        <p:spPr>
          <a:xfrm>
            <a:off x="1031405" y="1300078"/>
            <a:ext cx="5442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68"/>
          <p:cNvSpPr/>
          <p:nvPr/>
        </p:nvSpPr>
        <p:spPr>
          <a:xfrm>
            <a:off x="12149350" y="2310700"/>
            <a:ext cx="6291300" cy="8128800"/>
          </a:xfrm>
          <a:prstGeom prst="rect">
            <a:avLst/>
          </a:prstGeom>
          <a:solidFill>
            <a:srgbClr val="F1F3F4"/>
          </a:solidFill>
          <a:ln>
            <a:noFill/>
          </a:ln>
        </p:spPr>
        <p:txBody>
          <a:bodyPr anchorCtr="0" anchor="t" bIns="182850" lIns="182850" spcFirstLastPara="1" rIns="182850" wrap="square" tIns="182850">
            <a:noAutofit/>
          </a:bodyPr>
          <a:lstStyle/>
          <a:p>
            <a:pPr indent="0" lvl="0" marL="0" marR="0" rtl="0" algn="l">
              <a:lnSpc>
                <a:spcPct val="120000"/>
              </a:lnSpc>
              <a:spcBef>
                <a:spcPts val="0"/>
              </a:spcBef>
              <a:spcAft>
                <a:spcPts val="0"/>
              </a:spcAft>
              <a:buNone/>
            </a:pPr>
            <a:r>
              <a:t/>
            </a:r>
            <a:endParaRPr sz="2000">
              <a:latin typeface="Roboto Mono"/>
              <a:ea typeface="Roboto Mono"/>
              <a:cs typeface="Roboto Mono"/>
              <a:sym typeface="Roboto Mono"/>
            </a:endParaRPr>
          </a:p>
          <a:p>
            <a:pPr indent="0" lvl="0" marL="0" marR="0" rtl="0" algn="l">
              <a:lnSpc>
                <a:spcPct val="120000"/>
              </a:lnSpc>
              <a:spcBef>
                <a:spcPts val="0"/>
              </a:spcBef>
              <a:spcAft>
                <a:spcPts val="0"/>
              </a:spcAft>
              <a:buNone/>
            </a:pPr>
            <a:r>
              <a:t/>
            </a:r>
            <a:endParaRPr sz="2000">
              <a:latin typeface="Roboto Mono"/>
              <a:ea typeface="Roboto Mono"/>
              <a:cs typeface="Roboto Mono"/>
              <a:sym typeface="Roboto Mono"/>
            </a:endParaRPr>
          </a:p>
        </p:txBody>
      </p:sp>
      <p:sp>
        <p:nvSpPr>
          <p:cNvPr id="781" name="Google Shape;781;p68"/>
          <p:cNvSpPr txBox="1"/>
          <p:nvPr/>
        </p:nvSpPr>
        <p:spPr>
          <a:xfrm>
            <a:off x="12882050" y="3897750"/>
            <a:ext cx="4693800" cy="4212300"/>
          </a:xfrm>
          <a:prstGeom prst="rect">
            <a:avLst/>
          </a:prstGeom>
          <a:noFill/>
          <a:ln>
            <a:noFill/>
          </a:ln>
        </p:spPr>
        <p:txBody>
          <a:bodyPr anchorCtr="0" anchor="t" bIns="91450" lIns="0" spcFirstLastPara="1" rIns="91450" wrap="square" tIns="91450">
            <a:spAutoFit/>
          </a:bodyPr>
          <a:lstStyle/>
          <a:p>
            <a:pPr indent="0" lvl="0" marL="0" rtl="0" algn="l">
              <a:lnSpc>
                <a:spcPct val="100000"/>
              </a:lnSpc>
              <a:spcBef>
                <a:spcPts val="1000"/>
              </a:spcBef>
              <a:spcAft>
                <a:spcPts val="0"/>
              </a:spcAft>
              <a:buNone/>
            </a:pPr>
            <a:r>
              <a:rPr lang="en" sz="2200" u="sng">
                <a:solidFill>
                  <a:srgbClr val="1A73E8"/>
                </a:solidFill>
                <a:latin typeface="Google Sans Text"/>
                <a:ea typeface="Google Sans Text"/>
                <a:cs typeface="Google Sans Text"/>
                <a:sym typeface="Google Sans Text"/>
                <a:hlinkClick r:id="rId3">
                  <a:extLst>
                    <a:ext uri="{A12FA001-AC4F-418D-AE19-62706E023703}">
                      <ahyp:hlinkClr val="tx"/>
                    </a:ext>
                  </a:extLst>
                </a:hlinkClick>
              </a:rPr>
              <a:t>Creating storage buckets | Cloud Storage</a:t>
            </a:r>
            <a:r>
              <a:rPr lang="en" sz="2200">
                <a:solidFill>
                  <a:srgbClr val="3C4043"/>
                </a:solidFill>
                <a:latin typeface="Google Sans Text"/>
                <a:ea typeface="Google Sans Text"/>
                <a:cs typeface="Google Sans Text"/>
                <a:sym typeface="Google Sans Text"/>
              </a:rPr>
              <a:t> </a:t>
            </a:r>
            <a:endParaRPr sz="2200">
              <a:solidFill>
                <a:srgbClr val="3C4043"/>
              </a:solidFill>
              <a:latin typeface="Google Sans Text"/>
              <a:ea typeface="Google Sans Text"/>
              <a:cs typeface="Google Sans Text"/>
              <a:sym typeface="Google Sans Text"/>
            </a:endParaRPr>
          </a:p>
          <a:p>
            <a:pPr indent="0" lvl="0" marL="0" rtl="0" algn="l">
              <a:lnSpc>
                <a:spcPct val="100000"/>
              </a:lnSpc>
              <a:spcBef>
                <a:spcPts val="1000"/>
              </a:spcBef>
              <a:spcAft>
                <a:spcPts val="0"/>
              </a:spcAft>
              <a:buNone/>
            </a:pPr>
            <a:r>
              <a:rPr lang="en" sz="2200" u="sng">
                <a:solidFill>
                  <a:srgbClr val="1A73E8"/>
                </a:solidFill>
                <a:latin typeface="Google Sans Text"/>
                <a:ea typeface="Google Sans Text"/>
                <a:cs typeface="Google Sans Text"/>
                <a:sym typeface="Google Sans Text"/>
                <a:hlinkClick r:id="rId4">
                  <a:extLst>
                    <a:ext uri="{A12FA001-AC4F-418D-AE19-62706E023703}">
                      <ahyp:hlinkClr val="tx"/>
                    </a:ext>
                  </a:extLst>
                </a:hlinkClick>
              </a:rPr>
              <a:t>What is Cloud Storage?</a:t>
            </a:r>
            <a:endParaRPr sz="2200">
              <a:solidFill>
                <a:srgbClr val="3C4043"/>
              </a:solidFill>
              <a:latin typeface="Google Sans Text"/>
              <a:ea typeface="Google Sans Text"/>
              <a:cs typeface="Google Sans Text"/>
              <a:sym typeface="Google Sans Text"/>
            </a:endParaRPr>
          </a:p>
          <a:p>
            <a:pPr indent="0" lvl="0" marL="0" rtl="0" algn="l">
              <a:lnSpc>
                <a:spcPct val="100000"/>
              </a:lnSpc>
              <a:spcBef>
                <a:spcPts val="1000"/>
              </a:spcBef>
              <a:spcAft>
                <a:spcPts val="0"/>
              </a:spcAft>
              <a:buNone/>
            </a:pPr>
            <a:r>
              <a:rPr lang="en" sz="2200" u="sng">
                <a:solidFill>
                  <a:srgbClr val="1A73E8"/>
                </a:solidFill>
                <a:latin typeface="Google Sans Text"/>
                <a:ea typeface="Google Sans Text"/>
                <a:cs typeface="Google Sans Text"/>
                <a:sym typeface="Google Sans Text"/>
                <a:hlinkClick r:id="rId5">
                  <a:extLst>
                    <a:ext uri="{A12FA001-AC4F-418D-AE19-62706E023703}">
                      <ahyp:hlinkClr val="tx"/>
                    </a:ext>
                  </a:extLst>
                </a:hlinkClick>
              </a:rPr>
              <a:t>Cloud SQL for MySQL features</a:t>
            </a:r>
            <a:r>
              <a:rPr lang="en" sz="2200">
                <a:solidFill>
                  <a:srgbClr val="3C4043"/>
                </a:solidFill>
                <a:latin typeface="Google Sans Text"/>
                <a:ea typeface="Google Sans Text"/>
                <a:cs typeface="Google Sans Text"/>
                <a:sym typeface="Google Sans Text"/>
              </a:rPr>
              <a:t> </a:t>
            </a:r>
            <a:endParaRPr sz="2200">
              <a:solidFill>
                <a:srgbClr val="3C4043"/>
              </a:solidFill>
              <a:latin typeface="Google Sans Text"/>
              <a:ea typeface="Google Sans Text"/>
              <a:cs typeface="Google Sans Text"/>
              <a:sym typeface="Google Sans Text"/>
            </a:endParaRPr>
          </a:p>
          <a:p>
            <a:pPr indent="0" lvl="0" marL="0" rtl="0" algn="l">
              <a:lnSpc>
                <a:spcPct val="100000"/>
              </a:lnSpc>
              <a:spcBef>
                <a:spcPts val="1000"/>
              </a:spcBef>
              <a:spcAft>
                <a:spcPts val="0"/>
              </a:spcAft>
              <a:buNone/>
            </a:pPr>
            <a:r>
              <a:rPr lang="en" sz="2200" u="sng">
                <a:solidFill>
                  <a:srgbClr val="1A73E8"/>
                </a:solidFill>
                <a:latin typeface="Google Sans Text"/>
                <a:ea typeface="Google Sans Text"/>
                <a:cs typeface="Google Sans Text"/>
                <a:sym typeface="Google Sans Text"/>
                <a:hlinkClick r:id="rId6">
                  <a:extLst>
                    <a:ext uri="{A12FA001-AC4F-418D-AE19-62706E023703}">
                      <ahyp:hlinkClr val="tx"/>
                    </a:ext>
                  </a:extLst>
                </a:hlinkClick>
              </a:rPr>
              <a:t>Creating instances | Cloud SQL for MySQL</a:t>
            </a:r>
            <a:endParaRPr sz="2200">
              <a:solidFill>
                <a:srgbClr val="3C4043"/>
              </a:solidFill>
              <a:latin typeface="Google Sans Text"/>
              <a:ea typeface="Google Sans Text"/>
              <a:cs typeface="Google Sans Text"/>
              <a:sym typeface="Google Sans Text"/>
            </a:endParaRPr>
          </a:p>
          <a:p>
            <a:pPr indent="0" lvl="0" marL="0" rtl="0" algn="l">
              <a:lnSpc>
                <a:spcPct val="100000"/>
              </a:lnSpc>
              <a:spcBef>
                <a:spcPts val="1000"/>
              </a:spcBef>
              <a:spcAft>
                <a:spcPts val="0"/>
              </a:spcAft>
              <a:buNone/>
            </a:pPr>
            <a:r>
              <a:rPr lang="en" sz="2200" u="sng">
                <a:solidFill>
                  <a:srgbClr val="1A73E8"/>
                </a:solidFill>
                <a:latin typeface="Google Sans Text"/>
                <a:ea typeface="Google Sans Text"/>
                <a:cs typeface="Google Sans Text"/>
                <a:sym typeface="Google Sans Text"/>
                <a:hlinkClick r:id="rId7">
                  <a:extLst>
                    <a:ext uri="{A12FA001-AC4F-418D-AE19-62706E023703}">
                      <ahyp:hlinkClr val="tx"/>
                    </a:ext>
                  </a:extLst>
                </a:hlinkClick>
              </a:rPr>
              <a:t>How to load, import, or ingest data into BigQuery for analysis</a:t>
            </a:r>
            <a:r>
              <a:rPr lang="en" sz="2200">
                <a:solidFill>
                  <a:srgbClr val="3C4043"/>
                </a:solidFill>
                <a:latin typeface="Google Sans Text"/>
                <a:ea typeface="Google Sans Text"/>
                <a:cs typeface="Google Sans Text"/>
                <a:sym typeface="Google Sans Text"/>
              </a:rPr>
              <a:t>  </a:t>
            </a:r>
            <a:endParaRPr sz="2200">
              <a:solidFill>
                <a:srgbClr val="3C4043"/>
              </a:solidFill>
              <a:latin typeface="Google Sans Text"/>
              <a:ea typeface="Google Sans Text"/>
              <a:cs typeface="Google Sans Text"/>
              <a:sym typeface="Google Sans Text"/>
            </a:endParaRPr>
          </a:p>
          <a:p>
            <a:pPr indent="0" lvl="0" marL="0" rtl="0" algn="l">
              <a:lnSpc>
                <a:spcPct val="100000"/>
              </a:lnSpc>
              <a:spcBef>
                <a:spcPts val="1000"/>
              </a:spcBef>
              <a:spcAft>
                <a:spcPts val="1000"/>
              </a:spcAft>
              <a:buNone/>
            </a:pPr>
            <a:r>
              <a:rPr lang="en" sz="2200" u="sng">
                <a:solidFill>
                  <a:srgbClr val="1A73E8"/>
                </a:solidFill>
                <a:latin typeface="Google Sans Text"/>
                <a:ea typeface="Google Sans Text"/>
                <a:cs typeface="Google Sans Text"/>
                <a:sym typeface="Google Sans Text"/>
                <a:hlinkClick r:id="rId8">
                  <a:extLst>
                    <a:ext uri="{A12FA001-AC4F-418D-AE19-62706E023703}">
                      <ahyp:hlinkClr val="tx"/>
                    </a:ext>
                  </a:extLst>
                </a:hlinkClick>
              </a:rPr>
              <a:t>Introduction to loading data | BigQuery</a:t>
            </a:r>
            <a:r>
              <a:rPr lang="en" sz="2200">
                <a:solidFill>
                  <a:srgbClr val="3C4043"/>
                </a:solidFill>
                <a:latin typeface="Google Sans Text"/>
                <a:ea typeface="Google Sans Text"/>
                <a:cs typeface="Google Sans Text"/>
                <a:sym typeface="Google Sans Text"/>
              </a:rPr>
              <a:t> </a:t>
            </a:r>
            <a:endParaRPr sz="2200">
              <a:solidFill>
                <a:srgbClr val="202124"/>
              </a:solidFill>
              <a:latin typeface="Google Sans Text"/>
              <a:ea typeface="Google Sans Text"/>
              <a:cs typeface="Google Sans Text"/>
              <a:sym typeface="Google Sans Text"/>
            </a:endParaRPr>
          </a:p>
        </p:txBody>
      </p:sp>
      <p:cxnSp>
        <p:nvCxnSpPr>
          <p:cNvPr id="782" name="Google Shape;782;p68"/>
          <p:cNvCxnSpPr/>
          <p:nvPr/>
        </p:nvCxnSpPr>
        <p:spPr>
          <a:xfrm>
            <a:off x="6992252" y="3691350"/>
            <a:ext cx="4364100" cy="0"/>
          </a:xfrm>
          <a:prstGeom prst="straightConnector1">
            <a:avLst/>
          </a:prstGeom>
          <a:noFill/>
          <a:ln cap="flat" cmpd="sng" w="76200">
            <a:solidFill>
              <a:srgbClr val="EA4335"/>
            </a:solidFill>
            <a:prstDash val="solid"/>
            <a:round/>
            <a:headEnd len="med" w="med" type="none"/>
            <a:tailEnd len="med" w="med" type="none"/>
          </a:ln>
        </p:spPr>
      </p:cxnSp>
      <p:sp>
        <p:nvSpPr>
          <p:cNvPr id="783" name="Google Shape;783;p68"/>
          <p:cNvSpPr txBox="1"/>
          <p:nvPr/>
        </p:nvSpPr>
        <p:spPr>
          <a:xfrm>
            <a:off x="7008750" y="3072500"/>
            <a:ext cx="4364100" cy="11922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None/>
            </a:pPr>
            <a:r>
              <a:rPr lang="en" sz="2800">
                <a:solidFill>
                  <a:srgbClr val="3C4043"/>
                </a:solidFill>
                <a:latin typeface="Google Sans Medium"/>
                <a:ea typeface="Google Sans Medium"/>
                <a:cs typeface="Google Sans Medium"/>
                <a:sym typeface="Google Sans Medium"/>
              </a:rPr>
              <a:t>Skill Badges</a:t>
            </a:r>
            <a:endParaRPr sz="2800">
              <a:solidFill>
                <a:srgbClr val="3C4043"/>
              </a:solidFill>
              <a:latin typeface="Google Sans Medium"/>
              <a:ea typeface="Google Sans Medium"/>
              <a:cs typeface="Google Sans Medium"/>
              <a:sym typeface="Google Sans Medium"/>
            </a:endParaRPr>
          </a:p>
        </p:txBody>
      </p:sp>
      <p:grpSp>
        <p:nvGrpSpPr>
          <p:cNvPr id="784" name="Google Shape;784;p68"/>
          <p:cNvGrpSpPr/>
          <p:nvPr/>
        </p:nvGrpSpPr>
        <p:grpSpPr>
          <a:xfrm>
            <a:off x="7318050" y="4050150"/>
            <a:ext cx="3745500" cy="2504400"/>
            <a:chOff x="7450263" y="6447925"/>
            <a:chExt cx="3745500" cy="2504400"/>
          </a:xfrm>
        </p:grpSpPr>
        <p:sp>
          <p:nvSpPr>
            <p:cNvPr id="785" name="Google Shape;785;p68"/>
            <p:cNvSpPr/>
            <p:nvPr/>
          </p:nvSpPr>
          <p:spPr>
            <a:xfrm>
              <a:off x="7450263" y="6447925"/>
              <a:ext cx="3745500" cy="2504400"/>
            </a:xfrm>
            <a:prstGeom prst="roundRect">
              <a:avLst>
                <a:gd fmla="val 4002" name="adj"/>
              </a:avLst>
            </a:prstGeom>
            <a:noFill/>
            <a:ln cap="flat" cmpd="sng" w="9525">
              <a:solidFill>
                <a:srgbClr val="BDC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86" name="Google Shape;786;p68"/>
            <p:cNvPicPr preferRelativeResize="0"/>
            <p:nvPr/>
          </p:nvPicPr>
          <p:blipFill>
            <a:blip r:embed="rId9">
              <a:alphaModFix/>
            </a:blip>
            <a:stretch>
              <a:fillRect/>
            </a:stretch>
          </p:blipFill>
          <p:spPr>
            <a:xfrm>
              <a:off x="9114625" y="6611751"/>
              <a:ext cx="416774" cy="416301"/>
            </a:xfrm>
            <a:prstGeom prst="rect">
              <a:avLst/>
            </a:prstGeom>
            <a:noFill/>
            <a:ln>
              <a:noFill/>
            </a:ln>
          </p:spPr>
        </p:pic>
        <p:sp>
          <p:nvSpPr>
            <p:cNvPr id="787" name="Google Shape;787;p68"/>
            <p:cNvSpPr txBox="1"/>
            <p:nvPr/>
          </p:nvSpPr>
          <p:spPr>
            <a:xfrm>
              <a:off x="8468163" y="7010413"/>
              <a:ext cx="1709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5F6368"/>
                  </a:solidFill>
                  <a:latin typeface="Google Sans Text"/>
                  <a:ea typeface="Google Sans Text"/>
                  <a:cs typeface="Google Sans Text"/>
                  <a:sym typeface="Google Sans Text"/>
                </a:rPr>
                <a:t>Google </a:t>
              </a:r>
              <a:r>
                <a:rPr lang="en">
                  <a:solidFill>
                    <a:srgbClr val="5F6368"/>
                  </a:solidFill>
                  <a:latin typeface="Google Sans"/>
                  <a:ea typeface="Google Sans"/>
                  <a:cs typeface="Google Sans"/>
                  <a:sym typeface="Google Sans"/>
                </a:rPr>
                <a:t>Cloud</a:t>
              </a:r>
              <a:endParaRPr>
                <a:solidFill>
                  <a:srgbClr val="5F6368"/>
                </a:solidFill>
                <a:latin typeface="Google Sans"/>
                <a:ea typeface="Google Sans"/>
                <a:cs typeface="Google Sans"/>
                <a:sym typeface="Google Sans"/>
              </a:endParaRPr>
            </a:p>
          </p:txBody>
        </p:sp>
        <p:sp>
          <p:nvSpPr>
            <p:cNvPr id="788" name="Google Shape;788;p68"/>
            <p:cNvSpPr txBox="1"/>
            <p:nvPr/>
          </p:nvSpPr>
          <p:spPr>
            <a:xfrm>
              <a:off x="7630488" y="7402600"/>
              <a:ext cx="3370500" cy="12006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2200" u="sng">
                  <a:solidFill>
                    <a:srgbClr val="1A73E8"/>
                  </a:solidFill>
                  <a:latin typeface="Google Sans Medium"/>
                  <a:ea typeface="Google Sans Medium"/>
                  <a:cs typeface="Google Sans Medium"/>
                  <a:sym typeface="Google Sans Medium"/>
                  <a:hlinkClick r:id="rId10">
                    <a:extLst>
                      <a:ext uri="{A12FA001-AC4F-418D-AE19-62706E023703}">
                        <ahyp:hlinkClr val="tx"/>
                      </a:ext>
                    </a:extLst>
                  </a:hlinkClick>
                </a:rPr>
                <a:t>Perform Foundational Infrastructure Tasks in Google Cloud Quest</a:t>
              </a:r>
              <a:endParaRPr sz="2200">
                <a:solidFill>
                  <a:srgbClr val="5F6368"/>
                </a:solidFill>
                <a:latin typeface="Google Sans Medium"/>
                <a:ea typeface="Google Sans Medium"/>
                <a:cs typeface="Google Sans Medium"/>
                <a:sym typeface="Google Sans Medium"/>
              </a:endParaRPr>
            </a:p>
          </p:txBody>
        </p:sp>
        <p:cxnSp>
          <p:nvCxnSpPr>
            <p:cNvPr id="789" name="Google Shape;789;p68"/>
            <p:cNvCxnSpPr/>
            <p:nvPr/>
          </p:nvCxnSpPr>
          <p:spPr>
            <a:xfrm>
              <a:off x="8863413" y="8677275"/>
              <a:ext cx="919200" cy="0"/>
            </a:xfrm>
            <a:prstGeom prst="straightConnector1">
              <a:avLst/>
            </a:prstGeom>
            <a:noFill/>
            <a:ln cap="flat" cmpd="sng" w="28575">
              <a:solidFill>
                <a:srgbClr val="FBBC05"/>
              </a:solidFill>
              <a:prstDash val="solid"/>
              <a:round/>
              <a:headEnd len="med" w="med" type="none"/>
              <a:tailEnd len="med" w="med" type="none"/>
            </a:ln>
          </p:spPr>
        </p:cxnSp>
      </p:grpSp>
      <p:sp>
        <p:nvSpPr>
          <p:cNvPr id="790" name="Google Shape;790;p68"/>
          <p:cNvSpPr txBox="1"/>
          <p:nvPr/>
        </p:nvSpPr>
        <p:spPr>
          <a:xfrm>
            <a:off x="12882050" y="3072500"/>
            <a:ext cx="4364100" cy="1192200"/>
          </a:xfrm>
          <a:prstGeom prst="rect">
            <a:avLst/>
          </a:prstGeom>
          <a:noFill/>
          <a:ln>
            <a:noFill/>
          </a:ln>
        </p:spPr>
        <p:txBody>
          <a:bodyPr anchorCtr="0" anchor="t" bIns="91425" lIns="0" spcFirstLastPara="1" rIns="91425" wrap="square" tIns="91425">
            <a:noAutofit/>
          </a:bodyPr>
          <a:lstStyle/>
          <a:p>
            <a:pPr indent="0" lvl="0" marL="0" rtl="0" algn="l">
              <a:lnSpc>
                <a:spcPct val="115000"/>
              </a:lnSpc>
              <a:spcBef>
                <a:spcPts val="0"/>
              </a:spcBef>
              <a:spcAft>
                <a:spcPts val="0"/>
              </a:spcAft>
              <a:buNone/>
            </a:pPr>
            <a:r>
              <a:rPr lang="en" sz="2800">
                <a:solidFill>
                  <a:srgbClr val="3C4043"/>
                </a:solidFill>
                <a:latin typeface="Google Sans Medium"/>
                <a:ea typeface="Google Sans Medium"/>
                <a:cs typeface="Google Sans Medium"/>
                <a:sym typeface="Google Sans Medium"/>
              </a:rPr>
              <a:t>Documentation</a:t>
            </a:r>
            <a:endParaRPr sz="2800">
              <a:solidFill>
                <a:srgbClr val="3C4043"/>
              </a:solidFill>
              <a:latin typeface="Google Sans Medium"/>
              <a:ea typeface="Google Sans Medium"/>
              <a:cs typeface="Google Sans Medium"/>
              <a:sym typeface="Google Sans Medium"/>
            </a:endParaRPr>
          </a:p>
        </p:txBody>
      </p:sp>
      <p:sp>
        <p:nvSpPr>
          <p:cNvPr id="791" name="Google Shape;791;p68"/>
          <p:cNvSpPr txBox="1"/>
          <p:nvPr/>
        </p:nvSpPr>
        <p:spPr>
          <a:xfrm>
            <a:off x="1066750" y="3072500"/>
            <a:ext cx="5288400" cy="11922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None/>
            </a:pPr>
            <a:r>
              <a:rPr lang="en" sz="2800">
                <a:solidFill>
                  <a:srgbClr val="3C4043"/>
                </a:solidFill>
                <a:latin typeface="Google Sans Medium"/>
                <a:ea typeface="Google Sans Medium"/>
                <a:cs typeface="Google Sans Medium"/>
                <a:sym typeface="Google Sans Medium"/>
              </a:rPr>
              <a:t>Courses</a:t>
            </a:r>
            <a:endParaRPr sz="2800">
              <a:solidFill>
                <a:srgbClr val="3C4043"/>
              </a:solidFill>
              <a:latin typeface="Google Sans Medium"/>
              <a:ea typeface="Google Sans Medium"/>
              <a:cs typeface="Google Sans Medium"/>
              <a:sym typeface="Google Sans Medium"/>
            </a:endParaRPr>
          </a:p>
        </p:txBody>
      </p:sp>
      <p:cxnSp>
        <p:nvCxnSpPr>
          <p:cNvPr id="792" name="Google Shape;792;p68"/>
          <p:cNvCxnSpPr/>
          <p:nvPr/>
        </p:nvCxnSpPr>
        <p:spPr>
          <a:xfrm>
            <a:off x="1155090" y="3691350"/>
            <a:ext cx="5288400" cy="0"/>
          </a:xfrm>
          <a:prstGeom prst="straightConnector1">
            <a:avLst/>
          </a:prstGeom>
          <a:noFill/>
          <a:ln cap="flat" cmpd="sng" w="76200">
            <a:solidFill>
              <a:srgbClr val="4285F4"/>
            </a:solidFill>
            <a:prstDash val="solid"/>
            <a:round/>
            <a:headEnd len="med" w="med" type="none"/>
            <a:tailEnd len="med" w="med" type="none"/>
          </a:ln>
        </p:spPr>
      </p:cxnSp>
      <p:grpSp>
        <p:nvGrpSpPr>
          <p:cNvPr id="793" name="Google Shape;793;p68"/>
          <p:cNvGrpSpPr/>
          <p:nvPr/>
        </p:nvGrpSpPr>
        <p:grpSpPr>
          <a:xfrm>
            <a:off x="7301550" y="6856350"/>
            <a:ext cx="3745500" cy="2505600"/>
            <a:chOff x="7450263" y="6447925"/>
            <a:chExt cx="3745500" cy="2505600"/>
          </a:xfrm>
        </p:grpSpPr>
        <p:sp>
          <p:nvSpPr>
            <p:cNvPr id="794" name="Google Shape;794;p68"/>
            <p:cNvSpPr/>
            <p:nvPr/>
          </p:nvSpPr>
          <p:spPr>
            <a:xfrm>
              <a:off x="7450263" y="6447925"/>
              <a:ext cx="3745500" cy="2505600"/>
            </a:xfrm>
            <a:prstGeom prst="roundRect">
              <a:avLst>
                <a:gd fmla="val 4002" name="adj"/>
              </a:avLst>
            </a:prstGeom>
            <a:noFill/>
            <a:ln cap="flat" cmpd="sng" w="9525">
              <a:solidFill>
                <a:srgbClr val="BDC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95" name="Google Shape;795;p68"/>
            <p:cNvPicPr preferRelativeResize="0"/>
            <p:nvPr/>
          </p:nvPicPr>
          <p:blipFill>
            <a:blip r:embed="rId9">
              <a:alphaModFix/>
            </a:blip>
            <a:stretch>
              <a:fillRect/>
            </a:stretch>
          </p:blipFill>
          <p:spPr>
            <a:xfrm>
              <a:off x="9114625" y="6611751"/>
              <a:ext cx="416774" cy="416301"/>
            </a:xfrm>
            <a:prstGeom prst="rect">
              <a:avLst/>
            </a:prstGeom>
            <a:noFill/>
            <a:ln>
              <a:noFill/>
            </a:ln>
          </p:spPr>
        </p:pic>
        <p:sp>
          <p:nvSpPr>
            <p:cNvPr id="796" name="Google Shape;796;p68"/>
            <p:cNvSpPr txBox="1"/>
            <p:nvPr/>
          </p:nvSpPr>
          <p:spPr>
            <a:xfrm>
              <a:off x="8468163" y="7010413"/>
              <a:ext cx="1709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5F6368"/>
                  </a:solidFill>
                  <a:latin typeface="Google Sans Text"/>
                  <a:ea typeface="Google Sans Text"/>
                  <a:cs typeface="Google Sans Text"/>
                  <a:sym typeface="Google Sans Text"/>
                </a:rPr>
                <a:t>Google </a:t>
              </a:r>
              <a:r>
                <a:rPr lang="en">
                  <a:solidFill>
                    <a:srgbClr val="5F6368"/>
                  </a:solidFill>
                  <a:latin typeface="Google Sans"/>
                  <a:ea typeface="Google Sans"/>
                  <a:cs typeface="Google Sans"/>
                  <a:sym typeface="Google Sans"/>
                </a:rPr>
                <a:t>Cloud</a:t>
              </a:r>
              <a:endParaRPr>
                <a:solidFill>
                  <a:srgbClr val="5F6368"/>
                </a:solidFill>
                <a:latin typeface="Google Sans"/>
                <a:ea typeface="Google Sans"/>
                <a:cs typeface="Google Sans"/>
                <a:sym typeface="Google Sans"/>
              </a:endParaRPr>
            </a:p>
          </p:txBody>
        </p:sp>
        <p:sp>
          <p:nvSpPr>
            <p:cNvPr id="797" name="Google Shape;797;p68"/>
            <p:cNvSpPr txBox="1"/>
            <p:nvPr/>
          </p:nvSpPr>
          <p:spPr>
            <a:xfrm>
              <a:off x="7630488" y="7402600"/>
              <a:ext cx="3370500" cy="15393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2200" u="sng">
                  <a:solidFill>
                    <a:srgbClr val="1A73E8"/>
                  </a:solidFill>
                  <a:latin typeface="Google Sans Text Medium"/>
                  <a:ea typeface="Google Sans Text Medium"/>
                  <a:cs typeface="Google Sans Text Medium"/>
                  <a:sym typeface="Google Sans Text Medium"/>
                  <a:hlinkClick r:id="rId11">
                    <a:extLst>
                      <a:ext uri="{A12FA001-AC4F-418D-AE19-62706E023703}">
                        <ahyp:hlinkClr val="tx"/>
                      </a:ext>
                    </a:extLst>
                  </a:hlinkClick>
                </a:rPr>
                <a:t>Set Up and Configure a Cloud Environment in Google Cloud Quest</a:t>
              </a:r>
              <a:endParaRPr sz="2200">
                <a:solidFill>
                  <a:srgbClr val="3C4043"/>
                </a:solidFill>
                <a:latin typeface="Google Sans Text Medium"/>
                <a:ea typeface="Google Sans Text Medium"/>
                <a:cs typeface="Google Sans Text Medium"/>
                <a:sym typeface="Google Sans Text Medium"/>
              </a:endParaRPr>
            </a:p>
            <a:p>
              <a:pPr indent="0" lvl="0" marL="0" rtl="0" algn="ctr">
                <a:lnSpc>
                  <a:spcPct val="100000"/>
                </a:lnSpc>
                <a:spcBef>
                  <a:spcPts val="0"/>
                </a:spcBef>
                <a:spcAft>
                  <a:spcPts val="0"/>
                </a:spcAft>
                <a:buNone/>
              </a:pPr>
              <a:r>
                <a:t/>
              </a:r>
              <a:endParaRPr sz="2200">
                <a:solidFill>
                  <a:srgbClr val="5F6368"/>
                </a:solidFill>
                <a:latin typeface="Google Sans Text Medium"/>
                <a:ea typeface="Google Sans Text Medium"/>
                <a:cs typeface="Google Sans Text Medium"/>
                <a:sym typeface="Google Sans Text Medium"/>
              </a:endParaRPr>
            </a:p>
          </p:txBody>
        </p:sp>
        <p:cxnSp>
          <p:nvCxnSpPr>
            <p:cNvPr id="798" name="Google Shape;798;p68"/>
            <p:cNvCxnSpPr/>
            <p:nvPr/>
          </p:nvCxnSpPr>
          <p:spPr>
            <a:xfrm>
              <a:off x="8863413" y="8677275"/>
              <a:ext cx="919200" cy="0"/>
            </a:xfrm>
            <a:prstGeom prst="straightConnector1">
              <a:avLst/>
            </a:prstGeom>
            <a:noFill/>
            <a:ln cap="flat" cmpd="sng" w="28575">
              <a:solidFill>
                <a:srgbClr val="34A853"/>
              </a:solidFill>
              <a:prstDash val="solid"/>
              <a:round/>
              <a:headEnd len="med" w="med" type="none"/>
              <a:tailEnd len="med" w="med" type="none"/>
            </a:ln>
          </p:spPr>
        </p:cxnSp>
      </p:grpSp>
      <p:sp>
        <p:nvSpPr>
          <p:cNvPr id="799" name="Google Shape;799;p68"/>
          <p:cNvSpPr txBox="1"/>
          <p:nvPr/>
        </p:nvSpPr>
        <p:spPr>
          <a:xfrm>
            <a:off x="2556050" y="1066800"/>
            <a:ext cx="8963400" cy="1993200"/>
          </a:xfrm>
          <a:prstGeom prst="rect">
            <a:avLst/>
          </a:prstGeom>
          <a:noFill/>
          <a:ln>
            <a:noFill/>
          </a:ln>
        </p:spPr>
        <p:txBody>
          <a:bodyPr anchorCtr="0" anchor="t" bIns="0" lIns="0" spcFirstLastPara="1" rIns="182850" wrap="square" tIns="0">
            <a:noAutofit/>
          </a:bodyPr>
          <a:lstStyle/>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Deploying and implementing data solutions</a:t>
            </a:r>
            <a:endParaRPr sz="4800">
              <a:solidFill>
                <a:srgbClr val="202124"/>
              </a:solidFill>
              <a:latin typeface="Google Sans Medium"/>
              <a:ea typeface="Google Sans Medium"/>
              <a:cs typeface="Google Sans Medium"/>
              <a:sym typeface="Google Sans Medium"/>
            </a:endParaRPr>
          </a:p>
          <a:p>
            <a:pPr indent="0" lvl="0" marL="0" rtl="0" algn="l">
              <a:lnSpc>
                <a:spcPct val="90000"/>
              </a:lnSpc>
              <a:spcBef>
                <a:spcPts val="0"/>
              </a:spcBef>
              <a:spcAft>
                <a:spcPts val="0"/>
              </a:spcAft>
              <a:buNone/>
            </a:pPr>
            <a:r>
              <a:t/>
            </a:r>
            <a:endParaRPr sz="4800">
              <a:solidFill>
                <a:srgbClr val="202124"/>
              </a:solidFill>
              <a:latin typeface="Google Sans Medium"/>
              <a:ea typeface="Google Sans Medium"/>
              <a:cs typeface="Google Sans Medium"/>
              <a:sym typeface="Google Sans Medium"/>
            </a:endParaRPr>
          </a:p>
          <a:p>
            <a:pPr indent="0" lvl="0" marL="0" rtl="0" algn="l">
              <a:lnSpc>
                <a:spcPct val="90000"/>
              </a:lnSpc>
              <a:spcBef>
                <a:spcPts val="0"/>
              </a:spcBef>
              <a:spcAft>
                <a:spcPts val="0"/>
              </a:spcAft>
              <a:buNone/>
            </a:pPr>
            <a:r>
              <a:t/>
            </a:r>
            <a:endParaRPr sz="4800">
              <a:solidFill>
                <a:srgbClr val="202124"/>
              </a:solidFill>
              <a:latin typeface="Google Sans Medium"/>
              <a:ea typeface="Google Sans Medium"/>
              <a:cs typeface="Google Sans Medium"/>
              <a:sym typeface="Google Sans Medium"/>
            </a:endParaRPr>
          </a:p>
          <a:p>
            <a:pPr indent="0" lvl="0" marL="0" rtl="0" algn="l">
              <a:lnSpc>
                <a:spcPct val="90000"/>
              </a:lnSpc>
              <a:spcBef>
                <a:spcPts val="0"/>
              </a:spcBef>
              <a:spcAft>
                <a:spcPts val="0"/>
              </a:spcAft>
              <a:buNone/>
            </a:pPr>
            <a:r>
              <a:t/>
            </a:r>
            <a:endParaRPr sz="4000">
              <a:solidFill>
                <a:srgbClr val="202124"/>
              </a:solidFill>
              <a:latin typeface="Google Sans Medium"/>
              <a:ea typeface="Google Sans Medium"/>
              <a:cs typeface="Google Sans Medium"/>
              <a:sym typeface="Google Sans Medium"/>
            </a:endParaRPr>
          </a:p>
        </p:txBody>
      </p:sp>
      <p:sp>
        <p:nvSpPr>
          <p:cNvPr id="800" name="Google Shape;800;p68"/>
          <p:cNvSpPr txBox="1"/>
          <p:nvPr/>
        </p:nvSpPr>
        <p:spPr>
          <a:xfrm>
            <a:off x="914400" y="12007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3</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4</a:t>
            </a:r>
            <a:endParaRPr sz="5700">
              <a:solidFill>
                <a:srgbClr val="3C4043"/>
              </a:solidFill>
              <a:latin typeface="Roboto Mono"/>
              <a:ea typeface="Roboto Mono"/>
              <a:cs typeface="Roboto Mono"/>
              <a:sym typeface="Roboto Mono"/>
            </a:endParaRPr>
          </a:p>
        </p:txBody>
      </p:sp>
      <p:sp>
        <p:nvSpPr>
          <p:cNvPr id="801" name="Google Shape;801;p68"/>
          <p:cNvSpPr/>
          <p:nvPr/>
        </p:nvSpPr>
        <p:spPr>
          <a:xfrm>
            <a:off x="2316600" y="10729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68"/>
          <p:cNvSpPr txBox="1"/>
          <p:nvPr/>
        </p:nvSpPr>
        <p:spPr>
          <a:xfrm>
            <a:off x="1183805" y="1452478"/>
            <a:ext cx="5442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
        <p:nvSpPr>
          <p:cNvPr id="803" name="Google Shape;803;p68"/>
          <p:cNvSpPr/>
          <p:nvPr/>
        </p:nvSpPr>
        <p:spPr>
          <a:xfrm>
            <a:off x="1110675" y="5504300"/>
            <a:ext cx="5332800" cy="17751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68"/>
          <p:cNvSpPr/>
          <p:nvPr/>
        </p:nvSpPr>
        <p:spPr>
          <a:xfrm>
            <a:off x="1110675" y="7745875"/>
            <a:ext cx="5332800" cy="17751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68"/>
          <p:cNvSpPr txBox="1"/>
          <p:nvPr/>
        </p:nvSpPr>
        <p:spPr>
          <a:xfrm>
            <a:off x="1339125" y="5614313"/>
            <a:ext cx="4593000" cy="1667400"/>
          </a:xfrm>
          <a:prstGeom prst="rect">
            <a:avLst/>
          </a:prstGeom>
          <a:noFill/>
          <a:ln>
            <a:noFill/>
          </a:ln>
        </p:spPr>
        <p:txBody>
          <a:bodyPr anchorCtr="0" anchor="t" bIns="91450" lIns="91450" spcFirstLastPara="1" rIns="91450" wrap="square" tIns="91450">
            <a:spAutoFit/>
          </a:bodyPr>
          <a:lstStyle/>
          <a:p>
            <a:pPr indent="0" lvl="0" marL="0" rtl="0" algn="l">
              <a:lnSpc>
                <a:spcPct val="100000"/>
              </a:lnSpc>
              <a:spcBef>
                <a:spcPts val="0"/>
              </a:spcBef>
              <a:spcAft>
                <a:spcPts val="0"/>
              </a:spcAft>
              <a:buNone/>
            </a:pPr>
            <a:r>
              <a:rPr lang="en" sz="2200" u="sng">
                <a:solidFill>
                  <a:srgbClr val="1A73E8"/>
                </a:solidFill>
                <a:latin typeface="Google Sans Text"/>
                <a:ea typeface="Google Sans Text"/>
                <a:cs typeface="Google Sans Text"/>
                <a:sym typeface="Google Sans Text"/>
                <a:hlinkClick r:id="rId12">
                  <a:extLst>
                    <a:ext uri="{A12FA001-AC4F-418D-AE19-62706E023703}">
                      <ahyp:hlinkClr val="tx"/>
                    </a:ext>
                  </a:extLst>
                </a:hlinkClick>
              </a:rPr>
              <a:t>Architecting with Google  Compute Engine</a:t>
            </a:r>
            <a:endParaRPr sz="2200">
              <a:solidFill>
                <a:srgbClr val="3C4043"/>
              </a:solidFill>
              <a:latin typeface="Google Sans Text"/>
              <a:ea typeface="Google Sans Text"/>
              <a:cs typeface="Google Sans Text"/>
              <a:sym typeface="Google Sans Text"/>
            </a:endParaRPr>
          </a:p>
          <a:p>
            <a:pPr indent="-368300" lvl="0" marL="457200" rtl="0" algn="l">
              <a:lnSpc>
                <a:spcPct val="100000"/>
              </a:lnSpc>
              <a:spcBef>
                <a:spcPts val="1000"/>
              </a:spcBef>
              <a:spcAft>
                <a:spcPts val="0"/>
              </a:spcAft>
              <a:buClr>
                <a:srgbClr val="3C4043"/>
              </a:buClr>
              <a:buSzPts val="2200"/>
              <a:buFont typeface="Google Sans Text"/>
              <a:buChar char="●"/>
            </a:pPr>
            <a:r>
              <a:rPr lang="en" sz="2200">
                <a:solidFill>
                  <a:srgbClr val="3C4043"/>
                </a:solidFill>
                <a:latin typeface="Google Sans Text"/>
                <a:ea typeface="Google Sans Text"/>
                <a:cs typeface="Google Sans Text"/>
                <a:sym typeface="Google Sans Text"/>
              </a:rPr>
              <a:t>M5 Storage and                   </a:t>
            </a:r>
            <a:r>
              <a:rPr lang="en" sz="2200">
                <a:solidFill>
                  <a:srgbClr val="3C4043"/>
                </a:solidFill>
                <a:latin typeface="Google Sans Text"/>
                <a:ea typeface="Google Sans Text"/>
                <a:cs typeface="Google Sans Text"/>
                <a:sym typeface="Google Sans Text"/>
              </a:rPr>
              <a:t>Database</a:t>
            </a:r>
            <a:r>
              <a:rPr lang="en" sz="2200">
                <a:solidFill>
                  <a:srgbClr val="3C4043"/>
                </a:solidFill>
                <a:latin typeface="Google Sans Text"/>
                <a:ea typeface="Google Sans Text"/>
                <a:cs typeface="Google Sans Text"/>
                <a:sym typeface="Google Sans Text"/>
              </a:rPr>
              <a:t> Services</a:t>
            </a:r>
            <a:endParaRPr sz="2200">
              <a:solidFill>
                <a:srgbClr val="202124"/>
              </a:solidFill>
              <a:latin typeface="Google Sans Text"/>
              <a:ea typeface="Google Sans Text"/>
              <a:cs typeface="Google Sans Text"/>
              <a:sym typeface="Google Sans Text"/>
            </a:endParaRPr>
          </a:p>
        </p:txBody>
      </p:sp>
      <p:sp>
        <p:nvSpPr>
          <p:cNvPr id="806" name="Google Shape;806;p68"/>
          <p:cNvSpPr txBox="1"/>
          <p:nvPr/>
        </p:nvSpPr>
        <p:spPr>
          <a:xfrm>
            <a:off x="1339125" y="7836038"/>
            <a:ext cx="4602600" cy="1667400"/>
          </a:xfrm>
          <a:prstGeom prst="rect">
            <a:avLst/>
          </a:prstGeom>
          <a:noFill/>
          <a:ln>
            <a:noFill/>
          </a:ln>
        </p:spPr>
        <p:txBody>
          <a:bodyPr anchorCtr="0" anchor="t" bIns="91450" lIns="91450" spcFirstLastPara="1" rIns="91450" wrap="square" tIns="91450">
            <a:spAutoFit/>
          </a:bodyPr>
          <a:lstStyle/>
          <a:p>
            <a:pPr indent="0" lvl="0" marL="0" rtl="0" algn="l">
              <a:lnSpc>
                <a:spcPct val="100000"/>
              </a:lnSpc>
              <a:spcBef>
                <a:spcPts val="0"/>
              </a:spcBef>
              <a:spcAft>
                <a:spcPts val="0"/>
              </a:spcAft>
              <a:buNone/>
            </a:pPr>
            <a:r>
              <a:rPr lang="en" sz="2200" u="sng">
                <a:solidFill>
                  <a:srgbClr val="1A73E8"/>
                </a:solidFill>
                <a:latin typeface="Google Sans Text"/>
                <a:ea typeface="Google Sans Text"/>
                <a:cs typeface="Google Sans Text"/>
                <a:sym typeface="Google Sans Text"/>
                <a:hlinkClick r:id="rId13">
                  <a:extLst>
                    <a:ext uri="{A12FA001-AC4F-418D-AE19-62706E023703}">
                      <ahyp:hlinkClr val="tx"/>
                    </a:ext>
                  </a:extLst>
                </a:hlinkClick>
              </a:rPr>
              <a:t>Essential Google Cloud Infrastructure: Core Services</a:t>
            </a:r>
            <a:endParaRPr sz="2200">
              <a:solidFill>
                <a:srgbClr val="3C4043"/>
              </a:solidFill>
              <a:latin typeface="Google Sans Text"/>
              <a:ea typeface="Google Sans Text"/>
              <a:cs typeface="Google Sans Text"/>
              <a:sym typeface="Google Sans Text"/>
            </a:endParaRPr>
          </a:p>
          <a:p>
            <a:pPr indent="-368300" lvl="0" marL="457200" rtl="0" algn="l">
              <a:lnSpc>
                <a:spcPct val="100000"/>
              </a:lnSpc>
              <a:spcBef>
                <a:spcPts val="1000"/>
              </a:spcBef>
              <a:spcAft>
                <a:spcPts val="0"/>
              </a:spcAft>
              <a:buClr>
                <a:srgbClr val="3C4043"/>
              </a:buClr>
              <a:buSzPts val="2200"/>
              <a:buFont typeface="Google Sans Text"/>
              <a:buChar char="●"/>
            </a:pPr>
            <a:r>
              <a:rPr lang="en" sz="2200">
                <a:solidFill>
                  <a:srgbClr val="3C4043"/>
                </a:solidFill>
                <a:latin typeface="Google Sans Text"/>
                <a:ea typeface="Google Sans Text"/>
                <a:cs typeface="Google Sans Text"/>
                <a:sym typeface="Google Sans Text"/>
              </a:rPr>
              <a:t>M2 Storage and 			Database Services</a:t>
            </a:r>
            <a:endParaRPr sz="2200">
              <a:solidFill>
                <a:srgbClr val="202124"/>
              </a:solidFill>
              <a:latin typeface="Google Sans Text"/>
              <a:ea typeface="Google Sans Text"/>
              <a:cs typeface="Google Sans Text"/>
              <a:sym typeface="Google Sans Text"/>
            </a:endParaRPr>
          </a:p>
        </p:txBody>
      </p:sp>
      <p:grpSp>
        <p:nvGrpSpPr>
          <p:cNvPr id="807" name="Google Shape;807;p68"/>
          <p:cNvGrpSpPr/>
          <p:nvPr/>
        </p:nvGrpSpPr>
        <p:grpSpPr>
          <a:xfrm>
            <a:off x="5525227" y="8593890"/>
            <a:ext cx="675600" cy="675600"/>
            <a:chOff x="958127" y="6085527"/>
            <a:chExt cx="675600" cy="675600"/>
          </a:xfrm>
        </p:grpSpPr>
        <p:sp>
          <p:nvSpPr>
            <p:cNvPr id="808" name="Google Shape;808;p68"/>
            <p:cNvSpPr/>
            <p:nvPr/>
          </p:nvSpPr>
          <p:spPr>
            <a:xfrm>
              <a:off x="958127" y="6085527"/>
              <a:ext cx="675600" cy="6756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09" name="Google Shape;809;p68"/>
            <p:cNvPicPr preferRelativeResize="0"/>
            <p:nvPr/>
          </p:nvPicPr>
          <p:blipFill>
            <a:blip r:embed="rId14">
              <a:alphaModFix/>
            </a:blip>
            <a:stretch>
              <a:fillRect/>
            </a:stretch>
          </p:blipFill>
          <p:spPr>
            <a:xfrm>
              <a:off x="1089993" y="6245277"/>
              <a:ext cx="409470" cy="363974"/>
            </a:xfrm>
            <a:prstGeom prst="rect">
              <a:avLst/>
            </a:prstGeom>
            <a:noFill/>
            <a:ln>
              <a:noFill/>
            </a:ln>
          </p:spPr>
        </p:pic>
      </p:grpSp>
      <p:sp>
        <p:nvSpPr>
          <p:cNvPr id="810" name="Google Shape;810;p68"/>
          <p:cNvSpPr txBox="1"/>
          <p:nvPr/>
        </p:nvSpPr>
        <p:spPr>
          <a:xfrm>
            <a:off x="1339125" y="3815688"/>
            <a:ext cx="5332800" cy="1795800"/>
          </a:xfrm>
          <a:prstGeom prst="rect">
            <a:avLst/>
          </a:prstGeom>
          <a:noFill/>
          <a:ln>
            <a:noFill/>
          </a:ln>
        </p:spPr>
        <p:txBody>
          <a:bodyPr anchorCtr="0" anchor="t" bIns="91450" lIns="91450" spcFirstLastPara="1" rIns="91450" wrap="square" tIns="91450">
            <a:spAutoFit/>
          </a:bodyPr>
          <a:lstStyle/>
          <a:p>
            <a:pPr indent="0" lvl="0" marL="0" rtl="0" algn="l">
              <a:lnSpc>
                <a:spcPct val="100000"/>
              </a:lnSpc>
              <a:spcBef>
                <a:spcPts val="0"/>
              </a:spcBef>
              <a:spcAft>
                <a:spcPts val="0"/>
              </a:spcAft>
              <a:buNone/>
            </a:pPr>
            <a:r>
              <a:rPr lang="en" sz="2200" u="sng">
                <a:solidFill>
                  <a:srgbClr val="1A73E8"/>
                </a:solidFill>
                <a:latin typeface="Google Sans Text"/>
                <a:ea typeface="Google Sans Text"/>
                <a:cs typeface="Google Sans Text"/>
                <a:sym typeface="Google Sans Text"/>
                <a:hlinkClick r:id="rId15">
                  <a:extLst>
                    <a:ext uri="{A12FA001-AC4F-418D-AE19-62706E023703}">
                      <ahyp:hlinkClr val="tx"/>
                    </a:ext>
                  </a:extLst>
                </a:hlinkClick>
              </a:rPr>
              <a:t>Google Cloud Fundamentals:                     Core Infrastructure</a:t>
            </a:r>
            <a:endParaRPr sz="2200">
              <a:solidFill>
                <a:srgbClr val="3C4043"/>
              </a:solidFill>
              <a:latin typeface="Google Sans Text"/>
              <a:ea typeface="Google Sans Text"/>
              <a:cs typeface="Google Sans Text"/>
              <a:sym typeface="Google Sans Text"/>
            </a:endParaRPr>
          </a:p>
          <a:p>
            <a:pPr indent="-368300" lvl="0" marL="457200" rtl="0" algn="l">
              <a:lnSpc>
                <a:spcPct val="100000"/>
              </a:lnSpc>
              <a:spcBef>
                <a:spcPts val="1000"/>
              </a:spcBef>
              <a:spcAft>
                <a:spcPts val="0"/>
              </a:spcAft>
              <a:buClr>
                <a:srgbClr val="3C4043"/>
              </a:buClr>
              <a:buSzPts val="2200"/>
              <a:buFont typeface="Google Sans Text"/>
              <a:buChar char="●"/>
            </a:pPr>
            <a:r>
              <a:rPr lang="en" sz="2200">
                <a:solidFill>
                  <a:srgbClr val="3C4043"/>
                </a:solidFill>
                <a:latin typeface="Google Sans Text"/>
                <a:ea typeface="Google Sans Text"/>
                <a:cs typeface="Google Sans Text"/>
                <a:sym typeface="Google Sans Text"/>
              </a:rPr>
              <a:t>M4 Storage in the Cloud</a:t>
            </a:r>
            <a:endParaRPr sz="2200">
              <a:solidFill>
                <a:srgbClr val="3C4043"/>
              </a:solidFill>
              <a:latin typeface="Google Sans Text"/>
              <a:ea typeface="Google Sans Text"/>
              <a:cs typeface="Google Sans Text"/>
              <a:sym typeface="Google Sans Text"/>
            </a:endParaRPr>
          </a:p>
          <a:p>
            <a:pPr indent="0" lvl="0" marL="457200" rtl="0" algn="l">
              <a:lnSpc>
                <a:spcPct val="100000"/>
              </a:lnSpc>
              <a:spcBef>
                <a:spcPts val="1000"/>
              </a:spcBef>
              <a:spcAft>
                <a:spcPts val="0"/>
              </a:spcAft>
              <a:buNone/>
            </a:pPr>
            <a:r>
              <a:t/>
            </a:r>
            <a:endParaRPr sz="2200">
              <a:solidFill>
                <a:srgbClr val="3C4043"/>
              </a:solidFill>
              <a:latin typeface="Google Sans Text"/>
              <a:ea typeface="Google Sans Text"/>
              <a:cs typeface="Google Sans Text"/>
              <a:sym typeface="Google Sans Text"/>
            </a:endParaRPr>
          </a:p>
        </p:txBody>
      </p:sp>
      <p:grpSp>
        <p:nvGrpSpPr>
          <p:cNvPr id="811" name="Google Shape;811;p68"/>
          <p:cNvGrpSpPr/>
          <p:nvPr/>
        </p:nvGrpSpPr>
        <p:grpSpPr>
          <a:xfrm>
            <a:off x="5539302" y="5723990"/>
            <a:ext cx="675600" cy="675600"/>
            <a:chOff x="985077" y="3912152"/>
            <a:chExt cx="675600" cy="675600"/>
          </a:xfrm>
        </p:grpSpPr>
        <p:sp>
          <p:nvSpPr>
            <p:cNvPr id="812" name="Google Shape;812;p68"/>
            <p:cNvSpPr/>
            <p:nvPr/>
          </p:nvSpPr>
          <p:spPr>
            <a:xfrm>
              <a:off x="985077" y="3912152"/>
              <a:ext cx="675600" cy="6756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13" name="Google Shape;813;p68"/>
            <p:cNvPicPr preferRelativeResize="0"/>
            <p:nvPr/>
          </p:nvPicPr>
          <p:blipFill>
            <a:blip r:embed="rId16">
              <a:alphaModFix/>
            </a:blip>
            <a:stretch>
              <a:fillRect/>
            </a:stretch>
          </p:blipFill>
          <p:spPr>
            <a:xfrm>
              <a:off x="1092995" y="4060423"/>
              <a:ext cx="454974" cy="363974"/>
            </a:xfrm>
            <a:prstGeom prst="rect">
              <a:avLst/>
            </a:prstGeom>
            <a:noFill/>
            <a:ln>
              <a:noFill/>
            </a:ln>
          </p:spPr>
        </p:pic>
      </p:grpSp>
      <p:sp>
        <p:nvSpPr>
          <p:cNvPr id="814" name="Google Shape;814;p68"/>
          <p:cNvSpPr txBox="1"/>
          <p:nvPr/>
        </p:nvSpPr>
        <p:spPr>
          <a:xfrm>
            <a:off x="3569325" y="7099900"/>
            <a:ext cx="4155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400">
                <a:solidFill>
                  <a:srgbClr val="4285F4"/>
                </a:solidFill>
                <a:latin typeface="Google Sans Text"/>
                <a:ea typeface="Google Sans Text"/>
                <a:cs typeface="Google Sans Text"/>
                <a:sym typeface="Google Sans Text"/>
              </a:rPr>
              <a:t>=</a:t>
            </a:r>
            <a:endParaRPr b="1" sz="4400">
              <a:solidFill>
                <a:srgbClr val="4285F4"/>
              </a:solidFill>
              <a:latin typeface="Google Sans Text"/>
              <a:ea typeface="Google Sans Text"/>
              <a:cs typeface="Google Sans Text"/>
              <a:sym typeface="Google Sans Tex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69"/>
          <p:cNvSpPr/>
          <p:nvPr/>
        </p:nvSpPr>
        <p:spPr>
          <a:xfrm rot="5400000">
            <a:off x="2940200" y="1542350"/>
            <a:ext cx="1585800" cy="7466100"/>
          </a:xfrm>
          <a:prstGeom prst="round2SameRect">
            <a:avLst>
              <a:gd fmla="val 16667"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69"/>
          <p:cNvSpPr txBox="1"/>
          <p:nvPr/>
        </p:nvSpPr>
        <p:spPr>
          <a:xfrm>
            <a:off x="8771325" y="4521050"/>
            <a:ext cx="8602200" cy="45069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Default Project network</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Auto mode network</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Custom mode network </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100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An auto mode network converted to a custom network </a:t>
            </a:r>
            <a:endParaRPr sz="2400">
              <a:solidFill>
                <a:srgbClr val="3C4043"/>
              </a:solidFill>
              <a:latin typeface="Google Sans Text"/>
              <a:ea typeface="Google Sans Text"/>
              <a:cs typeface="Google Sans Text"/>
              <a:sym typeface="Google Sans Text"/>
            </a:endParaRPr>
          </a:p>
        </p:txBody>
      </p:sp>
      <p:sp>
        <p:nvSpPr>
          <p:cNvPr id="821" name="Google Shape;821;p69"/>
          <p:cNvSpPr txBox="1"/>
          <p:nvPr/>
        </p:nvSpPr>
        <p:spPr>
          <a:xfrm>
            <a:off x="2403650" y="914400"/>
            <a:ext cx="10201200" cy="1421700"/>
          </a:xfrm>
          <a:prstGeom prst="rect">
            <a:avLst/>
          </a:prstGeom>
          <a:noFill/>
          <a:ln>
            <a:noFill/>
          </a:ln>
        </p:spPr>
        <p:txBody>
          <a:bodyPr anchorCtr="0" anchor="ctr" bIns="0" lIns="0" spcFirstLastPara="1" rIns="182850" wrap="square" tIns="0">
            <a:noAutofit/>
          </a:bodyPr>
          <a:lstStyle/>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Diagnostic Question 09 </a:t>
            </a:r>
            <a:endParaRPr sz="4000">
              <a:solidFill>
                <a:srgbClr val="202124"/>
              </a:solidFill>
              <a:latin typeface="Google Sans Medium"/>
              <a:ea typeface="Google Sans Medium"/>
              <a:cs typeface="Google Sans Medium"/>
              <a:sym typeface="Google Sans Medium"/>
            </a:endParaRPr>
          </a:p>
        </p:txBody>
      </p:sp>
      <p:pic>
        <p:nvPicPr>
          <p:cNvPr id="822" name="Google Shape;822;p69"/>
          <p:cNvPicPr preferRelativeResize="0"/>
          <p:nvPr/>
        </p:nvPicPr>
        <p:blipFill>
          <a:blip r:embed="rId3">
            <a:alphaModFix/>
          </a:blip>
          <a:stretch>
            <a:fillRect/>
          </a:stretch>
        </p:blipFill>
        <p:spPr>
          <a:xfrm>
            <a:off x="13535525" y="768100"/>
            <a:ext cx="3394224" cy="3209424"/>
          </a:xfrm>
          <a:prstGeom prst="rect">
            <a:avLst/>
          </a:prstGeom>
          <a:noFill/>
          <a:ln>
            <a:noFill/>
          </a:ln>
        </p:spPr>
      </p:pic>
      <p:sp>
        <p:nvSpPr>
          <p:cNvPr id="823" name="Google Shape;823;p69"/>
          <p:cNvSpPr txBox="1"/>
          <p:nvPr/>
        </p:nvSpPr>
        <p:spPr>
          <a:xfrm>
            <a:off x="914350" y="4613450"/>
            <a:ext cx="6060600" cy="1323900"/>
          </a:xfrm>
          <a:prstGeom prst="rect">
            <a:avLst/>
          </a:prstGeom>
          <a:noFill/>
          <a:ln>
            <a:noFill/>
          </a:ln>
        </p:spPr>
        <p:txBody>
          <a:bodyPr anchorCtr="0" anchor="ctr" bIns="0" lIns="0" spcFirstLastPara="1" rIns="91425" wrap="square" tIns="0">
            <a:noAutofit/>
          </a:bodyPr>
          <a:lstStyle/>
          <a:p>
            <a:pPr indent="0" lvl="0" marL="0" rtl="0" algn="l">
              <a:lnSpc>
                <a:spcPct val="115000"/>
              </a:lnSpc>
              <a:spcBef>
                <a:spcPts val="0"/>
              </a:spcBef>
              <a:spcAft>
                <a:spcPts val="0"/>
              </a:spcAft>
              <a:buNone/>
            </a:pPr>
            <a:r>
              <a:rPr lang="en" sz="2400">
                <a:solidFill>
                  <a:srgbClr val="FFFFFF"/>
                </a:solidFill>
                <a:latin typeface="Google Sans Text"/>
                <a:ea typeface="Google Sans Text"/>
                <a:cs typeface="Google Sans Text"/>
                <a:sym typeface="Google Sans Text"/>
              </a:rPr>
              <a:t>Which Virtual Private Cloud (VPC) network type allows you to fully control IP ranges and the definition of regional subnets?</a:t>
            </a:r>
            <a:endParaRPr sz="2400">
              <a:solidFill>
                <a:srgbClr val="FFFFFF"/>
              </a:solidFill>
              <a:latin typeface="Google Sans Text"/>
              <a:ea typeface="Google Sans Text"/>
              <a:cs typeface="Google Sans Text"/>
              <a:sym typeface="Google Sans Text"/>
            </a:endParaRPr>
          </a:p>
        </p:txBody>
      </p:sp>
      <p:sp>
        <p:nvSpPr>
          <p:cNvPr id="824" name="Google Shape;824;p69"/>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69"/>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3</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5</a:t>
            </a:r>
            <a:endParaRPr sz="5700">
              <a:solidFill>
                <a:srgbClr val="3C4043"/>
              </a:solidFill>
              <a:latin typeface="Roboto Mono"/>
              <a:ea typeface="Roboto Mono"/>
              <a:cs typeface="Roboto Mono"/>
              <a:sym typeface="Roboto Mono"/>
            </a:endParaRPr>
          </a:p>
        </p:txBody>
      </p:sp>
      <p:sp>
        <p:nvSpPr>
          <p:cNvPr id="826" name="Google Shape;826;p69"/>
          <p:cNvSpPr txBox="1"/>
          <p:nvPr/>
        </p:nvSpPr>
        <p:spPr>
          <a:xfrm>
            <a:off x="1031405" y="1300078"/>
            <a:ext cx="5442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70"/>
          <p:cNvSpPr txBox="1"/>
          <p:nvPr/>
        </p:nvSpPr>
        <p:spPr>
          <a:xfrm>
            <a:off x="28441650" y="3072500"/>
            <a:ext cx="7060500" cy="6309600"/>
          </a:xfrm>
          <a:prstGeom prst="rect">
            <a:avLst/>
          </a:prstGeom>
          <a:noFill/>
          <a:ln>
            <a:noFill/>
          </a:ln>
        </p:spPr>
        <p:txBody>
          <a:bodyPr anchorCtr="0" anchor="t" bIns="0" lIns="0" spcFirstLastPara="1" rIns="182850" wrap="square" tIns="0">
            <a:noAutofit/>
          </a:bodyPr>
          <a:lstStyle/>
          <a:p>
            <a:pPr indent="0" lvl="0" marL="0" rtl="0" algn="l">
              <a:lnSpc>
                <a:spcPct val="150000"/>
              </a:lnSpc>
              <a:spcBef>
                <a:spcPts val="0"/>
              </a:spcBef>
              <a:spcAft>
                <a:spcPts val="0"/>
              </a:spcAft>
              <a:buNone/>
            </a:pPr>
            <a:r>
              <a:rPr b="1" lang="en" sz="2800">
                <a:solidFill>
                  <a:srgbClr val="3C4043"/>
                </a:solidFill>
                <a:latin typeface="Google Sans Text"/>
                <a:ea typeface="Google Sans Text"/>
                <a:cs typeface="Google Sans Text"/>
                <a:sym typeface="Google Sans Text"/>
              </a:rPr>
              <a:t>Documentation</a:t>
            </a:r>
            <a:endParaRPr b="1" sz="2800">
              <a:solidFill>
                <a:srgbClr val="3C4043"/>
              </a:solidFill>
              <a:latin typeface="Google Sans Text"/>
              <a:ea typeface="Google Sans Text"/>
              <a:cs typeface="Google Sans Text"/>
              <a:sym typeface="Google Sans Text"/>
            </a:endParaRPr>
          </a:p>
          <a:p>
            <a:pPr indent="0" lvl="0" marL="0" rtl="0" algn="l">
              <a:lnSpc>
                <a:spcPct val="150000"/>
              </a:lnSpc>
              <a:spcBef>
                <a:spcPts val="0"/>
              </a:spcBef>
              <a:spcAft>
                <a:spcPts val="0"/>
              </a:spcAft>
              <a:buNone/>
            </a:pPr>
            <a:r>
              <a:rPr lang="en" sz="2800" u="sng">
                <a:solidFill>
                  <a:srgbClr val="1A73E8"/>
                </a:solidFill>
                <a:latin typeface="Google Sans Text"/>
                <a:ea typeface="Google Sans Text"/>
                <a:cs typeface="Google Sans Text"/>
                <a:sym typeface="Google Sans Text"/>
                <a:hlinkClick r:id="rId3">
                  <a:extLst>
                    <a:ext uri="{A12FA001-AC4F-418D-AE19-62706E023703}">
                      <ahyp:hlinkClr val="tx"/>
                    </a:ext>
                  </a:extLst>
                </a:hlinkClick>
              </a:rPr>
              <a:t>VPC network overview</a:t>
            </a:r>
            <a:r>
              <a:rPr lang="en" sz="2800">
                <a:solidFill>
                  <a:srgbClr val="3C4043"/>
                </a:solidFill>
                <a:latin typeface="Google Sans Text"/>
                <a:ea typeface="Google Sans Text"/>
                <a:cs typeface="Google Sans Text"/>
                <a:sym typeface="Google Sans Text"/>
              </a:rPr>
              <a:t> </a:t>
            </a:r>
            <a:endParaRPr sz="2800">
              <a:solidFill>
                <a:srgbClr val="3C4043"/>
              </a:solidFill>
              <a:latin typeface="Google Sans Text"/>
              <a:ea typeface="Google Sans Text"/>
              <a:cs typeface="Google Sans Text"/>
              <a:sym typeface="Google Sans Text"/>
            </a:endParaRPr>
          </a:p>
          <a:p>
            <a:pPr indent="0" lvl="0" marL="0" rtl="0" algn="l">
              <a:lnSpc>
                <a:spcPct val="150000"/>
              </a:lnSpc>
              <a:spcBef>
                <a:spcPts val="0"/>
              </a:spcBef>
              <a:spcAft>
                <a:spcPts val="0"/>
              </a:spcAft>
              <a:buNone/>
            </a:pPr>
            <a:r>
              <a:t/>
            </a:r>
            <a:endParaRPr sz="2800">
              <a:solidFill>
                <a:srgbClr val="3C4043"/>
              </a:solidFill>
              <a:latin typeface="Google Sans Text"/>
              <a:ea typeface="Google Sans Text"/>
              <a:cs typeface="Google Sans Text"/>
              <a:sym typeface="Google Sans Text"/>
            </a:endParaRPr>
          </a:p>
          <a:p>
            <a:pPr indent="0" lvl="0" marL="0" rtl="0" algn="l">
              <a:lnSpc>
                <a:spcPct val="150000"/>
              </a:lnSpc>
              <a:spcBef>
                <a:spcPts val="0"/>
              </a:spcBef>
              <a:spcAft>
                <a:spcPts val="0"/>
              </a:spcAft>
              <a:buNone/>
            </a:pPr>
            <a:r>
              <a:t/>
            </a:r>
            <a:endParaRPr sz="2800">
              <a:solidFill>
                <a:srgbClr val="3C4043"/>
              </a:solidFill>
              <a:latin typeface="Google Sans Text"/>
              <a:ea typeface="Google Sans Text"/>
              <a:cs typeface="Google Sans Text"/>
              <a:sym typeface="Google Sans Text"/>
            </a:endParaRPr>
          </a:p>
          <a:p>
            <a:pPr indent="0" lvl="0" marL="0" rtl="0" algn="l">
              <a:lnSpc>
                <a:spcPct val="150000"/>
              </a:lnSpc>
              <a:spcBef>
                <a:spcPts val="0"/>
              </a:spcBef>
              <a:spcAft>
                <a:spcPts val="0"/>
              </a:spcAft>
              <a:buNone/>
            </a:pPr>
            <a:r>
              <a:t/>
            </a:r>
            <a:endParaRPr sz="2800">
              <a:solidFill>
                <a:srgbClr val="3C4043"/>
              </a:solidFill>
              <a:latin typeface="Google Sans Text"/>
              <a:ea typeface="Google Sans Text"/>
              <a:cs typeface="Google Sans Text"/>
              <a:sym typeface="Google Sans Text"/>
            </a:endParaRPr>
          </a:p>
          <a:p>
            <a:pPr indent="0" lvl="0" marL="457200" rtl="0" algn="l">
              <a:lnSpc>
                <a:spcPct val="150000"/>
              </a:lnSpc>
              <a:spcBef>
                <a:spcPts val="0"/>
              </a:spcBef>
              <a:spcAft>
                <a:spcPts val="0"/>
              </a:spcAft>
              <a:buNone/>
            </a:pPr>
            <a:r>
              <a:t/>
            </a:r>
            <a:endParaRPr sz="2800">
              <a:solidFill>
                <a:srgbClr val="3C4043"/>
              </a:solidFill>
              <a:latin typeface="Google Sans Text"/>
              <a:ea typeface="Google Sans Text"/>
              <a:cs typeface="Google Sans Text"/>
              <a:sym typeface="Google Sans Text"/>
            </a:endParaRPr>
          </a:p>
          <a:p>
            <a:pPr indent="0" lvl="0" marL="0" rtl="0" algn="l">
              <a:lnSpc>
                <a:spcPct val="150000"/>
              </a:lnSpc>
              <a:spcBef>
                <a:spcPts val="0"/>
              </a:spcBef>
              <a:spcAft>
                <a:spcPts val="0"/>
              </a:spcAft>
              <a:buNone/>
            </a:pPr>
            <a:r>
              <a:t/>
            </a:r>
            <a:endParaRPr sz="2800">
              <a:solidFill>
                <a:srgbClr val="3C4043"/>
              </a:solidFill>
              <a:latin typeface="Google Sans Text"/>
              <a:ea typeface="Google Sans Text"/>
              <a:cs typeface="Google Sans Text"/>
              <a:sym typeface="Google Sans Text"/>
            </a:endParaRPr>
          </a:p>
          <a:p>
            <a:pPr indent="0" lvl="0" marL="0" rtl="0" algn="l">
              <a:lnSpc>
                <a:spcPct val="150000"/>
              </a:lnSpc>
              <a:spcBef>
                <a:spcPts val="0"/>
              </a:spcBef>
              <a:spcAft>
                <a:spcPts val="0"/>
              </a:spcAft>
              <a:buNone/>
            </a:pPr>
            <a:r>
              <a:t/>
            </a:r>
            <a:endParaRPr sz="2800">
              <a:solidFill>
                <a:srgbClr val="3C4043"/>
              </a:solidFill>
              <a:latin typeface="Google Sans Text"/>
              <a:ea typeface="Google Sans Text"/>
              <a:cs typeface="Google Sans Text"/>
              <a:sym typeface="Google Sans Text"/>
            </a:endParaRPr>
          </a:p>
        </p:txBody>
      </p:sp>
      <p:sp>
        <p:nvSpPr>
          <p:cNvPr id="832" name="Google Shape;832;p70"/>
          <p:cNvSpPr/>
          <p:nvPr/>
        </p:nvSpPr>
        <p:spPr>
          <a:xfrm>
            <a:off x="11996950" y="3072700"/>
            <a:ext cx="6291300" cy="7214400"/>
          </a:xfrm>
          <a:prstGeom prst="rect">
            <a:avLst/>
          </a:prstGeom>
          <a:solidFill>
            <a:srgbClr val="F1F3F4"/>
          </a:solidFill>
          <a:ln>
            <a:noFill/>
          </a:ln>
        </p:spPr>
        <p:txBody>
          <a:bodyPr anchorCtr="0" anchor="t" bIns="182850" lIns="182850" spcFirstLastPara="1" rIns="182850" wrap="square" tIns="182850">
            <a:noAutofit/>
          </a:bodyPr>
          <a:lstStyle/>
          <a:p>
            <a:pPr indent="0" lvl="0" marL="0" marR="0" rtl="0" algn="l">
              <a:lnSpc>
                <a:spcPct val="120000"/>
              </a:lnSpc>
              <a:spcBef>
                <a:spcPts val="0"/>
              </a:spcBef>
              <a:spcAft>
                <a:spcPts val="0"/>
              </a:spcAft>
              <a:buNone/>
            </a:pPr>
            <a:r>
              <a:t/>
            </a:r>
            <a:endParaRPr sz="2000">
              <a:latin typeface="Roboto Mono"/>
              <a:ea typeface="Roboto Mono"/>
              <a:cs typeface="Roboto Mono"/>
              <a:sym typeface="Roboto Mono"/>
            </a:endParaRPr>
          </a:p>
          <a:p>
            <a:pPr indent="0" lvl="0" marL="0" marR="0" rtl="0" algn="l">
              <a:lnSpc>
                <a:spcPct val="120000"/>
              </a:lnSpc>
              <a:spcBef>
                <a:spcPts val="0"/>
              </a:spcBef>
              <a:spcAft>
                <a:spcPts val="0"/>
              </a:spcAft>
              <a:buNone/>
            </a:pPr>
            <a:r>
              <a:t/>
            </a:r>
            <a:endParaRPr sz="2000">
              <a:latin typeface="Roboto Mono"/>
              <a:ea typeface="Roboto Mono"/>
              <a:cs typeface="Roboto Mono"/>
              <a:sym typeface="Roboto Mono"/>
            </a:endParaRPr>
          </a:p>
        </p:txBody>
      </p:sp>
      <p:sp>
        <p:nvSpPr>
          <p:cNvPr id="833" name="Google Shape;833;p70"/>
          <p:cNvSpPr txBox="1"/>
          <p:nvPr/>
        </p:nvSpPr>
        <p:spPr>
          <a:xfrm>
            <a:off x="12729650" y="4659750"/>
            <a:ext cx="4693800" cy="523500"/>
          </a:xfrm>
          <a:prstGeom prst="rect">
            <a:avLst/>
          </a:prstGeom>
          <a:noFill/>
          <a:ln>
            <a:noFill/>
          </a:ln>
        </p:spPr>
        <p:txBody>
          <a:bodyPr anchorCtr="0" anchor="t" bIns="91450" lIns="0" spcFirstLastPara="1" rIns="91450" wrap="square" tIns="91450">
            <a:spAutoFit/>
          </a:bodyPr>
          <a:lstStyle/>
          <a:p>
            <a:pPr indent="0" lvl="0" marL="0" rtl="0" algn="l">
              <a:lnSpc>
                <a:spcPct val="150000"/>
              </a:lnSpc>
              <a:spcBef>
                <a:spcPts val="0"/>
              </a:spcBef>
              <a:spcAft>
                <a:spcPts val="0"/>
              </a:spcAft>
              <a:buNone/>
            </a:pPr>
            <a:r>
              <a:rPr lang="en" sz="2200" u="sng">
                <a:solidFill>
                  <a:srgbClr val="1A73E8"/>
                </a:solidFill>
                <a:latin typeface="Google Sans Text"/>
                <a:ea typeface="Google Sans Text"/>
                <a:cs typeface="Google Sans Text"/>
                <a:sym typeface="Google Sans Text"/>
                <a:hlinkClick r:id="rId4">
                  <a:extLst>
                    <a:ext uri="{A12FA001-AC4F-418D-AE19-62706E023703}">
                      <ahyp:hlinkClr val="tx"/>
                    </a:ext>
                  </a:extLst>
                </a:hlinkClick>
              </a:rPr>
              <a:t>VPC network overview</a:t>
            </a:r>
            <a:r>
              <a:rPr lang="en" sz="2200">
                <a:solidFill>
                  <a:srgbClr val="3C4043"/>
                </a:solidFill>
                <a:latin typeface="Google Sans Text"/>
                <a:ea typeface="Google Sans Text"/>
                <a:cs typeface="Google Sans Text"/>
                <a:sym typeface="Google Sans Text"/>
              </a:rPr>
              <a:t> </a:t>
            </a:r>
            <a:endParaRPr sz="2200">
              <a:solidFill>
                <a:srgbClr val="202124"/>
              </a:solidFill>
              <a:latin typeface="Google Sans Text"/>
              <a:ea typeface="Google Sans Text"/>
              <a:cs typeface="Google Sans Text"/>
              <a:sym typeface="Google Sans Text"/>
            </a:endParaRPr>
          </a:p>
        </p:txBody>
      </p:sp>
      <p:cxnSp>
        <p:nvCxnSpPr>
          <p:cNvPr id="834" name="Google Shape;834;p70"/>
          <p:cNvCxnSpPr/>
          <p:nvPr/>
        </p:nvCxnSpPr>
        <p:spPr>
          <a:xfrm>
            <a:off x="6839852" y="4453350"/>
            <a:ext cx="4364100" cy="0"/>
          </a:xfrm>
          <a:prstGeom prst="straightConnector1">
            <a:avLst/>
          </a:prstGeom>
          <a:noFill/>
          <a:ln cap="flat" cmpd="sng" w="76200">
            <a:solidFill>
              <a:srgbClr val="EA4335"/>
            </a:solidFill>
            <a:prstDash val="solid"/>
            <a:round/>
            <a:headEnd len="med" w="med" type="none"/>
            <a:tailEnd len="med" w="med" type="none"/>
          </a:ln>
        </p:spPr>
      </p:cxnSp>
      <p:sp>
        <p:nvSpPr>
          <p:cNvPr id="835" name="Google Shape;835;p70"/>
          <p:cNvSpPr txBox="1"/>
          <p:nvPr/>
        </p:nvSpPr>
        <p:spPr>
          <a:xfrm>
            <a:off x="6856350" y="3834500"/>
            <a:ext cx="4364100" cy="11922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None/>
            </a:pPr>
            <a:r>
              <a:rPr lang="en" sz="2800">
                <a:solidFill>
                  <a:srgbClr val="3C4043"/>
                </a:solidFill>
                <a:latin typeface="Google Sans Medium"/>
                <a:ea typeface="Google Sans Medium"/>
                <a:cs typeface="Google Sans Medium"/>
                <a:sym typeface="Google Sans Medium"/>
              </a:rPr>
              <a:t>Skill Badge</a:t>
            </a:r>
            <a:endParaRPr sz="2800">
              <a:solidFill>
                <a:srgbClr val="3C4043"/>
              </a:solidFill>
              <a:latin typeface="Google Sans Medium"/>
              <a:ea typeface="Google Sans Medium"/>
              <a:cs typeface="Google Sans Medium"/>
              <a:sym typeface="Google Sans Medium"/>
            </a:endParaRPr>
          </a:p>
        </p:txBody>
      </p:sp>
      <p:grpSp>
        <p:nvGrpSpPr>
          <p:cNvPr id="836" name="Google Shape;836;p70"/>
          <p:cNvGrpSpPr/>
          <p:nvPr/>
        </p:nvGrpSpPr>
        <p:grpSpPr>
          <a:xfrm>
            <a:off x="7165650" y="4812150"/>
            <a:ext cx="3745500" cy="2504400"/>
            <a:chOff x="7450263" y="6447925"/>
            <a:chExt cx="3745500" cy="2504400"/>
          </a:xfrm>
        </p:grpSpPr>
        <p:sp>
          <p:nvSpPr>
            <p:cNvPr id="837" name="Google Shape;837;p70"/>
            <p:cNvSpPr/>
            <p:nvPr/>
          </p:nvSpPr>
          <p:spPr>
            <a:xfrm>
              <a:off x="7450263" y="6447925"/>
              <a:ext cx="3745500" cy="2504400"/>
            </a:xfrm>
            <a:prstGeom prst="roundRect">
              <a:avLst>
                <a:gd fmla="val 4002" name="adj"/>
              </a:avLst>
            </a:prstGeom>
            <a:noFill/>
            <a:ln cap="flat" cmpd="sng" w="9525">
              <a:solidFill>
                <a:srgbClr val="BDC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38" name="Google Shape;838;p70"/>
            <p:cNvPicPr preferRelativeResize="0"/>
            <p:nvPr/>
          </p:nvPicPr>
          <p:blipFill>
            <a:blip r:embed="rId5">
              <a:alphaModFix/>
            </a:blip>
            <a:stretch>
              <a:fillRect/>
            </a:stretch>
          </p:blipFill>
          <p:spPr>
            <a:xfrm>
              <a:off x="9114625" y="6611751"/>
              <a:ext cx="416774" cy="416301"/>
            </a:xfrm>
            <a:prstGeom prst="rect">
              <a:avLst/>
            </a:prstGeom>
            <a:noFill/>
            <a:ln>
              <a:noFill/>
            </a:ln>
          </p:spPr>
        </p:pic>
        <p:sp>
          <p:nvSpPr>
            <p:cNvPr id="839" name="Google Shape;839;p70"/>
            <p:cNvSpPr txBox="1"/>
            <p:nvPr/>
          </p:nvSpPr>
          <p:spPr>
            <a:xfrm>
              <a:off x="8468163" y="7010413"/>
              <a:ext cx="1709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5F6368"/>
                  </a:solidFill>
                  <a:latin typeface="Google Sans Text"/>
                  <a:ea typeface="Google Sans Text"/>
                  <a:cs typeface="Google Sans Text"/>
                  <a:sym typeface="Google Sans Text"/>
                </a:rPr>
                <a:t>Google </a:t>
              </a:r>
              <a:r>
                <a:rPr lang="en">
                  <a:solidFill>
                    <a:srgbClr val="5F6368"/>
                  </a:solidFill>
                  <a:latin typeface="Google Sans"/>
                  <a:ea typeface="Google Sans"/>
                  <a:cs typeface="Google Sans"/>
                  <a:sym typeface="Google Sans"/>
                </a:rPr>
                <a:t>Cloud</a:t>
              </a:r>
              <a:endParaRPr>
                <a:solidFill>
                  <a:srgbClr val="5F6368"/>
                </a:solidFill>
                <a:latin typeface="Google Sans"/>
                <a:ea typeface="Google Sans"/>
                <a:cs typeface="Google Sans"/>
                <a:sym typeface="Google Sans"/>
              </a:endParaRPr>
            </a:p>
          </p:txBody>
        </p:sp>
        <p:sp>
          <p:nvSpPr>
            <p:cNvPr id="840" name="Google Shape;840;p70"/>
            <p:cNvSpPr txBox="1"/>
            <p:nvPr/>
          </p:nvSpPr>
          <p:spPr>
            <a:xfrm>
              <a:off x="7630488" y="7402600"/>
              <a:ext cx="3370500" cy="12006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2200" u="sng">
                  <a:solidFill>
                    <a:srgbClr val="1A73E8"/>
                  </a:solidFill>
                  <a:latin typeface="Google Sans Text Medium"/>
                  <a:ea typeface="Google Sans Text Medium"/>
                  <a:cs typeface="Google Sans Text Medium"/>
                  <a:sym typeface="Google Sans Text Medium"/>
                  <a:hlinkClick r:id="rId6">
                    <a:extLst>
                      <a:ext uri="{A12FA001-AC4F-418D-AE19-62706E023703}">
                        <ahyp:hlinkClr val="tx"/>
                      </a:ext>
                    </a:extLst>
                  </a:hlinkClick>
                </a:rPr>
                <a:t>Set Up and Configure a Cloud Environment in Google Cloud Quest</a:t>
              </a:r>
              <a:endParaRPr sz="2200">
                <a:solidFill>
                  <a:srgbClr val="5F6368"/>
                </a:solidFill>
                <a:latin typeface="Google Sans Text Medium"/>
                <a:ea typeface="Google Sans Text Medium"/>
                <a:cs typeface="Google Sans Text Medium"/>
                <a:sym typeface="Google Sans Text Medium"/>
              </a:endParaRPr>
            </a:p>
          </p:txBody>
        </p:sp>
        <p:cxnSp>
          <p:nvCxnSpPr>
            <p:cNvPr id="841" name="Google Shape;841;p70"/>
            <p:cNvCxnSpPr/>
            <p:nvPr/>
          </p:nvCxnSpPr>
          <p:spPr>
            <a:xfrm>
              <a:off x="8863413" y="8677275"/>
              <a:ext cx="919200" cy="0"/>
            </a:xfrm>
            <a:prstGeom prst="straightConnector1">
              <a:avLst/>
            </a:prstGeom>
            <a:noFill/>
            <a:ln cap="flat" cmpd="sng" w="28575">
              <a:solidFill>
                <a:srgbClr val="FBBC05"/>
              </a:solidFill>
              <a:prstDash val="solid"/>
              <a:round/>
              <a:headEnd len="med" w="med" type="none"/>
              <a:tailEnd len="med" w="med" type="none"/>
            </a:ln>
          </p:spPr>
        </p:cxnSp>
      </p:grpSp>
      <p:sp>
        <p:nvSpPr>
          <p:cNvPr id="842" name="Google Shape;842;p70"/>
          <p:cNvSpPr txBox="1"/>
          <p:nvPr/>
        </p:nvSpPr>
        <p:spPr>
          <a:xfrm>
            <a:off x="12729650" y="3834500"/>
            <a:ext cx="4364100" cy="1192200"/>
          </a:xfrm>
          <a:prstGeom prst="rect">
            <a:avLst/>
          </a:prstGeom>
          <a:noFill/>
          <a:ln>
            <a:noFill/>
          </a:ln>
        </p:spPr>
        <p:txBody>
          <a:bodyPr anchorCtr="0" anchor="t" bIns="91425" lIns="0" spcFirstLastPara="1" rIns="91425" wrap="square" tIns="91425">
            <a:noAutofit/>
          </a:bodyPr>
          <a:lstStyle/>
          <a:p>
            <a:pPr indent="0" lvl="0" marL="0" rtl="0" algn="l">
              <a:lnSpc>
                <a:spcPct val="115000"/>
              </a:lnSpc>
              <a:spcBef>
                <a:spcPts val="0"/>
              </a:spcBef>
              <a:spcAft>
                <a:spcPts val="0"/>
              </a:spcAft>
              <a:buNone/>
            </a:pPr>
            <a:r>
              <a:rPr lang="en" sz="2800">
                <a:solidFill>
                  <a:srgbClr val="3C4043"/>
                </a:solidFill>
                <a:latin typeface="Google Sans Medium"/>
                <a:ea typeface="Google Sans Medium"/>
                <a:cs typeface="Google Sans Medium"/>
                <a:sym typeface="Google Sans Medium"/>
              </a:rPr>
              <a:t>Documentation</a:t>
            </a:r>
            <a:endParaRPr sz="2800">
              <a:solidFill>
                <a:srgbClr val="3C4043"/>
              </a:solidFill>
              <a:latin typeface="Google Sans Medium"/>
              <a:ea typeface="Google Sans Medium"/>
              <a:cs typeface="Google Sans Medium"/>
              <a:sym typeface="Google Sans Medium"/>
            </a:endParaRPr>
          </a:p>
        </p:txBody>
      </p:sp>
      <p:sp>
        <p:nvSpPr>
          <p:cNvPr id="843" name="Google Shape;843;p70"/>
          <p:cNvSpPr txBox="1"/>
          <p:nvPr/>
        </p:nvSpPr>
        <p:spPr>
          <a:xfrm>
            <a:off x="914350" y="3834500"/>
            <a:ext cx="5288400" cy="11922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None/>
            </a:pPr>
            <a:r>
              <a:rPr lang="en" sz="2800">
                <a:solidFill>
                  <a:srgbClr val="3C4043"/>
                </a:solidFill>
                <a:latin typeface="Google Sans Medium"/>
                <a:ea typeface="Google Sans Medium"/>
                <a:cs typeface="Google Sans Medium"/>
                <a:sym typeface="Google Sans Medium"/>
              </a:rPr>
              <a:t>Courses</a:t>
            </a:r>
            <a:endParaRPr sz="2800">
              <a:solidFill>
                <a:srgbClr val="3C4043"/>
              </a:solidFill>
              <a:latin typeface="Google Sans Medium"/>
              <a:ea typeface="Google Sans Medium"/>
              <a:cs typeface="Google Sans Medium"/>
              <a:sym typeface="Google Sans Medium"/>
            </a:endParaRPr>
          </a:p>
        </p:txBody>
      </p:sp>
      <p:cxnSp>
        <p:nvCxnSpPr>
          <p:cNvPr id="844" name="Google Shape;844;p70"/>
          <p:cNvCxnSpPr/>
          <p:nvPr/>
        </p:nvCxnSpPr>
        <p:spPr>
          <a:xfrm>
            <a:off x="1002690" y="4453350"/>
            <a:ext cx="5288400" cy="0"/>
          </a:xfrm>
          <a:prstGeom prst="straightConnector1">
            <a:avLst/>
          </a:prstGeom>
          <a:noFill/>
          <a:ln cap="flat" cmpd="sng" w="76200">
            <a:solidFill>
              <a:srgbClr val="4285F4"/>
            </a:solidFill>
            <a:prstDash val="solid"/>
            <a:round/>
            <a:headEnd len="med" w="med" type="none"/>
            <a:tailEnd len="med" w="med" type="none"/>
          </a:ln>
        </p:spPr>
      </p:cxnSp>
      <p:sp>
        <p:nvSpPr>
          <p:cNvPr id="845" name="Google Shape;845;p70"/>
          <p:cNvSpPr txBox="1"/>
          <p:nvPr/>
        </p:nvSpPr>
        <p:spPr>
          <a:xfrm>
            <a:off x="2403650" y="914400"/>
            <a:ext cx="8963400" cy="1993200"/>
          </a:xfrm>
          <a:prstGeom prst="rect">
            <a:avLst/>
          </a:prstGeom>
          <a:noFill/>
          <a:ln>
            <a:noFill/>
          </a:ln>
        </p:spPr>
        <p:txBody>
          <a:bodyPr anchorCtr="0" anchor="t" bIns="0" lIns="0" spcFirstLastPara="1" rIns="182850" wrap="square" tIns="0">
            <a:noAutofit/>
          </a:bodyPr>
          <a:lstStyle/>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Deploying and implementing networking resources</a:t>
            </a:r>
            <a:endParaRPr sz="4800">
              <a:solidFill>
                <a:srgbClr val="202124"/>
              </a:solidFill>
              <a:latin typeface="Google Sans Medium"/>
              <a:ea typeface="Google Sans Medium"/>
              <a:cs typeface="Google Sans Medium"/>
              <a:sym typeface="Google Sans Medium"/>
            </a:endParaRPr>
          </a:p>
          <a:p>
            <a:pPr indent="0" lvl="0" marL="0" rtl="0" algn="l">
              <a:lnSpc>
                <a:spcPct val="90000"/>
              </a:lnSpc>
              <a:spcBef>
                <a:spcPts val="0"/>
              </a:spcBef>
              <a:spcAft>
                <a:spcPts val="0"/>
              </a:spcAft>
              <a:buNone/>
            </a:pPr>
            <a:r>
              <a:t/>
            </a:r>
            <a:endParaRPr sz="4000">
              <a:solidFill>
                <a:srgbClr val="202124"/>
              </a:solidFill>
              <a:latin typeface="Google Sans Medium"/>
              <a:ea typeface="Google Sans Medium"/>
              <a:cs typeface="Google Sans Medium"/>
              <a:sym typeface="Google Sans Medium"/>
            </a:endParaRPr>
          </a:p>
        </p:txBody>
      </p:sp>
      <p:sp>
        <p:nvSpPr>
          <p:cNvPr id="846" name="Google Shape;846;p70"/>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3</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5</a:t>
            </a:r>
            <a:endParaRPr sz="5700">
              <a:solidFill>
                <a:srgbClr val="3C4043"/>
              </a:solidFill>
              <a:latin typeface="Roboto Mono"/>
              <a:ea typeface="Roboto Mono"/>
              <a:cs typeface="Roboto Mono"/>
              <a:sym typeface="Roboto Mono"/>
            </a:endParaRPr>
          </a:p>
        </p:txBody>
      </p:sp>
      <p:sp>
        <p:nvSpPr>
          <p:cNvPr id="847" name="Google Shape;847;p70"/>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70"/>
          <p:cNvSpPr txBox="1"/>
          <p:nvPr/>
        </p:nvSpPr>
        <p:spPr>
          <a:xfrm>
            <a:off x="1031405" y="1300078"/>
            <a:ext cx="5442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
        <p:nvSpPr>
          <p:cNvPr id="849" name="Google Shape;849;p70"/>
          <p:cNvSpPr/>
          <p:nvPr/>
        </p:nvSpPr>
        <p:spPr>
          <a:xfrm>
            <a:off x="958275" y="4812150"/>
            <a:ext cx="5332800" cy="17067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70"/>
          <p:cNvSpPr/>
          <p:nvPr/>
        </p:nvSpPr>
        <p:spPr>
          <a:xfrm>
            <a:off x="958275" y="6977525"/>
            <a:ext cx="5332800" cy="17067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70"/>
          <p:cNvSpPr txBox="1"/>
          <p:nvPr/>
        </p:nvSpPr>
        <p:spPr>
          <a:xfrm>
            <a:off x="1186725" y="4922163"/>
            <a:ext cx="4593000" cy="1329000"/>
          </a:xfrm>
          <a:prstGeom prst="rect">
            <a:avLst/>
          </a:prstGeom>
          <a:noFill/>
          <a:ln>
            <a:noFill/>
          </a:ln>
        </p:spPr>
        <p:txBody>
          <a:bodyPr anchorCtr="0" anchor="t" bIns="91450" lIns="91450" spcFirstLastPara="1" rIns="91450" wrap="square" tIns="91450">
            <a:spAutoFit/>
          </a:bodyPr>
          <a:lstStyle/>
          <a:p>
            <a:pPr indent="0" lvl="0" marL="0" rtl="0" algn="l">
              <a:lnSpc>
                <a:spcPct val="100000"/>
              </a:lnSpc>
              <a:spcBef>
                <a:spcPts val="0"/>
              </a:spcBef>
              <a:spcAft>
                <a:spcPts val="0"/>
              </a:spcAft>
              <a:buNone/>
            </a:pPr>
            <a:r>
              <a:rPr lang="en" sz="2200" u="sng">
                <a:solidFill>
                  <a:srgbClr val="1A73E8"/>
                </a:solidFill>
                <a:latin typeface="Google Sans Text"/>
                <a:ea typeface="Google Sans Text"/>
                <a:cs typeface="Google Sans Text"/>
                <a:sym typeface="Google Sans Text"/>
                <a:hlinkClick r:id="rId7">
                  <a:extLst>
                    <a:ext uri="{A12FA001-AC4F-418D-AE19-62706E023703}">
                      <ahyp:hlinkClr val="tx"/>
                    </a:ext>
                  </a:extLst>
                </a:hlinkClick>
              </a:rPr>
              <a:t>Architecting with Google  Compute Engine</a:t>
            </a:r>
            <a:endParaRPr sz="2200">
              <a:solidFill>
                <a:srgbClr val="3C4043"/>
              </a:solidFill>
              <a:latin typeface="Google Sans Text"/>
              <a:ea typeface="Google Sans Text"/>
              <a:cs typeface="Google Sans Text"/>
              <a:sym typeface="Google Sans Text"/>
            </a:endParaRPr>
          </a:p>
          <a:p>
            <a:pPr indent="-368300" lvl="0" marL="457200" rtl="0" algn="l">
              <a:lnSpc>
                <a:spcPct val="100000"/>
              </a:lnSpc>
              <a:spcBef>
                <a:spcPts val="1000"/>
              </a:spcBef>
              <a:spcAft>
                <a:spcPts val="0"/>
              </a:spcAft>
              <a:buClr>
                <a:srgbClr val="3C4043"/>
              </a:buClr>
              <a:buSzPts val="2200"/>
              <a:buFont typeface="Google Sans Text"/>
              <a:buChar char="●"/>
            </a:pPr>
            <a:r>
              <a:rPr lang="en" sz="2200">
                <a:solidFill>
                  <a:srgbClr val="3C4043"/>
                </a:solidFill>
                <a:latin typeface="Google Sans Text"/>
                <a:ea typeface="Google Sans Text"/>
                <a:cs typeface="Google Sans Text"/>
                <a:sym typeface="Google Sans Text"/>
              </a:rPr>
              <a:t>M2 Virtual Networks</a:t>
            </a:r>
            <a:endParaRPr sz="2200">
              <a:solidFill>
                <a:srgbClr val="202124"/>
              </a:solidFill>
              <a:latin typeface="Google Sans Text"/>
              <a:ea typeface="Google Sans Text"/>
              <a:cs typeface="Google Sans Text"/>
              <a:sym typeface="Google Sans Text"/>
            </a:endParaRPr>
          </a:p>
        </p:txBody>
      </p:sp>
      <p:sp>
        <p:nvSpPr>
          <p:cNvPr id="852" name="Google Shape;852;p70"/>
          <p:cNvSpPr txBox="1"/>
          <p:nvPr/>
        </p:nvSpPr>
        <p:spPr>
          <a:xfrm>
            <a:off x="1186725" y="7143888"/>
            <a:ext cx="4602600" cy="1329000"/>
          </a:xfrm>
          <a:prstGeom prst="rect">
            <a:avLst/>
          </a:prstGeom>
          <a:noFill/>
          <a:ln>
            <a:noFill/>
          </a:ln>
        </p:spPr>
        <p:txBody>
          <a:bodyPr anchorCtr="0" anchor="t" bIns="91450" lIns="91450" spcFirstLastPara="1" rIns="91450" wrap="square" tIns="91450">
            <a:spAutoFit/>
          </a:bodyPr>
          <a:lstStyle/>
          <a:p>
            <a:pPr indent="0" lvl="0" marL="0" rtl="0" algn="l">
              <a:spcBef>
                <a:spcPts val="0"/>
              </a:spcBef>
              <a:spcAft>
                <a:spcPts val="0"/>
              </a:spcAft>
              <a:buNone/>
            </a:pPr>
            <a:r>
              <a:rPr lang="en" sz="2200" u="sng">
                <a:solidFill>
                  <a:srgbClr val="1A73E8"/>
                </a:solidFill>
                <a:latin typeface="Google Sans Text"/>
                <a:ea typeface="Google Sans Text"/>
                <a:cs typeface="Google Sans Text"/>
                <a:sym typeface="Google Sans Text"/>
                <a:hlinkClick r:id="rId8">
                  <a:extLst>
                    <a:ext uri="{A12FA001-AC4F-418D-AE19-62706E023703}">
                      <ahyp:hlinkClr val="tx"/>
                    </a:ext>
                  </a:extLst>
                </a:hlinkClick>
              </a:rPr>
              <a:t>Essential Google Cloud Infrastructure: Foundation</a:t>
            </a:r>
            <a:endParaRPr sz="2200">
              <a:solidFill>
                <a:srgbClr val="3C4043"/>
              </a:solidFill>
              <a:latin typeface="Google Sans Text"/>
              <a:ea typeface="Google Sans Text"/>
              <a:cs typeface="Google Sans Text"/>
              <a:sym typeface="Google Sans Text"/>
            </a:endParaRPr>
          </a:p>
          <a:p>
            <a:pPr indent="-368300" lvl="0" marL="457200" rtl="0" algn="l">
              <a:lnSpc>
                <a:spcPct val="100000"/>
              </a:lnSpc>
              <a:spcBef>
                <a:spcPts val="1000"/>
              </a:spcBef>
              <a:spcAft>
                <a:spcPts val="0"/>
              </a:spcAft>
              <a:buClr>
                <a:srgbClr val="3C4043"/>
              </a:buClr>
              <a:buSzPts val="2200"/>
              <a:buFont typeface="Google Sans Text"/>
              <a:buChar char="●"/>
            </a:pPr>
            <a:r>
              <a:rPr lang="en" sz="2200">
                <a:solidFill>
                  <a:srgbClr val="3C4043"/>
                </a:solidFill>
                <a:latin typeface="Google Sans Text"/>
                <a:ea typeface="Google Sans Text"/>
                <a:cs typeface="Google Sans Text"/>
                <a:sym typeface="Google Sans Text"/>
              </a:rPr>
              <a:t>M2 Virtual Networks</a:t>
            </a:r>
            <a:endParaRPr sz="2200">
              <a:solidFill>
                <a:srgbClr val="202124"/>
              </a:solidFill>
              <a:latin typeface="Google Sans Text"/>
              <a:ea typeface="Google Sans Text"/>
              <a:cs typeface="Google Sans Text"/>
              <a:sym typeface="Google Sans Text"/>
            </a:endParaRPr>
          </a:p>
        </p:txBody>
      </p:sp>
      <p:grpSp>
        <p:nvGrpSpPr>
          <p:cNvPr id="853" name="Google Shape;853;p70"/>
          <p:cNvGrpSpPr/>
          <p:nvPr/>
        </p:nvGrpSpPr>
        <p:grpSpPr>
          <a:xfrm>
            <a:off x="5372827" y="7153540"/>
            <a:ext cx="675600" cy="675600"/>
            <a:chOff x="958127" y="6085527"/>
            <a:chExt cx="675600" cy="675600"/>
          </a:xfrm>
        </p:grpSpPr>
        <p:sp>
          <p:nvSpPr>
            <p:cNvPr id="854" name="Google Shape;854;p70"/>
            <p:cNvSpPr/>
            <p:nvPr/>
          </p:nvSpPr>
          <p:spPr>
            <a:xfrm>
              <a:off x="958127" y="6085527"/>
              <a:ext cx="675600" cy="6756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55" name="Google Shape;855;p70"/>
            <p:cNvPicPr preferRelativeResize="0"/>
            <p:nvPr/>
          </p:nvPicPr>
          <p:blipFill>
            <a:blip r:embed="rId9">
              <a:alphaModFix/>
            </a:blip>
            <a:stretch>
              <a:fillRect/>
            </a:stretch>
          </p:blipFill>
          <p:spPr>
            <a:xfrm>
              <a:off x="1089993" y="6245277"/>
              <a:ext cx="409470" cy="363974"/>
            </a:xfrm>
            <a:prstGeom prst="rect">
              <a:avLst/>
            </a:prstGeom>
            <a:noFill/>
            <a:ln>
              <a:noFill/>
            </a:ln>
          </p:spPr>
        </p:pic>
      </p:grpSp>
      <p:grpSp>
        <p:nvGrpSpPr>
          <p:cNvPr id="856" name="Google Shape;856;p70"/>
          <p:cNvGrpSpPr/>
          <p:nvPr/>
        </p:nvGrpSpPr>
        <p:grpSpPr>
          <a:xfrm>
            <a:off x="5386902" y="5031840"/>
            <a:ext cx="675600" cy="675600"/>
            <a:chOff x="985077" y="3912152"/>
            <a:chExt cx="675600" cy="675600"/>
          </a:xfrm>
        </p:grpSpPr>
        <p:sp>
          <p:nvSpPr>
            <p:cNvPr id="857" name="Google Shape;857;p70"/>
            <p:cNvSpPr/>
            <p:nvPr/>
          </p:nvSpPr>
          <p:spPr>
            <a:xfrm>
              <a:off x="985077" y="3912152"/>
              <a:ext cx="675600" cy="6756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58" name="Google Shape;858;p70"/>
            <p:cNvPicPr preferRelativeResize="0"/>
            <p:nvPr/>
          </p:nvPicPr>
          <p:blipFill>
            <a:blip r:embed="rId10">
              <a:alphaModFix/>
            </a:blip>
            <a:stretch>
              <a:fillRect/>
            </a:stretch>
          </p:blipFill>
          <p:spPr>
            <a:xfrm>
              <a:off x="1092995" y="4060423"/>
              <a:ext cx="454974" cy="363974"/>
            </a:xfrm>
            <a:prstGeom prst="rect">
              <a:avLst/>
            </a:prstGeom>
            <a:noFill/>
            <a:ln>
              <a:noFill/>
            </a:ln>
          </p:spPr>
        </p:pic>
      </p:grpSp>
      <p:sp>
        <p:nvSpPr>
          <p:cNvPr id="859" name="Google Shape;859;p70"/>
          <p:cNvSpPr txBox="1"/>
          <p:nvPr/>
        </p:nvSpPr>
        <p:spPr>
          <a:xfrm>
            <a:off x="3416925" y="6331550"/>
            <a:ext cx="4155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400">
                <a:solidFill>
                  <a:srgbClr val="4285F4"/>
                </a:solidFill>
                <a:latin typeface="Google Sans Text"/>
                <a:ea typeface="Google Sans Text"/>
                <a:cs typeface="Google Sans Text"/>
                <a:sym typeface="Google Sans Text"/>
              </a:rPr>
              <a:t>=</a:t>
            </a:r>
            <a:endParaRPr b="1" sz="4400">
              <a:solidFill>
                <a:srgbClr val="4285F4"/>
              </a:solidFill>
              <a:latin typeface="Google Sans Text"/>
              <a:ea typeface="Google Sans Text"/>
              <a:cs typeface="Google Sans Text"/>
              <a:sym typeface="Google Sans Text"/>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71"/>
          <p:cNvSpPr txBox="1"/>
          <p:nvPr/>
        </p:nvSpPr>
        <p:spPr>
          <a:xfrm>
            <a:off x="2403650" y="914400"/>
            <a:ext cx="10201200" cy="1421700"/>
          </a:xfrm>
          <a:prstGeom prst="rect">
            <a:avLst/>
          </a:prstGeom>
          <a:noFill/>
          <a:ln>
            <a:noFill/>
          </a:ln>
        </p:spPr>
        <p:txBody>
          <a:bodyPr anchorCtr="0" anchor="ctr" bIns="0" lIns="0" spcFirstLastPara="1" rIns="182850" wrap="square" tIns="0">
            <a:noAutofit/>
          </a:bodyPr>
          <a:lstStyle/>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Diagnostic Question 10 </a:t>
            </a:r>
            <a:endParaRPr sz="4000">
              <a:solidFill>
                <a:srgbClr val="202124"/>
              </a:solidFill>
              <a:latin typeface="Google Sans Medium"/>
              <a:ea typeface="Google Sans Medium"/>
              <a:cs typeface="Google Sans Medium"/>
              <a:sym typeface="Google Sans Medium"/>
            </a:endParaRPr>
          </a:p>
        </p:txBody>
      </p:sp>
      <p:pic>
        <p:nvPicPr>
          <p:cNvPr id="865" name="Google Shape;865;p71"/>
          <p:cNvPicPr preferRelativeResize="0"/>
          <p:nvPr/>
        </p:nvPicPr>
        <p:blipFill>
          <a:blip r:embed="rId3">
            <a:alphaModFix/>
          </a:blip>
          <a:stretch>
            <a:fillRect/>
          </a:stretch>
        </p:blipFill>
        <p:spPr>
          <a:xfrm>
            <a:off x="13535525" y="768100"/>
            <a:ext cx="3394224" cy="3209424"/>
          </a:xfrm>
          <a:prstGeom prst="rect">
            <a:avLst/>
          </a:prstGeom>
          <a:noFill/>
          <a:ln>
            <a:noFill/>
          </a:ln>
        </p:spPr>
      </p:pic>
      <p:sp>
        <p:nvSpPr>
          <p:cNvPr id="866" name="Google Shape;866;p71"/>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71"/>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3</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5</a:t>
            </a:r>
            <a:endParaRPr sz="5700">
              <a:solidFill>
                <a:srgbClr val="3C4043"/>
              </a:solidFill>
              <a:latin typeface="Roboto Mono"/>
              <a:ea typeface="Roboto Mono"/>
              <a:cs typeface="Roboto Mono"/>
              <a:sym typeface="Roboto Mono"/>
            </a:endParaRPr>
          </a:p>
        </p:txBody>
      </p:sp>
      <p:sp>
        <p:nvSpPr>
          <p:cNvPr id="868" name="Google Shape;868;p71"/>
          <p:cNvSpPr txBox="1"/>
          <p:nvPr/>
        </p:nvSpPr>
        <p:spPr>
          <a:xfrm>
            <a:off x="1031405" y="1300078"/>
            <a:ext cx="5442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
        <p:nvSpPr>
          <p:cNvPr id="869" name="Google Shape;869;p71"/>
          <p:cNvSpPr/>
          <p:nvPr/>
        </p:nvSpPr>
        <p:spPr>
          <a:xfrm rot="5400000">
            <a:off x="2632775" y="2066825"/>
            <a:ext cx="1035900" cy="6301200"/>
          </a:xfrm>
          <a:prstGeom prst="round2SameRect">
            <a:avLst>
              <a:gd fmla="val 16667"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71"/>
          <p:cNvSpPr txBox="1"/>
          <p:nvPr/>
        </p:nvSpPr>
        <p:spPr>
          <a:xfrm>
            <a:off x="8771325" y="4673450"/>
            <a:ext cx="8602200" cy="45069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Downloads the latest version of the terraform provider.</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Verifies syntax of terraform config file.</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Shows a preview of resources that will be created.</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100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Sets up resources requested in the terraform config file.</a:t>
            </a:r>
            <a:endParaRPr sz="2400">
              <a:solidFill>
                <a:srgbClr val="3C4043"/>
              </a:solidFill>
              <a:latin typeface="Google Sans Text"/>
              <a:ea typeface="Google Sans Text"/>
              <a:cs typeface="Google Sans Text"/>
              <a:sym typeface="Google Sans Text"/>
            </a:endParaRPr>
          </a:p>
        </p:txBody>
      </p:sp>
      <p:sp>
        <p:nvSpPr>
          <p:cNvPr id="871" name="Google Shape;871;p71"/>
          <p:cNvSpPr txBox="1"/>
          <p:nvPr/>
        </p:nvSpPr>
        <p:spPr>
          <a:xfrm>
            <a:off x="914350" y="4821025"/>
            <a:ext cx="5022000" cy="792900"/>
          </a:xfrm>
          <a:prstGeom prst="rect">
            <a:avLst/>
          </a:prstGeom>
          <a:noFill/>
          <a:ln>
            <a:noFill/>
          </a:ln>
        </p:spPr>
        <p:txBody>
          <a:bodyPr anchorCtr="0" anchor="ctr" bIns="0" lIns="0" spcFirstLastPara="1" rIns="91425" wrap="square" tIns="0">
            <a:noAutofit/>
          </a:bodyPr>
          <a:lstStyle/>
          <a:p>
            <a:pPr indent="0" lvl="0" marL="0" rtl="0" algn="l">
              <a:lnSpc>
                <a:spcPct val="115000"/>
              </a:lnSpc>
              <a:spcBef>
                <a:spcPts val="0"/>
              </a:spcBef>
              <a:spcAft>
                <a:spcPts val="0"/>
              </a:spcAft>
              <a:buNone/>
            </a:pPr>
            <a:r>
              <a:rPr lang="en" sz="2400">
                <a:solidFill>
                  <a:srgbClr val="FFFFFF"/>
                </a:solidFill>
                <a:latin typeface="Google Sans Text"/>
                <a:ea typeface="Google Sans Text"/>
                <a:cs typeface="Google Sans Text"/>
                <a:sym typeface="Google Sans Text"/>
              </a:rPr>
              <a:t>What action does the </a:t>
            </a:r>
            <a:r>
              <a:rPr b="1" i="1" lang="en" sz="2400">
                <a:solidFill>
                  <a:srgbClr val="FFFFFF"/>
                </a:solidFill>
                <a:latin typeface="Google Sans Text"/>
                <a:ea typeface="Google Sans Text"/>
                <a:cs typeface="Google Sans Text"/>
                <a:sym typeface="Google Sans Text"/>
              </a:rPr>
              <a:t>terraform </a:t>
            </a:r>
            <a:endParaRPr b="1" i="1" sz="2400">
              <a:solidFill>
                <a:srgbClr val="FFFFFF"/>
              </a:solidFill>
              <a:latin typeface="Google Sans Text"/>
              <a:ea typeface="Google Sans Text"/>
              <a:cs typeface="Google Sans Text"/>
              <a:sym typeface="Google Sans Text"/>
            </a:endParaRPr>
          </a:p>
          <a:p>
            <a:pPr indent="0" lvl="0" marL="0" rtl="0" algn="l">
              <a:lnSpc>
                <a:spcPct val="115000"/>
              </a:lnSpc>
              <a:spcBef>
                <a:spcPts val="0"/>
              </a:spcBef>
              <a:spcAft>
                <a:spcPts val="0"/>
              </a:spcAft>
              <a:buNone/>
            </a:pPr>
            <a:r>
              <a:rPr lang="en" sz="2400">
                <a:solidFill>
                  <a:srgbClr val="FFFFFF"/>
                </a:solidFill>
                <a:latin typeface="Google Sans Text"/>
                <a:ea typeface="Google Sans Text"/>
                <a:cs typeface="Google Sans Text"/>
                <a:sym typeface="Google Sans Text"/>
              </a:rPr>
              <a:t>apply command perform?</a:t>
            </a:r>
            <a:endParaRPr sz="2400">
              <a:solidFill>
                <a:srgbClr val="FFFFFF"/>
              </a:solidFill>
              <a:latin typeface="Google Sans Text"/>
              <a:ea typeface="Google Sans Text"/>
              <a:cs typeface="Google Sans Text"/>
              <a:sym typeface="Google Sans Text"/>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72"/>
          <p:cNvSpPr/>
          <p:nvPr/>
        </p:nvSpPr>
        <p:spPr>
          <a:xfrm>
            <a:off x="11996950" y="3136200"/>
            <a:ext cx="6291300" cy="7150800"/>
          </a:xfrm>
          <a:prstGeom prst="rect">
            <a:avLst/>
          </a:prstGeom>
          <a:solidFill>
            <a:srgbClr val="F1F3F4"/>
          </a:solidFill>
          <a:ln>
            <a:noFill/>
          </a:ln>
        </p:spPr>
        <p:txBody>
          <a:bodyPr anchorCtr="0" anchor="t" bIns="182850" lIns="182850" spcFirstLastPara="1" rIns="182850" wrap="square" tIns="182850">
            <a:noAutofit/>
          </a:bodyPr>
          <a:lstStyle/>
          <a:p>
            <a:pPr indent="0" lvl="0" marL="0" marR="0" rtl="0" algn="l">
              <a:lnSpc>
                <a:spcPct val="120000"/>
              </a:lnSpc>
              <a:spcBef>
                <a:spcPts val="0"/>
              </a:spcBef>
              <a:spcAft>
                <a:spcPts val="0"/>
              </a:spcAft>
              <a:buNone/>
            </a:pPr>
            <a:r>
              <a:t/>
            </a:r>
            <a:endParaRPr sz="2000">
              <a:latin typeface="Roboto Mono"/>
              <a:ea typeface="Roboto Mono"/>
              <a:cs typeface="Roboto Mono"/>
              <a:sym typeface="Roboto Mono"/>
            </a:endParaRPr>
          </a:p>
          <a:p>
            <a:pPr indent="0" lvl="0" marL="0" marR="0" rtl="0" algn="l">
              <a:lnSpc>
                <a:spcPct val="120000"/>
              </a:lnSpc>
              <a:spcBef>
                <a:spcPts val="0"/>
              </a:spcBef>
              <a:spcAft>
                <a:spcPts val="0"/>
              </a:spcAft>
              <a:buNone/>
            </a:pPr>
            <a:r>
              <a:t/>
            </a:r>
            <a:endParaRPr sz="2000">
              <a:latin typeface="Roboto Mono"/>
              <a:ea typeface="Roboto Mono"/>
              <a:cs typeface="Roboto Mono"/>
              <a:sym typeface="Roboto Mono"/>
            </a:endParaRPr>
          </a:p>
        </p:txBody>
      </p:sp>
      <p:sp>
        <p:nvSpPr>
          <p:cNvPr id="877" name="Google Shape;877;p72"/>
          <p:cNvSpPr txBox="1"/>
          <p:nvPr/>
        </p:nvSpPr>
        <p:spPr>
          <a:xfrm>
            <a:off x="12585650" y="3301100"/>
            <a:ext cx="4720500" cy="1192200"/>
          </a:xfrm>
          <a:prstGeom prst="rect">
            <a:avLst/>
          </a:prstGeom>
          <a:noFill/>
          <a:ln>
            <a:noFill/>
          </a:ln>
        </p:spPr>
        <p:txBody>
          <a:bodyPr anchorCtr="0" anchor="t" bIns="91425" lIns="0" spcFirstLastPara="1" rIns="91425" wrap="square" tIns="91425">
            <a:noAutofit/>
          </a:bodyPr>
          <a:lstStyle/>
          <a:p>
            <a:pPr indent="0" lvl="0" marL="0" rtl="0" algn="l">
              <a:lnSpc>
                <a:spcPct val="115000"/>
              </a:lnSpc>
              <a:spcBef>
                <a:spcPts val="0"/>
              </a:spcBef>
              <a:spcAft>
                <a:spcPts val="0"/>
              </a:spcAft>
              <a:buNone/>
            </a:pPr>
            <a:r>
              <a:rPr lang="en" sz="2800">
                <a:solidFill>
                  <a:srgbClr val="3C4043"/>
                </a:solidFill>
                <a:latin typeface="Google Sans Medium"/>
                <a:ea typeface="Google Sans Medium"/>
                <a:cs typeface="Google Sans Medium"/>
                <a:sym typeface="Google Sans Medium"/>
              </a:rPr>
              <a:t>Documentation</a:t>
            </a:r>
            <a:endParaRPr sz="2800">
              <a:solidFill>
                <a:srgbClr val="3C4043"/>
              </a:solidFill>
              <a:latin typeface="Google Sans Medium"/>
              <a:ea typeface="Google Sans Medium"/>
              <a:cs typeface="Google Sans Medium"/>
              <a:sym typeface="Google Sans Medium"/>
            </a:endParaRPr>
          </a:p>
        </p:txBody>
      </p:sp>
      <p:sp>
        <p:nvSpPr>
          <p:cNvPr id="878" name="Google Shape;878;p72"/>
          <p:cNvSpPr txBox="1"/>
          <p:nvPr/>
        </p:nvSpPr>
        <p:spPr>
          <a:xfrm>
            <a:off x="12585650" y="4272300"/>
            <a:ext cx="4934100" cy="1174800"/>
          </a:xfrm>
          <a:prstGeom prst="rect">
            <a:avLst/>
          </a:prstGeom>
          <a:noFill/>
          <a:ln>
            <a:noFill/>
          </a:ln>
        </p:spPr>
        <p:txBody>
          <a:bodyPr anchorCtr="0" anchor="ctr" bIns="182850" lIns="0" spcFirstLastPara="1" rIns="182850" wrap="square" tIns="182850">
            <a:spAutoFit/>
          </a:bodyPr>
          <a:lstStyle/>
          <a:p>
            <a:pPr indent="0" lvl="0" marL="0" rtl="0" algn="l">
              <a:lnSpc>
                <a:spcPct val="100000"/>
              </a:lnSpc>
              <a:spcBef>
                <a:spcPts val="1000"/>
              </a:spcBef>
              <a:spcAft>
                <a:spcPts val="0"/>
              </a:spcAft>
              <a:buNone/>
            </a:pPr>
            <a:r>
              <a:rPr lang="en" sz="2200" u="sng">
                <a:solidFill>
                  <a:srgbClr val="1A73E8"/>
                </a:solidFill>
                <a:latin typeface="Google Sans"/>
                <a:ea typeface="Google Sans"/>
                <a:cs typeface="Google Sans"/>
                <a:sym typeface="Google Sans"/>
                <a:hlinkClick r:id="rId3">
                  <a:extLst>
                    <a:ext uri="{A12FA001-AC4F-418D-AE19-62706E023703}">
                      <ahyp:hlinkClr val="tx"/>
                    </a:ext>
                  </a:extLst>
                </a:hlinkClick>
              </a:rPr>
              <a:t>Introduction</a:t>
            </a:r>
            <a:r>
              <a:rPr lang="en" sz="2200">
                <a:solidFill>
                  <a:srgbClr val="3C4043"/>
                </a:solidFill>
                <a:latin typeface="Google Sans"/>
                <a:ea typeface="Google Sans"/>
                <a:cs typeface="Google Sans"/>
                <a:sym typeface="Google Sans"/>
              </a:rPr>
              <a:t> </a:t>
            </a:r>
            <a:endParaRPr sz="2200">
              <a:solidFill>
                <a:srgbClr val="3C4043"/>
              </a:solidFill>
              <a:latin typeface="Google Sans"/>
              <a:ea typeface="Google Sans"/>
              <a:cs typeface="Google Sans"/>
              <a:sym typeface="Google Sans"/>
            </a:endParaRPr>
          </a:p>
          <a:p>
            <a:pPr indent="0" lvl="0" marL="0" rtl="0" algn="l">
              <a:lnSpc>
                <a:spcPct val="100000"/>
              </a:lnSpc>
              <a:spcBef>
                <a:spcPts val="1000"/>
              </a:spcBef>
              <a:spcAft>
                <a:spcPts val="1000"/>
              </a:spcAft>
              <a:buNone/>
            </a:pPr>
            <a:r>
              <a:rPr lang="en" sz="2200" u="sng">
                <a:solidFill>
                  <a:srgbClr val="1A73E8"/>
                </a:solidFill>
                <a:latin typeface="Google Sans"/>
                <a:ea typeface="Google Sans"/>
                <a:cs typeface="Google Sans"/>
                <a:sym typeface="Google Sans"/>
                <a:hlinkClick r:id="rId4">
                  <a:extLst>
                    <a:ext uri="{A12FA001-AC4F-418D-AE19-62706E023703}">
                      <ahyp:hlinkClr val="tx"/>
                    </a:ext>
                  </a:extLst>
                </a:hlinkClick>
              </a:rPr>
              <a:t>Using Terraform with Google Cloud</a:t>
            </a:r>
            <a:r>
              <a:rPr lang="en" sz="2200">
                <a:solidFill>
                  <a:srgbClr val="3C4043"/>
                </a:solidFill>
                <a:latin typeface="Google Sans"/>
                <a:ea typeface="Google Sans"/>
                <a:cs typeface="Google Sans"/>
                <a:sym typeface="Google Sans"/>
              </a:rPr>
              <a:t> </a:t>
            </a:r>
            <a:endParaRPr sz="2200">
              <a:solidFill>
                <a:srgbClr val="3C4043"/>
              </a:solidFill>
              <a:latin typeface="Google Sans"/>
              <a:ea typeface="Google Sans"/>
              <a:cs typeface="Google Sans"/>
              <a:sym typeface="Google Sans"/>
            </a:endParaRPr>
          </a:p>
        </p:txBody>
      </p:sp>
      <p:sp>
        <p:nvSpPr>
          <p:cNvPr id="879" name="Google Shape;879;p72"/>
          <p:cNvSpPr txBox="1"/>
          <p:nvPr/>
        </p:nvSpPr>
        <p:spPr>
          <a:xfrm>
            <a:off x="2403650" y="914400"/>
            <a:ext cx="8801400" cy="1993200"/>
          </a:xfrm>
          <a:prstGeom prst="rect">
            <a:avLst/>
          </a:prstGeom>
          <a:noFill/>
          <a:ln>
            <a:noFill/>
          </a:ln>
        </p:spPr>
        <p:txBody>
          <a:bodyPr anchorCtr="0" anchor="t" bIns="0" lIns="0" spcFirstLastPara="1" rIns="182850" wrap="square" tIns="0">
            <a:noAutofit/>
          </a:bodyPr>
          <a:lstStyle/>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Implementing resources via infrastructure as code</a:t>
            </a:r>
            <a:endParaRPr sz="4800">
              <a:solidFill>
                <a:srgbClr val="202124"/>
              </a:solidFill>
              <a:latin typeface="Google Sans Medium"/>
              <a:ea typeface="Google Sans Medium"/>
              <a:cs typeface="Google Sans Medium"/>
              <a:sym typeface="Google Sans Medium"/>
            </a:endParaRPr>
          </a:p>
          <a:p>
            <a:pPr indent="0" lvl="0" marL="0" rtl="0" algn="l">
              <a:lnSpc>
                <a:spcPct val="90000"/>
              </a:lnSpc>
              <a:spcBef>
                <a:spcPts val="0"/>
              </a:spcBef>
              <a:spcAft>
                <a:spcPts val="0"/>
              </a:spcAft>
              <a:buNone/>
            </a:pPr>
            <a:r>
              <a:t/>
            </a:r>
            <a:endParaRPr sz="4800">
              <a:solidFill>
                <a:srgbClr val="202124"/>
              </a:solidFill>
              <a:latin typeface="Google Sans Medium"/>
              <a:ea typeface="Google Sans Medium"/>
              <a:cs typeface="Google Sans Medium"/>
              <a:sym typeface="Google Sans Medium"/>
            </a:endParaRPr>
          </a:p>
          <a:p>
            <a:pPr indent="0" lvl="0" marL="0" rtl="0" algn="l">
              <a:lnSpc>
                <a:spcPct val="90000"/>
              </a:lnSpc>
              <a:spcBef>
                <a:spcPts val="0"/>
              </a:spcBef>
              <a:spcAft>
                <a:spcPts val="0"/>
              </a:spcAft>
              <a:buNone/>
            </a:pPr>
            <a:r>
              <a:t/>
            </a:r>
            <a:endParaRPr sz="4800">
              <a:solidFill>
                <a:srgbClr val="202124"/>
              </a:solidFill>
              <a:latin typeface="Google Sans Medium"/>
              <a:ea typeface="Google Sans Medium"/>
              <a:cs typeface="Google Sans Medium"/>
              <a:sym typeface="Google Sans Medium"/>
            </a:endParaRPr>
          </a:p>
          <a:p>
            <a:pPr indent="0" lvl="0" marL="0" rtl="0" algn="l">
              <a:lnSpc>
                <a:spcPct val="90000"/>
              </a:lnSpc>
              <a:spcBef>
                <a:spcPts val="0"/>
              </a:spcBef>
              <a:spcAft>
                <a:spcPts val="0"/>
              </a:spcAft>
              <a:buNone/>
            </a:pPr>
            <a:r>
              <a:t/>
            </a:r>
            <a:endParaRPr sz="4000">
              <a:solidFill>
                <a:srgbClr val="202124"/>
              </a:solidFill>
              <a:latin typeface="Google Sans Medium"/>
              <a:ea typeface="Google Sans Medium"/>
              <a:cs typeface="Google Sans Medium"/>
              <a:sym typeface="Google Sans Medium"/>
            </a:endParaRPr>
          </a:p>
        </p:txBody>
      </p:sp>
      <p:sp>
        <p:nvSpPr>
          <p:cNvPr id="880" name="Google Shape;880;p72"/>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3</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7</a:t>
            </a:r>
            <a:endParaRPr sz="5700">
              <a:solidFill>
                <a:srgbClr val="3C4043"/>
              </a:solidFill>
              <a:latin typeface="Roboto Mono"/>
              <a:ea typeface="Roboto Mono"/>
              <a:cs typeface="Roboto Mono"/>
              <a:sym typeface="Roboto Mono"/>
            </a:endParaRPr>
          </a:p>
        </p:txBody>
      </p:sp>
      <p:sp>
        <p:nvSpPr>
          <p:cNvPr id="881" name="Google Shape;881;p72"/>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72"/>
          <p:cNvSpPr txBox="1"/>
          <p:nvPr/>
        </p:nvSpPr>
        <p:spPr>
          <a:xfrm>
            <a:off x="1031405" y="1300078"/>
            <a:ext cx="5442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cxnSp>
        <p:nvCxnSpPr>
          <p:cNvPr id="883" name="Google Shape;883;p72"/>
          <p:cNvCxnSpPr/>
          <p:nvPr/>
        </p:nvCxnSpPr>
        <p:spPr>
          <a:xfrm>
            <a:off x="7220852" y="4453350"/>
            <a:ext cx="4364100" cy="0"/>
          </a:xfrm>
          <a:prstGeom prst="straightConnector1">
            <a:avLst/>
          </a:prstGeom>
          <a:noFill/>
          <a:ln cap="flat" cmpd="sng" w="76200">
            <a:solidFill>
              <a:srgbClr val="EA4335"/>
            </a:solidFill>
            <a:prstDash val="solid"/>
            <a:round/>
            <a:headEnd len="med" w="med" type="none"/>
            <a:tailEnd len="med" w="med" type="none"/>
          </a:ln>
        </p:spPr>
      </p:cxnSp>
      <p:sp>
        <p:nvSpPr>
          <p:cNvPr id="884" name="Google Shape;884;p72"/>
          <p:cNvSpPr txBox="1"/>
          <p:nvPr/>
        </p:nvSpPr>
        <p:spPr>
          <a:xfrm>
            <a:off x="7237350" y="3834500"/>
            <a:ext cx="4364100" cy="11922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None/>
            </a:pPr>
            <a:r>
              <a:rPr lang="en" sz="2800">
                <a:solidFill>
                  <a:srgbClr val="3C4043"/>
                </a:solidFill>
                <a:latin typeface="Google Sans Medium"/>
                <a:ea typeface="Google Sans Medium"/>
                <a:cs typeface="Google Sans Medium"/>
                <a:sym typeface="Google Sans Medium"/>
              </a:rPr>
              <a:t>Skill Badge</a:t>
            </a:r>
            <a:endParaRPr sz="2800">
              <a:solidFill>
                <a:srgbClr val="3C4043"/>
              </a:solidFill>
              <a:latin typeface="Google Sans Medium"/>
              <a:ea typeface="Google Sans Medium"/>
              <a:cs typeface="Google Sans Medium"/>
              <a:sym typeface="Google Sans Medium"/>
            </a:endParaRPr>
          </a:p>
        </p:txBody>
      </p:sp>
      <p:sp>
        <p:nvSpPr>
          <p:cNvPr id="885" name="Google Shape;885;p72"/>
          <p:cNvSpPr/>
          <p:nvPr/>
        </p:nvSpPr>
        <p:spPr>
          <a:xfrm>
            <a:off x="7237350" y="4812150"/>
            <a:ext cx="4314300" cy="2727900"/>
          </a:xfrm>
          <a:prstGeom prst="roundRect">
            <a:avLst>
              <a:gd fmla="val 4002" name="adj"/>
            </a:avLst>
          </a:prstGeom>
          <a:noFill/>
          <a:ln cap="flat" cmpd="sng" w="9525">
            <a:solidFill>
              <a:srgbClr val="BDC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86" name="Google Shape;886;p72"/>
          <p:cNvPicPr preferRelativeResize="0"/>
          <p:nvPr/>
        </p:nvPicPr>
        <p:blipFill>
          <a:blip r:embed="rId5">
            <a:alphaModFix/>
          </a:blip>
          <a:stretch>
            <a:fillRect/>
          </a:stretch>
        </p:blipFill>
        <p:spPr>
          <a:xfrm>
            <a:off x="9186113" y="4975976"/>
            <a:ext cx="416774" cy="416301"/>
          </a:xfrm>
          <a:prstGeom prst="rect">
            <a:avLst/>
          </a:prstGeom>
          <a:noFill/>
          <a:ln>
            <a:noFill/>
          </a:ln>
        </p:spPr>
      </p:pic>
      <p:sp>
        <p:nvSpPr>
          <p:cNvPr id="887" name="Google Shape;887;p72"/>
          <p:cNvSpPr txBox="1"/>
          <p:nvPr/>
        </p:nvSpPr>
        <p:spPr>
          <a:xfrm>
            <a:off x="8539650" y="5374638"/>
            <a:ext cx="1709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5F6368"/>
                </a:solidFill>
                <a:latin typeface="Google Sans Text"/>
                <a:ea typeface="Google Sans Text"/>
                <a:cs typeface="Google Sans Text"/>
                <a:sym typeface="Google Sans Text"/>
              </a:rPr>
              <a:t>Google </a:t>
            </a:r>
            <a:r>
              <a:rPr lang="en">
                <a:solidFill>
                  <a:srgbClr val="5F6368"/>
                </a:solidFill>
                <a:latin typeface="Google Sans"/>
                <a:ea typeface="Google Sans"/>
                <a:cs typeface="Google Sans"/>
                <a:sym typeface="Google Sans"/>
              </a:rPr>
              <a:t>Cloud</a:t>
            </a:r>
            <a:endParaRPr>
              <a:solidFill>
                <a:srgbClr val="5F6368"/>
              </a:solidFill>
              <a:latin typeface="Google Sans"/>
              <a:ea typeface="Google Sans"/>
              <a:cs typeface="Google Sans"/>
              <a:sym typeface="Google Sans"/>
            </a:endParaRPr>
          </a:p>
        </p:txBody>
      </p:sp>
      <p:sp>
        <p:nvSpPr>
          <p:cNvPr id="888" name="Google Shape;888;p72"/>
          <p:cNvSpPr txBox="1"/>
          <p:nvPr/>
        </p:nvSpPr>
        <p:spPr>
          <a:xfrm>
            <a:off x="7485000" y="5766825"/>
            <a:ext cx="3819000" cy="12006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2200" u="sng">
                <a:solidFill>
                  <a:srgbClr val="1A73E8"/>
                </a:solidFill>
                <a:latin typeface="Google Sans Text Medium"/>
                <a:ea typeface="Google Sans Text Medium"/>
                <a:cs typeface="Google Sans Text Medium"/>
                <a:sym typeface="Google Sans Text Medium"/>
                <a:hlinkClick r:id="rId6">
                  <a:extLst>
                    <a:ext uri="{A12FA001-AC4F-418D-AE19-62706E023703}">
                      <ahyp:hlinkClr val="tx"/>
                    </a:ext>
                  </a:extLst>
                </a:hlinkClick>
              </a:rPr>
              <a:t>Automating Infrastructure on Google Cloud with Terraform Quest</a:t>
            </a:r>
            <a:endParaRPr sz="2200">
              <a:solidFill>
                <a:srgbClr val="5F6368"/>
              </a:solidFill>
              <a:latin typeface="Google Sans Text Medium"/>
              <a:ea typeface="Google Sans Text Medium"/>
              <a:cs typeface="Google Sans Text Medium"/>
              <a:sym typeface="Google Sans Text Medium"/>
            </a:endParaRPr>
          </a:p>
        </p:txBody>
      </p:sp>
      <p:cxnSp>
        <p:nvCxnSpPr>
          <p:cNvPr id="889" name="Google Shape;889;p72"/>
          <p:cNvCxnSpPr/>
          <p:nvPr/>
        </p:nvCxnSpPr>
        <p:spPr>
          <a:xfrm>
            <a:off x="8934900" y="7117700"/>
            <a:ext cx="919200" cy="0"/>
          </a:xfrm>
          <a:prstGeom prst="straightConnector1">
            <a:avLst/>
          </a:prstGeom>
          <a:noFill/>
          <a:ln cap="flat" cmpd="sng" w="28575">
            <a:solidFill>
              <a:srgbClr val="FBBC05"/>
            </a:solidFill>
            <a:prstDash val="solid"/>
            <a:round/>
            <a:headEnd len="med" w="med" type="none"/>
            <a:tailEnd len="med" w="med" type="none"/>
          </a:ln>
        </p:spPr>
      </p:cxnSp>
      <p:sp>
        <p:nvSpPr>
          <p:cNvPr id="890" name="Google Shape;890;p72"/>
          <p:cNvSpPr txBox="1"/>
          <p:nvPr/>
        </p:nvSpPr>
        <p:spPr>
          <a:xfrm>
            <a:off x="914350" y="3834500"/>
            <a:ext cx="5288400" cy="11922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None/>
            </a:pPr>
            <a:r>
              <a:rPr lang="en" sz="2800">
                <a:solidFill>
                  <a:srgbClr val="3C4043"/>
                </a:solidFill>
                <a:latin typeface="Google Sans Medium"/>
                <a:ea typeface="Google Sans Medium"/>
                <a:cs typeface="Google Sans Medium"/>
                <a:sym typeface="Google Sans Medium"/>
              </a:rPr>
              <a:t>Courses</a:t>
            </a:r>
            <a:endParaRPr sz="2800">
              <a:solidFill>
                <a:srgbClr val="3C4043"/>
              </a:solidFill>
              <a:latin typeface="Google Sans Medium"/>
              <a:ea typeface="Google Sans Medium"/>
              <a:cs typeface="Google Sans Medium"/>
              <a:sym typeface="Google Sans Medium"/>
            </a:endParaRPr>
          </a:p>
        </p:txBody>
      </p:sp>
      <p:cxnSp>
        <p:nvCxnSpPr>
          <p:cNvPr id="891" name="Google Shape;891;p72"/>
          <p:cNvCxnSpPr/>
          <p:nvPr/>
        </p:nvCxnSpPr>
        <p:spPr>
          <a:xfrm flipH="1" rot="10800000">
            <a:off x="1002690" y="4444350"/>
            <a:ext cx="5751900" cy="9000"/>
          </a:xfrm>
          <a:prstGeom prst="straightConnector1">
            <a:avLst/>
          </a:prstGeom>
          <a:noFill/>
          <a:ln cap="flat" cmpd="sng" w="76200">
            <a:solidFill>
              <a:srgbClr val="4285F4"/>
            </a:solidFill>
            <a:prstDash val="solid"/>
            <a:round/>
            <a:headEnd len="med" w="med" type="none"/>
            <a:tailEnd len="med" w="med" type="none"/>
          </a:ln>
        </p:spPr>
      </p:cxnSp>
      <p:sp>
        <p:nvSpPr>
          <p:cNvPr id="892" name="Google Shape;892;p72"/>
          <p:cNvSpPr/>
          <p:nvPr/>
        </p:nvSpPr>
        <p:spPr>
          <a:xfrm>
            <a:off x="958275" y="4812150"/>
            <a:ext cx="5898000" cy="17067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72"/>
          <p:cNvSpPr/>
          <p:nvPr/>
        </p:nvSpPr>
        <p:spPr>
          <a:xfrm>
            <a:off x="958275" y="6977525"/>
            <a:ext cx="5898000" cy="17067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72"/>
          <p:cNvSpPr txBox="1"/>
          <p:nvPr/>
        </p:nvSpPr>
        <p:spPr>
          <a:xfrm>
            <a:off x="1186725" y="4922163"/>
            <a:ext cx="4593000" cy="1329000"/>
          </a:xfrm>
          <a:prstGeom prst="rect">
            <a:avLst/>
          </a:prstGeom>
          <a:noFill/>
          <a:ln>
            <a:noFill/>
          </a:ln>
        </p:spPr>
        <p:txBody>
          <a:bodyPr anchorCtr="0" anchor="t" bIns="91450" lIns="91450" spcFirstLastPara="1" rIns="91450" wrap="square" tIns="91450">
            <a:spAutoFit/>
          </a:bodyPr>
          <a:lstStyle/>
          <a:p>
            <a:pPr indent="0" lvl="0" marL="0" rtl="0" algn="l">
              <a:lnSpc>
                <a:spcPct val="100000"/>
              </a:lnSpc>
              <a:spcBef>
                <a:spcPts val="0"/>
              </a:spcBef>
              <a:spcAft>
                <a:spcPts val="0"/>
              </a:spcAft>
              <a:buNone/>
            </a:pPr>
            <a:r>
              <a:rPr lang="en" sz="2200" u="sng">
                <a:solidFill>
                  <a:srgbClr val="1A73E8"/>
                </a:solidFill>
                <a:latin typeface="Google Sans Text"/>
                <a:ea typeface="Google Sans Text"/>
                <a:cs typeface="Google Sans Text"/>
                <a:sym typeface="Google Sans Text"/>
                <a:hlinkClick r:id="rId7">
                  <a:extLst>
                    <a:ext uri="{A12FA001-AC4F-418D-AE19-62706E023703}">
                      <ahyp:hlinkClr val="tx"/>
                    </a:ext>
                  </a:extLst>
                </a:hlinkClick>
              </a:rPr>
              <a:t>Architecting with Google  Compute Engine</a:t>
            </a:r>
            <a:endParaRPr sz="2200">
              <a:solidFill>
                <a:srgbClr val="3C4043"/>
              </a:solidFill>
              <a:latin typeface="Google Sans Text"/>
              <a:ea typeface="Google Sans Text"/>
              <a:cs typeface="Google Sans Text"/>
              <a:sym typeface="Google Sans Text"/>
            </a:endParaRPr>
          </a:p>
          <a:p>
            <a:pPr indent="-368300" lvl="0" marL="457200" rtl="0" algn="l">
              <a:lnSpc>
                <a:spcPct val="100000"/>
              </a:lnSpc>
              <a:spcBef>
                <a:spcPts val="1000"/>
              </a:spcBef>
              <a:spcAft>
                <a:spcPts val="0"/>
              </a:spcAft>
              <a:buClr>
                <a:srgbClr val="3C4043"/>
              </a:buClr>
              <a:buSzPts val="2200"/>
              <a:buFont typeface="Google Sans Text"/>
              <a:buChar char="●"/>
            </a:pPr>
            <a:r>
              <a:rPr lang="en" sz="2200">
                <a:solidFill>
                  <a:srgbClr val="3C4043"/>
                </a:solidFill>
                <a:latin typeface="Google Sans Text"/>
                <a:ea typeface="Google Sans Text"/>
                <a:cs typeface="Google Sans Text"/>
                <a:sym typeface="Google Sans Text"/>
              </a:rPr>
              <a:t>M10 Infrastructure Automation</a:t>
            </a:r>
            <a:endParaRPr sz="2200">
              <a:solidFill>
                <a:srgbClr val="202124"/>
              </a:solidFill>
              <a:latin typeface="Google Sans Text"/>
              <a:ea typeface="Google Sans Text"/>
              <a:cs typeface="Google Sans Text"/>
              <a:sym typeface="Google Sans Text"/>
            </a:endParaRPr>
          </a:p>
        </p:txBody>
      </p:sp>
      <p:sp>
        <p:nvSpPr>
          <p:cNvPr id="895" name="Google Shape;895;p72"/>
          <p:cNvSpPr txBox="1"/>
          <p:nvPr/>
        </p:nvSpPr>
        <p:spPr>
          <a:xfrm>
            <a:off x="1186725" y="7143900"/>
            <a:ext cx="4934100" cy="1329000"/>
          </a:xfrm>
          <a:prstGeom prst="rect">
            <a:avLst/>
          </a:prstGeom>
          <a:noFill/>
          <a:ln>
            <a:noFill/>
          </a:ln>
        </p:spPr>
        <p:txBody>
          <a:bodyPr anchorCtr="0" anchor="t" bIns="91450" lIns="91450" spcFirstLastPara="1" rIns="91450" wrap="square" tIns="91450">
            <a:spAutoFit/>
          </a:bodyPr>
          <a:lstStyle/>
          <a:p>
            <a:pPr indent="0" lvl="0" marL="0" rtl="0" algn="l">
              <a:spcBef>
                <a:spcPts val="0"/>
              </a:spcBef>
              <a:spcAft>
                <a:spcPts val="0"/>
              </a:spcAft>
              <a:buNone/>
            </a:pPr>
            <a:r>
              <a:rPr lang="en" sz="2200" u="sng">
                <a:solidFill>
                  <a:srgbClr val="1A73E8"/>
                </a:solidFill>
                <a:latin typeface="Google Sans Text"/>
                <a:ea typeface="Google Sans Text"/>
                <a:cs typeface="Google Sans Text"/>
                <a:sym typeface="Google Sans Text"/>
                <a:hlinkClick r:id="rId8">
                  <a:extLst>
                    <a:ext uri="{A12FA001-AC4F-418D-AE19-62706E023703}">
                      <ahyp:hlinkClr val="tx"/>
                    </a:ext>
                  </a:extLst>
                </a:hlinkClick>
              </a:rPr>
              <a:t>Elastic Google Cloud Infrastructure: Scaling and Automation</a:t>
            </a:r>
            <a:endParaRPr sz="2200">
              <a:solidFill>
                <a:srgbClr val="3C4043"/>
              </a:solidFill>
              <a:latin typeface="Google Sans Text"/>
              <a:ea typeface="Google Sans Text"/>
              <a:cs typeface="Google Sans Text"/>
              <a:sym typeface="Google Sans Text"/>
            </a:endParaRPr>
          </a:p>
          <a:p>
            <a:pPr indent="-368300" lvl="0" marL="457200" rtl="0" algn="l">
              <a:lnSpc>
                <a:spcPct val="100000"/>
              </a:lnSpc>
              <a:spcBef>
                <a:spcPts val="1000"/>
              </a:spcBef>
              <a:spcAft>
                <a:spcPts val="0"/>
              </a:spcAft>
              <a:buClr>
                <a:srgbClr val="3C4043"/>
              </a:buClr>
              <a:buSzPts val="2200"/>
              <a:buFont typeface="Google Sans Text"/>
              <a:buChar char="●"/>
            </a:pPr>
            <a:r>
              <a:rPr lang="en" sz="2200">
                <a:solidFill>
                  <a:srgbClr val="3C4043"/>
                </a:solidFill>
                <a:latin typeface="Google Sans Text"/>
                <a:ea typeface="Google Sans Text"/>
                <a:cs typeface="Google Sans Text"/>
                <a:sym typeface="Google Sans Text"/>
              </a:rPr>
              <a:t>M3 Infrastructure Automation</a:t>
            </a:r>
            <a:endParaRPr sz="2200">
              <a:solidFill>
                <a:srgbClr val="202124"/>
              </a:solidFill>
              <a:latin typeface="Google Sans Text"/>
              <a:ea typeface="Google Sans Text"/>
              <a:cs typeface="Google Sans Text"/>
              <a:sym typeface="Google Sans Text"/>
            </a:endParaRPr>
          </a:p>
        </p:txBody>
      </p:sp>
      <p:grpSp>
        <p:nvGrpSpPr>
          <p:cNvPr id="896" name="Google Shape;896;p72"/>
          <p:cNvGrpSpPr/>
          <p:nvPr/>
        </p:nvGrpSpPr>
        <p:grpSpPr>
          <a:xfrm>
            <a:off x="5982427" y="7153540"/>
            <a:ext cx="675600" cy="675600"/>
            <a:chOff x="958127" y="6085527"/>
            <a:chExt cx="675600" cy="675600"/>
          </a:xfrm>
        </p:grpSpPr>
        <p:sp>
          <p:nvSpPr>
            <p:cNvPr id="897" name="Google Shape;897;p72"/>
            <p:cNvSpPr/>
            <p:nvPr/>
          </p:nvSpPr>
          <p:spPr>
            <a:xfrm>
              <a:off x="958127" y="6085527"/>
              <a:ext cx="675600" cy="6756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98" name="Google Shape;898;p72"/>
            <p:cNvPicPr preferRelativeResize="0"/>
            <p:nvPr/>
          </p:nvPicPr>
          <p:blipFill>
            <a:blip r:embed="rId9">
              <a:alphaModFix/>
            </a:blip>
            <a:stretch>
              <a:fillRect/>
            </a:stretch>
          </p:blipFill>
          <p:spPr>
            <a:xfrm>
              <a:off x="1089993" y="6245277"/>
              <a:ext cx="409470" cy="363974"/>
            </a:xfrm>
            <a:prstGeom prst="rect">
              <a:avLst/>
            </a:prstGeom>
            <a:noFill/>
            <a:ln>
              <a:noFill/>
            </a:ln>
          </p:spPr>
        </p:pic>
      </p:grpSp>
      <p:grpSp>
        <p:nvGrpSpPr>
          <p:cNvPr id="899" name="Google Shape;899;p72"/>
          <p:cNvGrpSpPr/>
          <p:nvPr/>
        </p:nvGrpSpPr>
        <p:grpSpPr>
          <a:xfrm>
            <a:off x="5996502" y="5031840"/>
            <a:ext cx="675600" cy="675600"/>
            <a:chOff x="985077" y="3912152"/>
            <a:chExt cx="675600" cy="675600"/>
          </a:xfrm>
        </p:grpSpPr>
        <p:sp>
          <p:nvSpPr>
            <p:cNvPr id="900" name="Google Shape;900;p72"/>
            <p:cNvSpPr/>
            <p:nvPr/>
          </p:nvSpPr>
          <p:spPr>
            <a:xfrm>
              <a:off x="985077" y="3912152"/>
              <a:ext cx="675600" cy="6756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01" name="Google Shape;901;p72"/>
            <p:cNvPicPr preferRelativeResize="0"/>
            <p:nvPr/>
          </p:nvPicPr>
          <p:blipFill>
            <a:blip r:embed="rId10">
              <a:alphaModFix/>
            </a:blip>
            <a:stretch>
              <a:fillRect/>
            </a:stretch>
          </p:blipFill>
          <p:spPr>
            <a:xfrm>
              <a:off x="1092995" y="4060423"/>
              <a:ext cx="454974" cy="363974"/>
            </a:xfrm>
            <a:prstGeom prst="rect">
              <a:avLst/>
            </a:prstGeom>
            <a:noFill/>
            <a:ln>
              <a:noFill/>
            </a:ln>
          </p:spPr>
        </p:pic>
      </p:grpSp>
      <p:sp>
        <p:nvSpPr>
          <p:cNvPr id="902" name="Google Shape;902;p72"/>
          <p:cNvSpPr txBox="1"/>
          <p:nvPr/>
        </p:nvSpPr>
        <p:spPr>
          <a:xfrm>
            <a:off x="3416925" y="6331550"/>
            <a:ext cx="4155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400">
                <a:solidFill>
                  <a:srgbClr val="4285F4"/>
                </a:solidFill>
                <a:latin typeface="Google Sans Text"/>
                <a:ea typeface="Google Sans Text"/>
                <a:cs typeface="Google Sans Text"/>
                <a:sym typeface="Google Sans Text"/>
              </a:rPr>
              <a:t>=</a:t>
            </a:r>
            <a:endParaRPr b="1" sz="4400">
              <a:solidFill>
                <a:srgbClr val="4285F4"/>
              </a:solidFill>
              <a:latin typeface="Google Sans Text"/>
              <a:ea typeface="Google Sans Text"/>
              <a:cs typeface="Google Sans Text"/>
              <a:sym typeface="Google Sans Text"/>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73"/>
          <p:cNvSpPr txBox="1"/>
          <p:nvPr>
            <p:ph type="title"/>
          </p:nvPr>
        </p:nvSpPr>
        <p:spPr>
          <a:xfrm>
            <a:off x="914400" y="3072500"/>
            <a:ext cx="8153700" cy="4138800"/>
          </a:xfrm>
          <a:prstGeom prst="rect">
            <a:avLst/>
          </a:prstGeom>
        </p:spPr>
        <p:txBody>
          <a:bodyPr anchorCtr="0" anchor="ctr" bIns="0" lIns="0" spcFirstLastPara="1" rIns="182850" wrap="square" tIns="0">
            <a:noAutofit/>
          </a:bodyPr>
          <a:lstStyle/>
          <a:p>
            <a:pPr indent="0" lvl="0" marL="0" rtl="0" algn="l">
              <a:spcBef>
                <a:spcPts val="0"/>
              </a:spcBef>
              <a:spcAft>
                <a:spcPts val="0"/>
              </a:spcAft>
              <a:buNone/>
            </a:pPr>
            <a:r>
              <a:rPr lang="en" sz="4800"/>
              <a:t>Section 4: </a:t>
            </a:r>
            <a:endParaRPr sz="4800"/>
          </a:p>
          <a:p>
            <a:pPr indent="0" lvl="0" marL="0" rtl="0" algn="l">
              <a:spcBef>
                <a:spcPts val="0"/>
              </a:spcBef>
              <a:spcAft>
                <a:spcPts val="0"/>
              </a:spcAft>
              <a:buNone/>
            </a:pPr>
            <a:r>
              <a:rPr lang="en" sz="4800"/>
              <a:t>Ensuring successful operation of a cloud solution</a:t>
            </a:r>
            <a:endParaRPr sz="4800"/>
          </a:p>
        </p:txBody>
      </p:sp>
      <p:sp>
        <p:nvSpPr>
          <p:cNvPr id="908" name="Google Shape;908;p73"/>
          <p:cNvSpPr/>
          <p:nvPr/>
        </p:nvSpPr>
        <p:spPr>
          <a:xfrm>
            <a:off x="13178661" y="4424333"/>
            <a:ext cx="2958600" cy="2802000"/>
          </a:xfrm>
          <a:prstGeom prst="rect">
            <a:avLst/>
          </a:prstGeom>
          <a:solidFill>
            <a:srgbClr val="4285F4"/>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909" name="Google Shape;909;p73"/>
          <p:cNvSpPr/>
          <p:nvPr/>
        </p:nvSpPr>
        <p:spPr>
          <a:xfrm rot="2700000">
            <a:off x="14204603" y="7439437"/>
            <a:ext cx="1027568" cy="1027568"/>
          </a:xfrm>
          <a:prstGeom prst="rect">
            <a:avLst/>
          </a:prstGeom>
          <a:solidFill>
            <a:srgbClr val="EA4335"/>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200"/>
              <a:buFont typeface="Arial"/>
              <a:buNone/>
            </a:pPr>
            <a:r>
              <a:t/>
            </a:r>
            <a:endParaRPr sz="2800"/>
          </a:p>
        </p:txBody>
      </p:sp>
      <p:sp>
        <p:nvSpPr>
          <p:cNvPr id="910" name="Google Shape;910;p73"/>
          <p:cNvSpPr/>
          <p:nvPr/>
        </p:nvSpPr>
        <p:spPr>
          <a:xfrm rot="-2700000">
            <a:off x="10521656" y="6239266"/>
            <a:ext cx="3209070" cy="1604677"/>
          </a:xfrm>
          <a:custGeom>
            <a:rect b="b" l="l" r="r" t="t"/>
            <a:pathLst>
              <a:path extrusionOk="0" h="39591" w="79175">
                <a:moveTo>
                  <a:pt x="1" y="0"/>
                </a:moveTo>
                <a:cubicBezTo>
                  <a:pt x="1" y="21865"/>
                  <a:pt x="17726" y="39590"/>
                  <a:pt x="39585" y="39590"/>
                </a:cubicBezTo>
                <a:cubicBezTo>
                  <a:pt x="61449" y="39590"/>
                  <a:pt x="79175" y="21865"/>
                  <a:pt x="79175" y="0"/>
                </a:cubicBezTo>
                <a:close/>
              </a:path>
            </a:pathLst>
          </a:custGeom>
          <a:solidFill>
            <a:srgbClr val="FBBC05"/>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911" name="Google Shape;911;p73"/>
          <p:cNvSpPr/>
          <p:nvPr/>
        </p:nvSpPr>
        <p:spPr>
          <a:xfrm>
            <a:off x="12848251" y="3532925"/>
            <a:ext cx="1022700" cy="884700"/>
          </a:xfrm>
          <a:prstGeom prst="triangle">
            <a:avLst>
              <a:gd fmla="val 50000" name="adj"/>
            </a:avLst>
          </a:prstGeom>
          <a:noFill/>
          <a:ln cap="flat" cmpd="sng" w="19050">
            <a:solidFill>
              <a:srgbClr val="9AA0A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73"/>
          <p:cNvSpPr/>
          <p:nvPr/>
        </p:nvSpPr>
        <p:spPr>
          <a:xfrm rot="2700502">
            <a:off x="10880492" y="5831384"/>
            <a:ext cx="1453317" cy="1259216"/>
          </a:xfrm>
          <a:prstGeom prst="hexagon">
            <a:avLst>
              <a:gd fmla="val 25000" name="adj"/>
              <a:gd fmla="val 115470" name="vf"/>
            </a:avLst>
          </a:prstGeom>
          <a:noFill/>
          <a:ln cap="flat" cmpd="sng" w="19050">
            <a:solidFill>
              <a:srgbClr val="9AA0A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9"/>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1</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1</a:t>
            </a:r>
            <a:endParaRPr sz="5700">
              <a:solidFill>
                <a:srgbClr val="3C4043"/>
              </a:solidFill>
              <a:latin typeface="Roboto Mono"/>
              <a:ea typeface="Roboto Mono"/>
              <a:cs typeface="Roboto Mono"/>
              <a:sym typeface="Roboto Mono"/>
            </a:endParaRPr>
          </a:p>
        </p:txBody>
      </p:sp>
      <p:sp>
        <p:nvSpPr>
          <p:cNvPr id="133" name="Google Shape;133;p29"/>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9"/>
          <p:cNvSpPr txBox="1"/>
          <p:nvPr/>
        </p:nvSpPr>
        <p:spPr>
          <a:xfrm>
            <a:off x="1037891" y="1300078"/>
            <a:ext cx="544200" cy="84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
        <p:nvSpPr>
          <p:cNvPr id="135" name="Google Shape;135;p29"/>
          <p:cNvSpPr txBox="1"/>
          <p:nvPr/>
        </p:nvSpPr>
        <p:spPr>
          <a:xfrm>
            <a:off x="2403650" y="914400"/>
            <a:ext cx="10201200" cy="1421700"/>
          </a:xfrm>
          <a:prstGeom prst="rect">
            <a:avLst/>
          </a:prstGeom>
          <a:noFill/>
          <a:ln>
            <a:noFill/>
          </a:ln>
        </p:spPr>
        <p:txBody>
          <a:bodyPr anchorCtr="0" anchor="ctr" bIns="0" lIns="0" spcFirstLastPara="1" rIns="182850" wrap="square" tIns="0">
            <a:noAutofit/>
          </a:bodyPr>
          <a:lstStyle/>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Diagnostic Question 02 </a:t>
            </a:r>
            <a:endParaRPr sz="4000">
              <a:solidFill>
                <a:srgbClr val="202124"/>
              </a:solidFill>
              <a:latin typeface="Google Sans Medium"/>
              <a:ea typeface="Google Sans Medium"/>
              <a:cs typeface="Google Sans Medium"/>
              <a:sym typeface="Google Sans Medium"/>
            </a:endParaRPr>
          </a:p>
        </p:txBody>
      </p:sp>
      <p:pic>
        <p:nvPicPr>
          <p:cNvPr id="136" name="Google Shape;136;p29"/>
          <p:cNvPicPr preferRelativeResize="0"/>
          <p:nvPr/>
        </p:nvPicPr>
        <p:blipFill>
          <a:blip r:embed="rId3">
            <a:alphaModFix/>
          </a:blip>
          <a:stretch>
            <a:fillRect/>
          </a:stretch>
        </p:blipFill>
        <p:spPr>
          <a:xfrm>
            <a:off x="13535525" y="768100"/>
            <a:ext cx="3394224" cy="3209424"/>
          </a:xfrm>
          <a:prstGeom prst="rect">
            <a:avLst/>
          </a:prstGeom>
          <a:noFill/>
          <a:ln>
            <a:noFill/>
          </a:ln>
        </p:spPr>
      </p:pic>
      <p:sp>
        <p:nvSpPr>
          <p:cNvPr id="137" name="Google Shape;137;p29"/>
          <p:cNvSpPr/>
          <p:nvPr/>
        </p:nvSpPr>
        <p:spPr>
          <a:xfrm rot="5400000">
            <a:off x="3112500" y="1250025"/>
            <a:ext cx="1143000" cy="7368000"/>
          </a:xfrm>
          <a:prstGeom prst="round2SameRect">
            <a:avLst>
              <a:gd fmla="val 16667"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9"/>
          <p:cNvSpPr txBox="1"/>
          <p:nvPr/>
        </p:nvSpPr>
        <p:spPr>
          <a:xfrm>
            <a:off x="9068100" y="4362525"/>
            <a:ext cx="8305500" cy="37350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Organization, Project, Resource, Folder.</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Organization, Folder, Project, Resource.</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Project, Organization, Folder, Resource.</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Resource, Folder, Organization, Project.</a:t>
            </a:r>
            <a:endParaRPr sz="2400">
              <a:solidFill>
                <a:srgbClr val="3C4043"/>
              </a:solidFill>
              <a:latin typeface="Google Sans Text"/>
              <a:ea typeface="Google Sans Text"/>
              <a:cs typeface="Google Sans Text"/>
              <a:sym typeface="Google Sans Text"/>
            </a:endParaRPr>
          </a:p>
          <a:p>
            <a:pPr indent="0" lvl="0" marL="457200" rtl="0" algn="l">
              <a:lnSpc>
                <a:spcPct val="115000"/>
              </a:lnSpc>
              <a:spcBef>
                <a:spcPts val="1000"/>
              </a:spcBef>
              <a:spcAft>
                <a:spcPts val="0"/>
              </a:spcAft>
              <a:buNone/>
            </a:pPr>
            <a:r>
              <a:t/>
            </a:r>
            <a:endParaRPr sz="2400">
              <a:solidFill>
                <a:srgbClr val="3C4043"/>
              </a:solidFill>
              <a:latin typeface="Google Sans Text"/>
              <a:ea typeface="Google Sans Text"/>
              <a:cs typeface="Google Sans Text"/>
              <a:sym typeface="Google Sans Text"/>
            </a:endParaRPr>
          </a:p>
          <a:p>
            <a:pPr indent="0" lvl="0" marL="0" rtl="0" algn="l">
              <a:lnSpc>
                <a:spcPct val="115000"/>
              </a:lnSpc>
              <a:spcBef>
                <a:spcPts val="1000"/>
              </a:spcBef>
              <a:spcAft>
                <a:spcPts val="0"/>
              </a:spcAft>
              <a:buNone/>
            </a:pPr>
            <a:r>
              <a:t/>
            </a:r>
            <a:endParaRPr sz="2400">
              <a:solidFill>
                <a:srgbClr val="3C4043"/>
              </a:solidFill>
              <a:latin typeface="Google Sans Text"/>
              <a:ea typeface="Google Sans Text"/>
              <a:cs typeface="Google Sans Text"/>
              <a:sym typeface="Google Sans Text"/>
            </a:endParaRPr>
          </a:p>
          <a:p>
            <a:pPr indent="0" lvl="0" marL="0" rtl="0" algn="l">
              <a:lnSpc>
                <a:spcPct val="115000"/>
              </a:lnSpc>
              <a:spcBef>
                <a:spcPts val="1000"/>
              </a:spcBef>
              <a:spcAft>
                <a:spcPts val="0"/>
              </a:spcAft>
              <a:buNone/>
            </a:pPr>
            <a:r>
              <a:t/>
            </a:r>
            <a:endParaRPr sz="2400">
              <a:solidFill>
                <a:srgbClr val="3C4043"/>
              </a:solidFill>
              <a:latin typeface="Google Sans Text"/>
              <a:ea typeface="Google Sans Text"/>
              <a:cs typeface="Google Sans Text"/>
              <a:sym typeface="Google Sans Text"/>
            </a:endParaRPr>
          </a:p>
          <a:p>
            <a:pPr indent="0" lvl="0" marL="457200" rtl="0" algn="l">
              <a:lnSpc>
                <a:spcPct val="115000"/>
              </a:lnSpc>
              <a:spcBef>
                <a:spcPts val="1000"/>
              </a:spcBef>
              <a:spcAft>
                <a:spcPts val="0"/>
              </a:spcAft>
              <a:buNone/>
            </a:pPr>
            <a:r>
              <a:t/>
            </a:r>
            <a:endParaRPr sz="2400">
              <a:solidFill>
                <a:srgbClr val="3C4043"/>
              </a:solidFill>
              <a:latin typeface="Google Sans Text"/>
              <a:ea typeface="Google Sans Text"/>
              <a:cs typeface="Google Sans Text"/>
              <a:sym typeface="Google Sans Text"/>
            </a:endParaRPr>
          </a:p>
          <a:p>
            <a:pPr indent="0" lvl="0" marL="457200" rtl="0" algn="l">
              <a:lnSpc>
                <a:spcPct val="115000"/>
              </a:lnSpc>
              <a:spcBef>
                <a:spcPts val="1000"/>
              </a:spcBef>
              <a:spcAft>
                <a:spcPts val="0"/>
              </a:spcAft>
              <a:buNone/>
            </a:pPr>
            <a:r>
              <a:t/>
            </a:r>
            <a:endParaRPr sz="2400">
              <a:solidFill>
                <a:srgbClr val="3C4043"/>
              </a:solidFill>
              <a:latin typeface="Google Sans Text"/>
              <a:ea typeface="Google Sans Text"/>
              <a:cs typeface="Google Sans Text"/>
              <a:sym typeface="Google Sans Text"/>
            </a:endParaRPr>
          </a:p>
          <a:p>
            <a:pPr indent="0" lvl="0" marL="0" rtl="0" algn="l">
              <a:lnSpc>
                <a:spcPct val="115000"/>
              </a:lnSpc>
              <a:spcBef>
                <a:spcPts val="1000"/>
              </a:spcBef>
              <a:spcAft>
                <a:spcPts val="0"/>
              </a:spcAft>
              <a:buNone/>
            </a:pPr>
            <a:r>
              <a:t/>
            </a:r>
            <a:endParaRPr sz="2400">
              <a:solidFill>
                <a:srgbClr val="3C4043"/>
              </a:solidFill>
              <a:latin typeface="Google Sans Text"/>
              <a:ea typeface="Google Sans Text"/>
              <a:cs typeface="Google Sans Text"/>
              <a:sym typeface="Google Sans Text"/>
            </a:endParaRPr>
          </a:p>
          <a:p>
            <a:pPr indent="0" lvl="0" marL="0" rtl="0" algn="l">
              <a:lnSpc>
                <a:spcPct val="115000"/>
              </a:lnSpc>
              <a:spcBef>
                <a:spcPts val="1000"/>
              </a:spcBef>
              <a:spcAft>
                <a:spcPts val="1000"/>
              </a:spcAft>
              <a:buNone/>
            </a:pPr>
            <a:r>
              <a:t/>
            </a:r>
            <a:endParaRPr sz="2400">
              <a:solidFill>
                <a:srgbClr val="3C4043"/>
              </a:solidFill>
              <a:latin typeface="Google Sans Text"/>
              <a:ea typeface="Google Sans Text"/>
              <a:cs typeface="Google Sans Text"/>
              <a:sym typeface="Google Sans Text"/>
            </a:endParaRPr>
          </a:p>
        </p:txBody>
      </p:sp>
      <p:sp>
        <p:nvSpPr>
          <p:cNvPr id="139" name="Google Shape;139;p29"/>
          <p:cNvSpPr txBox="1"/>
          <p:nvPr/>
        </p:nvSpPr>
        <p:spPr>
          <a:xfrm>
            <a:off x="914450" y="4492300"/>
            <a:ext cx="6621900" cy="939000"/>
          </a:xfrm>
          <a:prstGeom prst="rect">
            <a:avLst/>
          </a:prstGeom>
          <a:noFill/>
          <a:ln>
            <a:noFill/>
          </a:ln>
        </p:spPr>
        <p:txBody>
          <a:bodyPr anchorCtr="0" anchor="ctr" bIns="91425" lIns="0" spcFirstLastPara="1" rIns="91425" wrap="square" tIns="0">
            <a:noAutofit/>
          </a:bodyPr>
          <a:lstStyle/>
          <a:p>
            <a:pPr indent="0" lvl="0" marL="0" rtl="0" algn="l">
              <a:lnSpc>
                <a:spcPct val="115000"/>
              </a:lnSpc>
              <a:spcBef>
                <a:spcPts val="0"/>
              </a:spcBef>
              <a:spcAft>
                <a:spcPts val="0"/>
              </a:spcAft>
              <a:buNone/>
            </a:pPr>
            <a:r>
              <a:rPr lang="en" sz="2400">
                <a:solidFill>
                  <a:srgbClr val="FFFFFF"/>
                </a:solidFill>
                <a:latin typeface="Google Sans Text"/>
                <a:ea typeface="Google Sans Text"/>
                <a:cs typeface="Google Sans Text"/>
                <a:sym typeface="Google Sans Text"/>
              </a:rPr>
              <a:t>How are resource hierarchies organized </a:t>
            </a:r>
            <a:endParaRPr sz="2400">
              <a:solidFill>
                <a:srgbClr val="FFFFFF"/>
              </a:solidFill>
              <a:latin typeface="Google Sans Text"/>
              <a:ea typeface="Google Sans Text"/>
              <a:cs typeface="Google Sans Text"/>
              <a:sym typeface="Google Sans Text"/>
            </a:endParaRPr>
          </a:p>
          <a:p>
            <a:pPr indent="0" lvl="0" marL="0" rtl="0" algn="l">
              <a:lnSpc>
                <a:spcPct val="115000"/>
              </a:lnSpc>
              <a:spcBef>
                <a:spcPts val="0"/>
              </a:spcBef>
              <a:spcAft>
                <a:spcPts val="0"/>
              </a:spcAft>
              <a:buNone/>
            </a:pPr>
            <a:r>
              <a:rPr lang="en" sz="2400">
                <a:solidFill>
                  <a:srgbClr val="FFFFFF"/>
                </a:solidFill>
                <a:latin typeface="Google Sans Text"/>
                <a:ea typeface="Google Sans Text"/>
                <a:cs typeface="Google Sans Text"/>
                <a:sym typeface="Google Sans Text"/>
              </a:rPr>
              <a:t>in Google Cloud?</a:t>
            </a:r>
            <a:endParaRPr sz="2400">
              <a:solidFill>
                <a:srgbClr val="FFFFFF"/>
              </a:solidFill>
              <a:latin typeface="Google Sans Text"/>
              <a:ea typeface="Google Sans Text"/>
              <a:cs typeface="Google Sans Text"/>
              <a:sym typeface="Google Sans Text"/>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74"/>
          <p:cNvSpPr txBox="1"/>
          <p:nvPr/>
        </p:nvSpPr>
        <p:spPr>
          <a:xfrm>
            <a:off x="8771325" y="4522150"/>
            <a:ext cx="8602200" cy="42771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gcloud compute snapshots list</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gcloud snapshots list</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gcloud compute snapshots get</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100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gcloud compute list snapshots</a:t>
            </a:r>
            <a:endParaRPr sz="2400">
              <a:solidFill>
                <a:srgbClr val="3C4043"/>
              </a:solidFill>
              <a:latin typeface="Google Sans Text"/>
              <a:ea typeface="Google Sans Text"/>
              <a:cs typeface="Google Sans Text"/>
              <a:sym typeface="Google Sans Text"/>
            </a:endParaRPr>
          </a:p>
        </p:txBody>
      </p:sp>
      <p:sp>
        <p:nvSpPr>
          <p:cNvPr id="918" name="Google Shape;918;p74"/>
          <p:cNvSpPr txBox="1"/>
          <p:nvPr/>
        </p:nvSpPr>
        <p:spPr>
          <a:xfrm>
            <a:off x="2403650" y="914400"/>
            <a:ext cx="10201200" cy="1421700"/>
          </a:xfrm>
          <a:prstGeom prst="rect">
            <a:avLst/>
          </a:prstGeom>
          <a:noFill/>
          <a:ln>
            <a:noFill/>
          </a:ln>
        </p:spPr>
        <p:txBody>
          <a:bodyPr anchorCtr="0" anchor="ctr" bIns="0" lIns="0" spcFirstLastPara="1" rIns="182850" wrap="square" tIns="0">
            <a:noAutofit/>
          </a:bodyPr>
          <a:lstStyle/>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Diagnostic Question 01 </a:t>
            </a:r>
            <a:endParaRPr sz="4000">
              <a:solidFill>
                <a:srgbClr val="202124"/>
              </a:solidFill>
              <a:latin typeface="Google Sans Medium"/>
              <a:ea typeface="Google Sans Medium"/>
              <a:cs typeface="Google Sans Medium"/>
              <a:sym typeface="Google Sans Medium"/>
            </a:endParaRPr>
          </a:p>
        </p:txBody>
      </p:sp>
      <p:pic>
        <p:nvPicPr>
          <p:cNvPr id="919" name="Google Shape;919;p74"/>
          <p:cNvPicPr preferRelativeResize="0"/>
          <p:nvPr/>
        </p:nvPicPr>
        <p:blipFill>
          <a:blip r:embed="rId3">
            <a:alphaModFix/>
          </a:blip>
          <a:stretch>
            <a:fillRect/>
          </a:stretch>
        </p:blipFill>
        <p:spPr>
          <a:xfrm>
            <a:off x="13535525" y="768100"/>
            <a:ext cx="3394224" cy="3209424"/>
          </a:xfrm>
          <a:prstGeom prst="rect">
            <a:avLst/>
          </a:prstGeom>
          <a:noFill/>
          <a:ln>
            <a:noFill/>
          </a:ln>
        </p:spPr>
      </p:pic>
      <p:sp>
        <p:nvSpPr>
          <p:cNvPr id="920" name="Google Shape;920;p74"/>
          <p:cNvSpPr/>
          <p:nvPr/>
        </p:nvSpPr>
        <p:spPr>
          <a:xfrm rot="5400000">
            <a:off x="2499725" y="2022550"/>
            <a:ext cx="2003700" cy="7002900"/>
          </a:xfrm>
          <a:prstGeom prst="round2SameRect">
            <a:avLst>
              <a:gd fmla="val 16667" name="adj1"/>
              <a:gd fmla="val 0" name="adj2"/>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74"/>
          <p:cNvSpPr txBox="1"/>
          <p:nvPr/>
        </p:nvSpPr>
        <p:spPr>
          <a:xfrm>
            <a:off x="914350" y="5127550"/>
            <a:ext cx="5808000" cy="792900"/>
          </a:xfrm>
          <a:prstGeom prst="rect">
            <a:avLst/>
          </a:prstGeom>
          <a:noFill/>
          <a:ln>
            <a:noFill/>
          </a:ln>
        </p:spPr>
        <p:txBody>
          <a:bodyPr anchorCtr="0" anchor="ctr" bIns="0" lIns="0" spcFirstLastPara="1" rIns="91425" wrap="square" tIns="0">
            <a:noAutofit/>
          </a:bodyPr>
          <a:lstStyle/>
          <a:p>
            <a:pPr indent="0" lvl="0" marL="0" rtl="0" algn="l">
              <a:lnSpc>
                <a:spcPct val="115000"/>
              </a:lnSpc>
              <a:spcBef>
                <a:spcPts val="0"/>
              </a:spcBef>
              <a:spcAft>
                <a:spcPts val="0"/>
              </a:spcAft>
              <a:buNone/>
            </a:pPr>
            <a:r>
              <a:rPr lang="en" sz="2400">
                <a:solidFill>
                  <a:srgbClr val="FFFFFF"/>
                </a:solidFill>
                <a:latin typeface="Google Sans Text"/>
                <a:ea typeface="Google Sans Text"/>
                <a:cs typeface="Google Sans Text"/>
                <a:sym typeface="Google Sans Text"/>
              </a:rPr>
              <a:t>You want to view a description of your available snapshots using the command line interface (CLI). What gcloud command should you use?</a:t>
            </a:r>
            <a:endParaRPr sz="2400">
              <a:solidFill>
                <a:srgbClr val="FFFFFF"/>
              </a:solidFill>
              <a:latin typeface="Google Sans Text"/>
              <a:ea typeface="Google Sans Text"/>
              <a:cs typeface="Google Sans Text"/>
              <a:sym typeface="Google Sans Text"/>
            </a:endParaRPr>
          </a:p>
        </p:txBody>
      </p:sp>
      <p:sp>
        <p:nvSpPr>
          <p:cNvPr id="922" name="Google Shape;922;p74"/>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74"/>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4</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1</a:t>
            </a:r>
            <a:endParaRPr sz="5700">
              <a:solidFill>
                <a:srgbClr val="3C4043"/>
              </a:solidFill>
              <a:latin typeface="Roboto Mono"/>
              <a:ea typeface="Roboto Mono"/>
              <a:cs typeface="Roboto Mono"/>
              <a:sym typeface="Roboto Mono"/>
            </a:endParaRPr>
          </a:p>
        </p:txBody>
      </p:sp>
      <p:sp>
        <p:nvSpPr>
          <p:cNvPr id="924" name="Google Shape;924;p74"/>
          <p:cNvSpPr txBox="1"/>
          <p:nvPr/>
        </p:nvSpPr>
        <p:spPr>
          <a:xfrm>
            <a:off x="1085476" y="1300078"/>
            <a:ext cx="5442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sp>
        <p:nvSpPr>
          <p:cNvPr id="929" name="Google Shape;929;p75"/>
          <p:cNvSpPr txBox="1"/>
          <p:nvPr/>
        </p:nvSpPr>
        <p:spPr>
          <a:xfrm>
            <a:off x="8476600" y="4521050"/>
            <a:ext cx="8896800" cy="45069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Delete the downstream incremental snapshots before deleting the main reference.</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Delete the object the snapshot was created from.</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Detach the snapshot schedule before deleting it. </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100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Restore the snapshot to a persistent disk before deleting it. </a:t>
            </a:r>
            <a:endParaRPr sz="2400">
              <a:solidFill>
                <a:srgbClr val="3C4043"/>
              </a:solidFill>
              <a:latin typeface="Google Sans Text"/>
              <a:ea typeface="Google Sans Text"/>
              <a:cs typeface="Google Sans Text"/>
              <a:sym typeface="Google Sans Text"/>
            </a:endParaRPr>
          </a:p>
        </p:txBody>
      </p:sp>
      <p:sp>
        <p:nvSpPr>
          <p:cNvPr id="930" name="Google Shape;930;p75"/>
          <p:cNvSpPr txBox="1"/>
          <p:nvPr/>
        </p:nvSpPr>
        <p:spPr>
          <a:xfrm>
            <a:off x="2403650" y="914400"/>
            <a:ext cx="10201200" cy="1421700"/>
          </a:xfrm>
          <a:prstGeom prst="rect">
            <a:avLst/>
          </a:prstGeom>
          <a:noFill/>
          <a:ln>
            <a:noFill/>
          </a:ln>
        </p:spPr>
        <p:txBody>
          <a:bodyPr anchorCtr="0" anchor="ctr" bIns="0" lIns="0" spcFirstLastPara="1" rIns="182850" wrap="square" tIns="0">
            <a:noAutofit/>
          </a:bodyPr>
          <a:lstStyle/>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Diagnostic Question 02 </a:t>
            </a:r>
            <a:endParaRPr sz="4000">
              <a:solidFill>
                <a:srgbClr val="202124"/>
              </a:solidFill>
              <a:latin typeface="Google Sans Medium"/>
              <a:ea typeface="Google Sans Medium"/>
              <a:cs typeface="Google Sans Medium"/>
              <a:sym typeface="Google Sans Medium"/>
            </a:endParaRPr>
          </a:p>
        </p:txBody>
      </p:sp>
      <p:pic>
        <p:nvPicPr>
          <p:cNvPr id="931" name="Google Shape;931;p75"/>
          <p:cNvPicPr preferRelativeResize="0"/>
          <p:nvPr/>
        </p:nvPicPr>
        <p:blipFill>
          <a:blip r:embed="rId3">
            <a:alphaModFix/>
          </a:blip>
          <a:stretch>
            <a:fillRect/>
          </a:stretch>
        </p:blipFill>
        <p:spPr>
          <a:xfrm>
            <a:off x="13535525" y="768100"/>
            <a:ext cx="3394224" cy="3209424"/>
          </a:xfrm>
          <a:prstGeom prst="rect">
            <a:avLst/>
          </a:prstGeom>
          <a:noFill/>
          <a:ln>
            <a:noFill/>
          </a:ln>
        </p:spPr>
      </p:pic>
      <p:sp>
        <p:nvSpPr>
          <p:cNvPr id="932" name="Google Shape;932;p75"/>
          <p:cNvSpPr/>
          <p:nvPr/>
        </p:nvSpPr>
        <p:spPr>
          <a:xfrm rot="5400000">
            <a:off x="2598425" y="3440200"/>
            <a:ext cx="1104600" cy="6301200"/>
          </a:xfrm>
          <a:prstGeom prst="round2SameRect">
            <a:avLst>
              <a:gd fmla="val 16667"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75"/>
          <p:cNvSpPr txBox="1"/>
          <p:nvPr/>
        </p:nvSpPr>
        <p:spPr>
          <a:xfrm>
            <a:off x="914350" y="4521050"/>
            <a:ext cx="5376600" cy="1311300"/>
          </a:xfrm>
          <a:prstGeom prst="rect">
            <a:avLst/>
          </a:prstGeom>
          <a:noFill/>
          <a:ln>
            <a:noFill/>
          </a:ln>
        </p:spPr>
        <p:txBody>
          <a:bodyPr anchorCtr="0" anchor="t" bIns="91425" lIns="0" spcFirstLastPara="1" rIns="91425" wrap="square" tIns="0">
            <a:spAutoFit/>
          </a:bodyPr>
          <a:lstStyle/>
          <a:p>
            <a:pPr indent="0" lvl="0" marL="0" rtl="0" algn="l">
              <a:lnSpc>
                <a:spcPct val="115000"/>
              </a:lnSpc>
              <a:spcBef>
                <a:spcPts val="0"/>
              </a:spcBef>
              <a:spcAft>
                <a:spcPts val="0"/>
              </a:spcAft>
              <a:buNone/>
            </a:pPr>
            <a:r>
              <a:rPr lang="en" sz="2400">
                <a:solidFill>
                  <a:srgbClr val="3C4043"/>
                </a:solidFill>
                <a:latin typeface="Google Sans Text"/>
                <a:ea typeface="Google Sans Text"/>
                <a:cs typeface="Google Sans Text"/>
                <a:sym typeface="Google Sans Text"/>
              </a:rPr>
              <a:t>You have a scheduled snapshot you are trying to delete, but the operation returns an error.</a:t>
            </a:r>
            <a:endParaRPr sz="2400">
              <a:solidFill>
                <a:srgbClr val="3C4043"/>
              </a:solidFill>
              <a:latin typeface="Google Sans Text"/>
              <a:ea typeface="Google Sans Text"/>
              <a:cs typeface="Google Sans Text"/>
              <a:sym typeface="Google Sans Text"/>
            </a:endParaRPr>
          </a:p>
        </p:txBody>
      </p:sp>
      <p:sp>
        <p:nvSpPr>
          <p:cNvPr id="934" name="Google Shape;934;p75"/>
          <p:cNvSpPr txBox="1"/>
          <p:nvPr/>
        </p:nvSpPr>
        <p:spPr>
          <a:xfrm>
            <a:off x="914350" y="6194350"/>
            <a:ext cx="4951800" cy="792900"/>
          </a:xfrm>
          <a:prstGeom prst="rect">
            <a:avLst/>
          </a:prstGeom>
          <a:noFill/>
          <a:ln>
            <a:noFill/>
          </a:ln>
        </p:spPr>
        <p:txBody>
          <a:bodyPr anchorCtr="0" anchor="ctr" bIns="0" lIns="0" spcFirstLastPara="1" rIns="91425" wrap="square" tIns="0">
            <a:noAutofit/>
          </a:bodyPr>
          <a:lstStyle/>
          <a:p>
            <a:pPr indent="0" lvl="0" marL="0" rtl="0" algn="l">
              <a:lnSpc>
                <a:spcPct val="115000"/>
              </a:lnSpc>
              <a:spcBef>
                <a:spcPts val="0"/>
              </a:spcBef>
              <a:spcAft>
                <a:spcPts val="0"/>
              </a:spcAft>
              <a:buNone/>
            </a:pPr>
            <a:r>
              <a:rPr lang="en" sz="2400">
                <a:solidFill>
                  <a:srgbClr val="FFFFFF"/>
                </a:solidFill>
                <a:latin typeface="Google Sans Text"/>
                <a:ea typeface="Google Sans Text"/>
                <a:cs typeface="Google Sans Text"/>
                <a:sym typeface="Google Sans Text"/>
              </a:rPr>
              <a:t> What should you do to resolve </a:t>
            </a:r>
            <a:endParaRPr sz="2400">
              <a:solidFill>
                <a:srgbClr val="FFFFFF"/>
              </a:solidFill>
              <a:latin typeface="Google Sans Text"/>
              <a:ea typeface="Google Sans Text"/>
              <a:cs typeface="Google Sans Text"/>
              <a:sym typeface="Google Sans Text"/>
            </a:endParaRPr>
          </a:p>
          <a:p>
            <a:pPr indent="0" lvl="0" marL="0" rtl="0" algn="l">
              <a:lnSpc>
                <a:spcPct val="115000"/>
              </a:lnSpc>
              <a:spcBef>
                <a:spcPts val="0"/>
              </a:spcBef>
              <a:spcAft>
                <a:spcPts val="0"/>
              </a:spcAft>
              <a:buNone/>
            </a:pPr>
            <a:r>
              <a:rPr lang="en" sz="2400">
                <a:solidFill>
                  <a:srgbClr val="FFFFFF"/>
                </a:solidFill>
                <a:latin typeface="Google Sans Text"/>
                <a:ea typeface="Google Sans Text"/>
                <a:cs typeface="Google Sans Text"/>
                <a:sym typeface="Google Sans Text"/>
              </a:rPr>
              <a:t>this problem?</a:t>
            </a:r>
            <a:endParaRPr sz="2400">
              <a:solidFill>
                <a:srgbClr val="FFFFFF"/>
              </a:solidFill>
              <a:latin typeface="Google Sans Text"/>
              <a:ea typeface="Google Sans Text"/>
              <a:cs typeface="Google Sans Text"/>
              <a:sym typeface="Google Sans Text"/>
            </a:endParaRPr>
          </a:p>
        </p:txBody>
      </p:sp>
      <p:sp>
        <p:nvSpPr>
          <p:cNvPr id="935" name="Google Shape;935;p75"/>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75"/>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4</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1</a:t>
            </a:r>
            <a:endParaRPr sz="5700">
              <a:solidFill>
                <a:srgbClr val="3C4043"/>
              </a:solidFill>
              <a:latin typeface="Roboto Mono"/>
              <a:ea typeface="Roboto Mono"/>
              <a:cs typeface="Roboto Mono"/>
              <a:sym typeface="Roboto Mono"/>
            </a:endParaRPr>
          </a:p>
        </p:txBody>
      </p:sp>
      <p:sp>
        <p:nvSpPr>
          <p:cNvPr id="937" name="Google Shape;937;p75"/>
          <p:cNvSpPr txBox="1"/>
          <p:nvPr/>
        </p:nvSpPr>
        <p:spPr>
          <a:xfrm>
            <a:off x="1085476" y="1300078"/>
            <a:ext cx="5442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76"/>
          <p:cNvSpPr txBox="1"/>
          <p:nvPr/>
        </p:nvSpPr>
        <p:spPr>
          <a:xfrm>
            <a:off x="8476600" y="4700575"/>
            <a:ext cx="8896800" cy="45558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0"/>
              </a:spcBef>
              <a:spcAft>
                <a:spcPts val="0"/>
              </a:spcAft>
              <a:buClr>
                <a:schemeClr val="dk1"/>
              </a:buClr>
              <a:buSzPts val="2400"/>
              <a:buFont typeface="Google Sans Text"/>
              <a:buAutoNum type="alphaUcPeriod"/>
            </a:pPr>
            <a:r>
              <a:rPr lang="en" sz="2400">
                <a:solidFill>
                  <a:schemeClr val="dk1"/>
                </a:solidFill>
                <a:latin typeface="Google Sans Text"/>
                <a:ea typeface="Google Sans Text"/>
                <a:cs typeface="Google Sans Text"/>
                <a:sym typeface="Google Sans Text"/>
              </a:rPr>
              <a:t>Defining Health checks.</a:t>
            </a:r>
            <a:endParaRPr sz="2400">
              <a:solidFill>
                <a:schemeClr val="dk1"/>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chemeClr val="dk1"/>
              </a:buClr>
              <a:buSzPts val="2400"/>
              <a:buFont typeface="Google Sans Text"/>
              <a:buAutoNum type="alphaUcPeriod"/>
            </a:pPr>
            <a:r>
              <a:rPr lang="en" sz="2400">
                <a:solidFill>
                  <a:schemeClr val="dk1"/>
                </a:solidFill>
                <a:latin typeface="Google Sans Text"/>
                <a:ea typeface="Google Sans Text"/>
                <a:cs typeface="Google Sans Text"/>
                <a:sym typeface="Google Sans Text"/>
              </a:rPr>
              <a:t>Providing Number of instances.</a:t>
            </a:r>
            <a:endParaRPr sz="2400">
              <a:solidFill>
                <a:schemeClr val="dk1"/>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chemeClr val="dk1"/>
              </a:buClr>
              <a:buSzPts val="2400"/>
              <a:buFont typeface="Google Sans Text"/>
              <a:buAutoNum type="alphaUcPeriod"/>
            </a:pPr>
            <a:r>
              <a:rPr lang="en" sz="2400">
                <a:solidFill>
                  <a:schemeClr val="dk1"/>
                </a:solidFill>
                <a:latin typeface="Google Sans Text"/>
                <a:ea typeface="Google Sans Text"/>
                <a:cs typeface="Google Sans Text"/>
                <a:sym typeface="Google Sans Text"/>
              </a:rPr>
              <a:t>Specifying Persistent disks.</a:t>
            </a:r>
            <a:endParaRPr sz="2400">
              <a:solidFill>
                <a:schemeClr val="dk1"/>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chemeClr val="dk1"/>
              </a:buClr>
              <a:buSzPts val="2400"/>
              <a:buFont typeface="Google Sans Text"/>
              <a:buAutoNum type="alphaUcPeriod"/>
            </a:pPr>
            <a:r>
              <a:rPr lang="en" sz="2400">
                <a:solidFill>
                  <a:schemeClr val="dk1"/>
                </a:solidFill>
                <a:latin typeface="Google Sans Text"/>
                <a:ea typeface="Google Sans Text"/>
                <a:cs typeface="Google Sans Text"/>
                <a:sym typeface="Google Sans Text"/>
              </a:rPr>
              <a:t>Choosing instance Machine type.</a:t>
            </a:r>
            <a:endParaRPr sz="2400">
              <a:solidFill>
                <a:schemeClr val="dk1"/>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chemeClr val="dk1"/>
              </a:buClr>
              <a:buSzPts val="2400"/>
              <a:buFont typeface="Google Sans Text"/>
              <a:buAutoNum type="alphaUcPeriod"/>
            </a:pPr>
            <a:r>
              <a:rPr lang="en" sz="2400">
                <a:solidFill>
                  <a:schemeClr val="dk1"/>
                </a:solidFill>
                <a:latin typeface="Google Sans Text"/>
                <a:ea typeface="Google Sans Text"/>
                <a:cs typeface="Google Sans Text"/>
                <a:sym typeface="Google Sans Text"/>
              </a:rPr>
              <a:t>Configuring the operating system.</a:t>
            </a:r>
            <a:endParaRPr sz="2400">
              <a:solidFill>
                <a:srgbClr val="3C4043"/>
              </a:solidFill>
              <a:latin typeface="Google Sans Text"/>
              <a:ea typeface="Google Sans Text"/>
              <a:cs typeface="Google Sans Text"/>
              <a:sym typeface="Google Sans Text"/>
            </a:endParaRPr>
          </a:p>
        </p:txBody>
      </p:sp>
      <p:sp>
        <p:nvSpPr>
          <p:cNvPr id="943" name="Google Shape;943;p76"/>
          <p:cNvSpPr txBox="1"/>
          <p:nvPr/>
        </p:nvSpPr>
        <p:spPr>
          <a:xfrm>
            <a:off x="2403650" y="914400"/>
            <a:ext cx="10201200" cy="1421700"/>
          </a:xfrm>
          <a:prstGeom prst="rect">
            <a:avLst/>
          </a:prstGeom>
          <a:noFill/>
          <a:ln>
            <a:noFill/>
          </a:ln>
        </p:spPr>
        <p:txBody>
          <a:bodyPr anchorCtr="0" anchor="ctr" bIns="0" lIns="0" spcFirstLastPara="1" rIns="182850" wrap="square" tIns="0">
            <a:noAutofit/>
          </a:bodyPr>
          <a:lstStyle/>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Diagnostic Question 03 </a:t>
            </a:r>
            <a:endParaRPr sz="4000">
              <a:solidFill>
                <a:srgbClr val="202124"/>
              </a:solidFill>
              <a:latin typeface="Google Sans Medium"/>
              <a:ea typeface="Google Sans Medium"/>
              <a:cs typeface="Google Sans Medium"/>
              <a:sym typeface="Google Sans Medium"/>
            </a:endParaRPr>
          </a:p>
        </p:txBody>
      </p:sp>
      <p:pic>
        <p:nvPicPr>
          <p:cNvPr id="944" name="Google Shape;944;p76"/>
          <p:cNvPicPr preferRelativeResize="0"/>
          <p:nvPr/>
        </p:nvPicPr>
        <p:blipFill>
          <a:blip r:embed="rId3">
            <a:alphaModFix/>
          </a:blip>
          <a:stretch>
            <a:fillRect/>
          </a:stretch>
        </p:blipFill>
        <p:spPr>
          <a:xfrm>
            <a:off x="13535525" y="768100"/>
            <a:ext cx="3394224" cy="3209424"/>
          </a:xfrm>
          <a:prstGeom prst="rect">
            <a:avLst/>
          </a:prstGeom>
          <a:noFill/>
          <a:ln>
            <a:noFill/>
          </a:ln>
        </p:spPr>
      </p:pic>
      <p:sp>
        <p:nvSpPr>
          <p:cNvPr id="945" name="Google Shape;945;p76"/>
          <p:cNvSpPr/>
          <p:nvPr/>
        </p:nvSpPr>
        <p:spPr>
          <a:xfrm rot="5400000">
            <a:off x="2678075" y="2022625"/>
            <a:ext cx="1647000" cy="7002900"/>
          </a:xfrm>
          <a:prstGeom prst="round2SameRect">
            <a:avLst>
              <a:gd fmla="val 16667"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76"/>
          <p:cNvSpPr txBox="1"/>
          <p:nvPr/>
        </p:nvSpPr>
        <p:spPr>
          <a:xfrm>
            <a:off x="914350" y="5127550"/>
            <a:ext cx="5541300" cy="792900"/>
          </a:xfrm>
          <a:prstGeom prst="rect">
            <a:avLst/>
          </a:prstGeom>
          <a:noFill/>
          <a:ln>
            <a:noFill/>
          </a:ln>
        </p:spPr>
        <p:txBody>
          <a:bodyPr anchorCtr="0" anchor="ctr" bIns="0" lIns="0" spcFirstLastPara="1" rIns="91425" wrap="square" tIns="0">
            <a:noAutofit/>
          </a:bodyPr>
          <a:lstStyle/>
          <a:p>
            <a:pPr indent="0" lvl="0" marL="0" rtl="0" algn="l">
              <a:lnSpc>
                <a:spcPct val="115000"/>
              </a:lnSpc>
              <a:spcBef>
                <a:spcPts val="0"/>
              </a:spcBef>
              <a:spcAft>
                <a:spcPts val="0"/>
              </a:spcAft>
              <a:buNone/>
            </a:pPr>
            <a:r>
              <a:rPr lang="en" sz="2400">
                <a:solidFill>
                  <a:schemeClr val="dk1"/>
                </a:solidFill>
                <a:latin typeface="Google Sans Text"/>
                <a:ea typeface="Google Sans Text"/>
                <a:cs typeface="Google Sans Text"/>
                <a:sym typeface="Google Sans Text"/>
              </a:rPr>
              <a:t>Which of the following tasks are part of the process when configuring a managed instance group? (Pick two.)</a:t>
            </a:r>
            <a:endParaRPr sz="2400">
              <a:solidFill>
                <a:schemeClr val="dk1"/>
              </a:solidFill>
              <a:latin typeface="Google Sans Text"/>
              <a:ea typeface="Google Sans Text"/>
              <a:cs typeface="Google Sans Text"/>
              <a:sym typeface="Google Sans Text"/>
            </a:endParaRPr>
          </a:p>
        </p:txBody>
      </p:sp>
      <p:sp>
        <p:nvSpPr>
          <p:cNvPr id="947" name="Google Shape;947;p76"/>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76"/>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4</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1</a:t>
            </a:r>
            <a:endParaRPr sz="5700">
              <a:solidFill>
                <a:srgbClr val="3C4043"/>
              </a:solidFill>
              <a:latin typeface="Roboto Mono"/>
              <a:ea typeface="Roboto Mono"/>
              <a:cs typeface="Roboto Mono"/>
              <a:sym typeface="Roboto Mono"/>
            </a:endParaRPr>
          </a:p>
        </p:txBody>
      </p:sp>
      <p:sp>
        <p:nvSpPr>
          <p:cNvPr id="949" name="Google Shape;949;p76"/>
          <p:cNvSpPr txBox="1"/>
          <p:nvPr/>
        </p:nvSpPr>
        <p:spPr>
          <a:xfrm>
            <a:off x="1085476" y="1300078"/>
            <a:ext cx="5442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sp>
        <p:nvSpPr>
          <p:cNvPr id="954" name="Google Shape;954;p77"/>
          <p:cNvSpPr/>
          <p:nvPr/>
        </p:nvSpPr>
        <p:spPr>
          <a:xfrm>
            <a:off x="11996950" y="0"/>
            <a:ext cx="6291300" cy="10287000"/>
          </a:xfrm>
          <a:prstGeom prst="rect">
            <a:avLst/>
          </a:prstGeom>
          <a:solidFill>
            <a:srgbClr val="F1F3F4"/>
          </a:solidFill>
          <a:ln>
            <a:noFill/>
          </a:ln>
        </p:spPr>
        <p:txBody>
          <a:bodyPr anchorCtr="0" anchor="t" bIns="182850" lIns="182850" spcFirstLastPara="1" rIns="182850" wrap="square" tIns="182850">
            <a:noAutofit/>
          </a:bodyPr>
          <a:lstStyle/>
          <a:p>
            <a:pPr indent="0" lvl="0" marL="0" marR="0" rtl="0" algn="l">
              <a:lnSpc>
                <a:spcPct val="120000"/>
              </a:lnSpc>
              <a:spcBef>
                <a:spcPts val="0"/>
              </a:spcBef>
              <a:spcAft>
                <a:spcPts val="0"/>
              </a:spcAft>
              <a:buNone/>
            </a:pPr>
            <a:r>
              <a:t/>
            </a:r>
            <a:endParaRPr sz="2000">
              <a:latin typeface="Roboto Mono"/>
              <a:ea typeface="Roboto Mono"/>
              <a:cs typeface="Roboto Mono"/>
              <a:sym typeface="Roboto Mono"/>
            </a:endParaRPr>
          </a:p>
          <a:p>
            <a:pPr indent="0" lvl="0" marL="0" marR="0" rtl="0" algn="l">
              <a:lnSpc>
                <a:spcPct val="120000"/>
              </a:lnSpc>
              <a:spcBef>
                <a:spcPts val="0"/>
              </a:spcBef>
              <a:spcAft>
                <a:spcPts val="0"/>
              </a:spcAft>
              <a:buNone/>
            </a:pPr>
            <a:r>
              <a:t/>
            </a:r>
            <a:endParaRPr sz="2000">
              <a:latin typeface="Roboto Mono"/>
              <a:ea typeface="Roboto Mono"/>
              <a:cs typeface="Roboto Mono"/>
              <a:sym typeface="Roboto Mono"/>
            </a:endParaRPr>
          </a:p>
        </p:txBody>
      </p:sp>
      <p:sp>
        <p:nvSpPr>
          <p:cNvPr id="955" name="Google Shape;955;p77"/>
          <p:cNvSpPr txBox="1"/>
          <p:nvPr/>
        </p:nvSpPr>
        <p:spPr>
          <a:xfrm>
            <a:off x="12814250" y="2067300"/>
            <a:ext cx="4720500" cy="1192200"/>
          </a:xfrm>
          <a:prstGeom prst="rect">
            <a:avLst/>
          </a:prstGeom>
          <a:noFill/>
          <a:ln>
            <a:noFill/>
          </a:ln>
        </p:spPr>
        <p:txBody>
          <a:bodyPr anchorCtr="0" anchor="t" bIns="91425" lIns="0" spcFirstLastPara="1" rIns="91425" wrap="square" tIns="91425">
            <a:noAutofit/>
          </a:bodyPr>
          <a:lstStyle/>
          <a:p>
            <a:pPr indent="0" lvl="0" marL="0" rtl="0" algn="l">
              <a:lnSpc>
                <a:spcPct val="115000"/>
              </a:lnSpc>
              <a:spcBef>
                <a:spcPts val="0"/>
              </a:spcBef>
              <a:spcAft>
                <a:spcPts val="0"/>
              </a:spcAft>
              <a:buNone/>
            </a:pPr>
            <a:r>
              <a:rPr lang="en" sz="2800">
                <a:solidFill>
                  <a:srgbClr val="3C4043"/>
                </a:solidFill>
                <a:latin typeface="Google Sans Medium"/>
                <a:ea typeface="Google Sans Medium"/>
                <a:cs typeface="Google Sans Medium"/>
                <a:sym typeface="Google Sans Medium"/>
              </a:rPr>
              <a:t>Documentation</a:t>
            </a:r>
            <a:endParaRPr sz="2800">
              <a:solidFill>
                <a:srgbClr val="3C4043"/>
              </a:solidFill>
              <a:latin typeface="Google Sans Medium"/>
              <a:ea typeface="Google Sans Medium"/>
              <a:cs typeface="Google Sans Medium"/>
              <a:sym typeface="Google Sans Medium"/>
            </a:endParaRPr>
          </a:p>
        </p:txBody>
      </p:sp>
      <p:sp>
        <p:nvSpPr>
          <p:cNvPr id="956" name="Google Shape;956;p77"/>
          <p:cNvSpPr txBox="1"/>
          <p:nvPr/>
        </p:nvSpPr>
        <p:spPr>
          <a:xfrm>
            <a:off x="3868900" y="3377300"/>
            <a:ext cx="4364100" cy="11922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None/>
            </a:pPr>
            <a:r>
              <a:rPr lang="en" sz="2800">
                <a:solidFill>
                  <a:srgbClr val="3C4043"/>
                </a:solidFill>
                <a:latin typeface="Google Sans Medium"/>
                <a:ea typeface="Google Sans Medium"/>
                <a:cs typeface="Google Sans Medium"/>
                <a:sym typeface="Google Sans Medium"/>
              </a:rPr>
              <a:t>Courses</a:t>
            </a:r>
            <a:endParaRPr sz="2800">
              <a:solidFill>
                <a:srgbClr val="3C4043"/>
              </a:solidFill>
              <a:latin typeface="Google Sans Medium"/>
              <a:ea typeface="Google Sans Medium"/>
              <a:cs typeface="Google Sans Medium"/>
              <a:sym typeface="Google Sans Medium"/>
            </a:endParaRPr>
          </a:p>
        </p:txBody>
      </p:sp>
      <p:cxnSp>
        <p:nvCxnSpPr>
          <p:cNvPr id="957" name="Google Shape;957;p77"/>
          <p:cNvCxnSpPr/>
          <p:nvPr/>
        </p:nvCxnSpPr>
        <p:spPr>
          <a:xfrm>
            <a:off x="950800" y="3996150"/>
            <a:ext cx="10200300" cy="0"/>
          </a:xfrm>
          <a:prstGeom prst="straightConnector1">
            <a:avLst/>
          </a:prstGeom>
          <a:noFill/>
          <a:ln cap="flat" cmpd="sng" w="76200">
            <a:solidFill>
              <a:srgbClr val="4285F4"/>
            </a:solidFill>
            <a:prstDash val="solid"/>
            <a:round/>
            <a:headEnd len="med" w="med" type="none"/>
            <a:tailEnd len="med" w="med" type="none"/>
          </a:ln>
        </p:spPr>
      </p:cxnSp>
      <p:sp>
        <p:nvSpPr>
          <p:cNvPr id="958" name="Google Shape;958;p77"/>
          <p:cNvSpPr txBox="1"/>
          <p:nvPr/>
        </p:nvSpPr>
        <p:spPr>
          <a:xfrm>
            <a:off x="12814250" y="2962300"/>
            <a:ext cx="4934100" cy="5412900"/>
          </a:xfrm>
          <a:prstGeom prst="rect">
            <a:avLst/>
          </a:prstGeom>
          <a:noFill/>
          <a:ln>
            <a:noFill/>
          </a:ln>
        </p:spPr>
        <p:txBody>
          <a:bodyPr anchorCtr="0" anchor="ctr" bIns="182850" lIns="0" spcFirstLastPara="1" rIns="182850" wrap="square" tIns="182850">
            <a:spAutoFit/>
          </a:bodyPr>
          <a:lstStyle/>
          <a:p>
            <a:pPr indent="0" lvl="0" marL="0" rtl="0" algn="l">
              <a:lnSpc>
                <a:spcPct val="100000"/>
              </a:lnSpc>
              <a:spcBef>
                <a:spcPts val="1000"/>
              </a:spcBef>
              <a:spcAft>
                <a:spcPts val="0"/>
              </a:spcAft>
              <a:buNone/>
            </a:pPr>
            <a:r>
              <a:rPr lang="en" sz="2200" u="sng">
                <a:solidFill>
                  <a:srgbClr val="1A73E8"/>
                </a:solidFill>
                <a:latin typeface="Google Sans"/>
                <a:ea typeface="Google Sans"/>
                <a:cs typeface="Google Sans"/>
                <a:sym typeface="Google Sans"/>
                <a:hlinkClick r:id="rId3">
                  <a:extLst>
                    <a:ext uri="{A12FA001-AC4F-418D-AE19-62706E023703}">
                      <ahyp:hlinkClr val="tx"/>
                    </a:ext>
                  </a:extLst>
                </a:hlinkClick>
              </a:rPr>
              <a:t>Working with persistent disk snapshots | Compute Engine Documentation</a:t>
            </a:r>
            <a:r>
              <a:rPr lang="en" sz="2200">
                <a:solidFill>
                  <a:srgbClr val="3C4043"/>
                </a:solidFill>
                <a:latin typeface="Google Sans"/>
                <a:ea typeface="Google Sans"/>
                <a:cs typeface="Google Sans"/>
                <a:sym typeface="Google Sans"/>
              </a:rPr>
              <a:t> </a:t>
            </a:r>
            <a:endParaRPr sz="2200">
              <a:solidFill>
                <a:srgbClr val="3C4043"/>
              </a:solidFill>
              <a:latin typeface="Google Sans"/>
              <a:ea typeface="Google Sans"/>
              <a:cs typeface="Google Sans"/>
              <a:sym typeface="Google Sans"/>
            </a:endParaRPr>
          </a:p>
          <a:p>
            <a:pPr indent="0" lvl="0" marL="0" rtl="0" algn="l">
              <a:lnSpc>
                <a:spcPct val="100000"/>
              </a:lnSpc>
              <a:spcBef>
                <a:spcPts val="1000"/>
              </a:spcBef>
              <a:spcAft>
                <a:spcPts val="0"/>
              </a:spcAft>
              <a:buNone/>
            </a:pPr>
            <a:r>
              <a:rPr lang="en" sz="2200" u="sng">
                <a:solidFill>
                  <a:srgbClr val="1A73E8"/>
                </a:solidFill>
                <a:latin typeface="Google Sans"/>
                <a:ea typeface="Google Sans"/>
                <a:cs typeface="Google Sans"/>
                <a:sym typeface="Google Sans"/>
                <a:hlinkClick r:id="rId4">
                  <a:extLst>
                    <a:ext uri="{A12FA001-AC4F-418D-AE19-62706E023703}">
                      <ahyp:hlinkClr val="tx"/>
                    </a:ext>
                  </a:extLst>
                </a:hlinkClick>
              </a:rPr>
              <a:t>Working with persistent disk snapshots | Compute Engine Documentation</a:t>
            </a:r>
            <a:endParaRPr sz="2200">
              <a:solidFill>
                <a:srgbClr val="3C4043"/>
              </a:solidFill>
              <a:latin typeface="Google Sans"/>
              <a:ea typeface="Google Sans"/>
              <a:cs typeface="Google Sans"/>
              <a:sym typeface="Google Sans"/>
            </a:endParaRPr>
          </a:p>
          <a:p>
            <a:pPr indent="0" lvl="0" marL="0" rtl="0" algn="l">
              <a:lnSpc>
                <a:spcPct val="100000"/>
              </a:lnSpc>
              <a:spcBef>
                <a:spcPts val="1000"/>
              </a:spcBef>
              <a:spcAft>
                <a:spcPts val="0"/>
              </a:spcAft>
              <a:buNone/>
            </a:pPr>
            <a:r>
              <a:rPr lang="en" sz="2200" u="sng">
                <a:solidFill>
                  <a:srgbClr val="1A73E8"/>
                </a:solidFill>
                <a:latin typeface="Google Sans"/>
                <a:ea typeface="Google Sans"/>
                <a:cs typeface="Google Sans"/>
                <a:sym typeface="Google Sans"/>
                <a:hlinkClick r:id="rId5">
                  <a:extLst>
                    <a:ext uri="{A12FA001-AC4F-418D-AE19-62706E023703}">
                      <ahyp:hlinkClr val="tx"/>
                    </a:ext>
                  </a:extLst>
                </a:hlinkClick>
              </a:rPr>
              <a:t>Persistent disk snapshots | Compute Engine Documentation</a:t>
            </a:r>
            <a:endParaRPr sz="2200">
              <a:solidFill>
                <a:srgbClr val="3C4043"/>
              </a:solidFill>
              <a:latin typeface="Google Sans"/>
              <a:ea typeface="Google Sans"/>
              <a:cs typeface="Google Sans"/>
              <a:sym typeface="Google Sans"/>
            </a:endParaRPr>
          </a:p>
          <a:p>
            <a:pPr indent="0" lvl="0" marL="0" rtl="0" algn="l">
              <a:lnSpc>
                <a:spcPct val="100000"/>
              </a:lnSpc>
              <a:spcBef>
                <a:spcPts val="1000"/>
              </a:spcBef>
              <a:spcAft>
                <a:spcPts val="0"/>
              </a:spcAft>
              <a:buNone/>
            </a:pPr>
            <a:r>
              <a:rPr lang="en" sz="2200" u="sng">
                <a:solidFill>
                  <a:srgbClr val="1A73E8"/>
                </a:solidFill>
                <a:latin typeface="Google Sans"/>
                <a:ea typeface="Google Sans"/>
                <a:cs typeface="Google Sans"/>
                <a:sym typeface="Google Sans"/>
                <a:hlinkClick r:id="rId6">
                  <a:extLst>
                    <a:ext uri="{A12FA001-AC4F-418D-AE19-62706E023703}">
                      <ahyp:hlinkClr val="tx"/>
                    </a:ext>
                  </a:extLst>
                </a:hlinkClick>
              </a:rPr>
              <a:t>Instance templates | Compute Engine Documentation</a:t>
            </a:r>
            <a:r>
              <a:rPr lang="en" sz="2200">
                <a:solidFill>
                  <a:srgbClr val="3C4043"/>
                </a:solidFill>
                <a:latin typeface="Google Sans"/>
                <a:ea typeface="Google Sans"/>
                <a:cs typeface="Google Sans"/>
                <a:sym typeface="Google Sans"/>
              </a:rPr>
              <a:t> </a:t>
            </a:r>
            <a:endParaRPr sz="2200">
              <a:solidFill>
                <a:srgbClr val="3C4043"/>
              </a:solidFill>
              <a:latin typeface="Google Sans"/>
              <a:ea typeface="Google Sans"/>
              <a:cs typeface="Google Sans"/>
              <a:sym typeface="Google Sans"/>
            </a:endParaRPr>
          </a:p>
          <a:p>
            <a:pPr indent="0" lvl="0" marL="0" rtl="0" algn="l">
              <a:lnSpc>
                <a:spcPct val="100000"/>
              </a:lnSpc>
              <a:spcBef>
                <a:spcPts val="1000"/>
              </a:spcBef>
              <a:spcAft>
                <a:spcPts val="0"/>
              </a:spcAft>
              <a:buNone/>
            </a:pPr>
            <a:r>
              <a:rPr lang="en" sz="2200" u="sng">
                <a:solidFill>
                  <a:srgbClr val="1A73E8"/>
                </a:solidFill>
                <a:latin typeface="Google Sans"/>
                <a:ea typeface="Google Sans"/>
                <a:cs typeface="Google Sans"/>
                <a:sym typeface="Google Sans"/>
                <a:hlinkClick r:id="rId7">
                  <a:extLst>
                    <a:ext uri="{A12FA001-AC4F-418D-AE19-62706E023703}">
                      <ahyp:hlinkClr val="tx"/>
                    </a:ext>
                  </a:extLst>
                </a:hlinkClick>
              </a:rPr>
              <a:t>Instance groups | Compute Engine Documentation</a:t>
            </a:r>
            <a:r>
              <a:rPr lang="en" sz="2200">
                <a:solidFill>
                  <a:srgbClr val="3C4043"/>
                </a:solidFill>
                <a:latin typeface="Google Sans"/>
                <a:ea typeface="Google Sans"/>
                <a:cs typeface="Google Sans"/>
                <a:sym typeface="Google Sans"/>
              </a:rPr>
              <a:t> </a:t>
            </a:r>
            <a:endParaRPr sz="2200">
              <a:solidFill>
                <a:srgbClr val="3C4043"/>
              </a:solidFill>
              <a:latin typeface="Google Sans"/>
              <a:ea typeface="Google Sans"/>
              <a:cs typeface="Google Sans"/>
              <a:sym typeface="Google Sans"/>
            </a:endParaRPr>
          </a:p>
          <a:p>
            <a:pPr indent="0" lvl="0" marL="0" rtl="0" algn="l">
              <a:lnSpc>
                <a:spcPct val="100000"/>
              </a:lnSpc>
              <a:spcBef>
                <a:spcPts val="1000"/>
              </a:spcBef>
              <a:spcAft>
                <a:spcPts val="1000"/>
              </a:spcAft>
              <a:buNone/>
            </a:pPr>
            <a:r>
              <a:t/>
            </a:r>
            <a:endParaRPr sz="2200">
              <a:solidFill>
                <a:srgbClr val="3C4043"/>
              </a:solidFill>
              <a:latin typeface="Google Sans"/>
              <a:ea typeface="Google Sans"/>
              <a:cs typeface="Google Sans"/>
              <a:sym typeface="Google Sans"/>
            </a:endParaRPr>
          </a:p>
        </p:txBody>
      </p:sp>
      <p:grpSp>
        <p:nvGrpSpPr>
          <p:cNvPr id="959" name="Google Shape;959;p77"/>
          <p:cNvGrpSpPr/>
          <p:nvPr/>
        </p:nvGrpSpPr>
        <p:grpSpPr>
          <a:xfrm>
            <a:off x="-10415948" y="5579827"/>
            <a:ext cx="675600" cy="675600"/>
            <a:chOff x="985077" y="3912152"/>
            <a:chExt cx="675600" cy="675600"/>
          </a:xfrm>
        </p:grpSpPr>
        <p:sp>
          <p:nvSpPr>
            <p:cNvPr id="960" name="Google Shape;960;p77"/>
            <p:cNvSpPr/>
            <p:nvPr/>
          </p:nvSpPr>
          <p:spPr>
            <a:xfrm>
              <a:off x="985077" y="3912152"/>
              <a:ext cx="675600" cy="6756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61" name="Google Shape;961;p77"/>
            <p:cNvPicPr preferRelativeResize="0"/>
            <p:nvPr/>
          </p:nvPicPr>
          <p:blipFill>
            <a:blip r:embed="rId8">
              <a:alphaModFix/>
            </a:blip>
            <a:stretch>
              <a:fillRect/>
            </a:stretch>
          </p:blipFill>
          <p:spPr>
            <a:xfrm>
              <a:off x="1092995" y="4060423"/>
              <a:ext cx="454974" cy="363974"/>
            </a:xfrm>
            <a:prstGeom prst="rect">
              <a:avLst/>
            </a:prstGeom>
            <a:noFill/>
            <a:ln>
              <a:noFill/>
            </a:ln>
          </p:spPr>
        </p:pic>
      </p:grpSp>
      <p:sp>
        <p:nvSpPr>
          <p:cNvPr id="962" name="Google Shape;962;p77"/>
          <p:cNvSpPr txBox="1"/>
          <p:nvPr/>
        </p:nvSpPr>
        <p:spPr>
          <a:xfrm>
            <a:off x="2403650" y="914400"/>
            <a:ext cx="10201200" cy="1993200"/>
          </a:xfrm>
          <a:prstGeom prst="rect">
            <a:avLst/>
          </a:prstGeom>
          <a:noFill/>
          <a:ln>
            <a:noFill/>
          </a:ln>
        </p:spPr>
        <p:txBody>
          <a:bodyPr anchorCtr="0" anchor="t" bIns="0" lIns="0" spcFirstLastPara="1" rIns="182850" wrap="square" tIns="0">
            <a:noAutofit/>
          </a:bodyPr>
          <a:lstStyle/>
          <a:p>
            <a:pPr indent="0" lvl="0" marL="0" rtl="0" algn="l">
              <a:lnSpc>
                <a:spcPct val="12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Managing Compute </a:t>
            </a:r>
            <a:endParaRPr sz="4800">
              <a:solidFill>
                <a:srgbClr val="202124"/>
              </a:solidFill>
              <a:latin typeface="Google Sans Medium"/>
              <a:ea typeface="Google Sans Medium"/>
              <a:cs typeface="Google Sans Medium"/>
              <a:sym typeface="Google Sans Medium"/>
            </a:endParaRPr>
          </a:p>
          <a:p>
            <a:pPr indent="0" lvl="0" marL="0" rtl="0" algn="l">
              <a:lnSpc>
                <a:spcPct val="12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Engine resources</a:t>
            </a:r>
            <a:endParaRPr sz="4800">
              <a:solidFill>
                <a:srgbClr val="202124"/>
              </a:solidFill>
              <a:latin typeface="Google Sans Medium"/>
              <a:ea typeface="Google Sans Medium"/>
              <a:cs typeface="Google Sans Medium"/>
              <a:sym typeface="Google Sans Medium"/>
            </a:endParaRPr>
          </a:p>
          <a:p>
            <a:pPr indent="0" lvl="0" marL="0" rtl="0" algn="l">
              <a:lnSpc>
                <a:spcPct val="120000"/>
              </a:lnSpc>
              <a:spcBef>
                <a:spcPts val="0"/>
              </a:spcBef>
              <a:spcAft>
                <a:spcPts val="0"/>
              </a:spcAft>
              <a:buNone/>
            </a:pPr>
            <a:r>
              <a:t/>
            </a:r>
            <a:endParaRPr sz="4800">
              <a:solidFill>
                <a:srgbClr val="202124"/>
              </a:solidFill>
              <a:latin typeface="Google Sans Medium"/>
              <a:ea typeface="Google Sans Medium"/>
              <a:cs typeface="Google Sans Medium"/>
              <a:sym typeface="Google Sans Medium"/>
            </a:endParaRPr>
          </a:p>
          <a:p>
            <a:pPr indent="0" lvl="0" marL="0" rtl="0" algn="l">
              <a:lnSpc>
                <a:spcPct val="120000"/>
              </a:lnSpc>
              <a:spcBef>
                <a:spcPts val="0"/>
              </a:spcBef>
              <a:spcAft>
                <a:spcPts val="0"/>
              </a:spcAft>
              <a:buNone/>
            </a:pPr>
            <a:r>
              <a:t/>
            </a:r>
            <a:endParaRPr sz="4800">
              <a:solidFill>
                <a:srgbClr val="202124"/>
              </a:solidFill>
              <a:latin typeface="Google Sans Medium"/>
              <a:ea typeface="Google Sans Medium"/>
              <a:cs typeface="Google Sans Medium"/>
              <a:sym typeface="Google Sans Medium"/>
            </a:endParaRPr>
          </a:p>
          <a:p>
            <a:pPr indent="0" lvl="0" marL="0" rtl="0" algn="l">
              <a:lnSpc>
                <a:spcPct val="120000"/>
              </a:lnSpc>
              <a:spcBef>
                <a:spcPts val="0"/>
              </a:spcBef>
              <a:spcAft>
                <a:spcPts val="0"/>
              </a:spcAft>
              <a:buNone/>
            </a:pPr>
            <a:r>
              <a:t/>
            </a:r>
            <a:endParaRPr sz="4800">
              <a:solidFill>
                <a:srgbClr val="202124"/>
              </a:solidFill>
              <a:latin typeface="Google Sans Medium"/>
              <a:ea typeface="Google Sans Medium"/>
              <a:cs typeface="Google Sans Medium"/>
              <a:sym typeface="Google Sans Medium"/>
            </a:endParaRPr>
          </a:p>
        </p:txBody>
      </p:sp>
      <p:sp>
        <p:nvSpPr>
          <p:cNvPr id="963" name="Google Shape;963;p77"/>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4</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1</a:t>
            </a:r>
            <a:endParaRPr sz="5700">
              <a:solidFill>
                <a:srgbClr val="3C4043"/>
              </a:solidFill>
              <a:latin typeface="Roboto Mono"/>
              <a:ea typeface="Roboto Mono"/>
              <a:cs typeface="Roboto Mono"/>
              <a:sym typeface="Roboto Mono"/>
            </a:endParaRPr>
          </a:p>
        </p:txBody>
      </p:sp>
      <p:sp>
        <p:nvSpPr>
          <p:cNvPr id="964" name="Google Shape;964;p77"/>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77"/>
          <p:cNvSpPr txBox="1"/>
          <p:nvPr/>
        </p:nvSpPr>
        <p:spPr>
          <a:xfrm>
            <a:off x="1085476" y="1300078"/>
            <a:ext cx="5442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
        <p:nvSpPr>
          <p:cNvPr id="966" name="Google Shape;966;p77"/>
          <p:cNvSpPr/>
          <p:nvPr/>
        </p:nvSpPr>
        <p:spPr>
          <a:xfrm>
            <a:off x="950800" y="5712139"/>
            <a:ext cx="4593000" cy="32436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77"/>
          <p:cNvSpPr/>
          <p:nvPr/>
        </p:nvSpPr>
        <p:spPr>
          <a:xfrm>
            <a:off x="6125350" y="5712264"/>
            <a:ext cx="5046600" cy="32436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77"/>
          <p:cNvSpPr txBox="1"/>
          <p:nvPr/>
        </p:nvSpPr>
        <p:spPr>
          <a:xfrm>
            <a:off x="1295350" y="5912965"/>
            <a:ext cx="4005000" cy="2344800"/>
          </a:xfrm>
          <a:prstGeom prst="rect">
            <a:avLst/>
          </a:prstGeom>
          <a:noFill/>
          <a:ln>
            <a:noFill/>
          </a:ln>
        </p:spPr>
        <p:txBody>
          <a:bodyPr anchorCtr="0" anchor="t" bIns="91450" lIns="91450" spcFirstLastPara="1" rIns="91450" wrap="square" tIns="91450">
            <a:spAutoFit/>
          </a:bodyPr>
          <a:lstStyle/>
          <a:p>
            <a:pPr indent="0" lvl="0" marL="0" rtl="0" algn="l">
              <a:lnSpc>
                <a:spcPct val="100000"/>
              </a:lnSpc>
              <a:spcBef>
                <a:spcPts val="0"/>
              </a:spcBef>
              <a:spcAft>
                <a:spcPts val="0"/>
              </a:spcAft>
              <a:buNone/>
            </a:pPr>
            <a:r>
              <a:rPr lang="en" sz="2200" u="sng">
                <a:solidFill>
                  <a:srgbClr val="1A73E8"/>
                </a:solidFill>
                <a:latin typeface="Google Sans Text"/>
                <a:ea typeface="Google Sans Text"/>
                <a:cs typeface="Google Sans Text"/>
                <a:sym typeface="Google Sans Text"/>
                <a:hlinkClick r:id="rId9">
                  <a:extLst>
                    <a:ext uri="{A12FA001-AC4F-418D-AE19-62706E023703}">
                      <ahyp:hlinkClr val="tx"/>
                    </a:ext>
                  </a:extLst>
                </a:hlinkClick>
              </a:rPr>
              <a:t>Architecting with Google Compute Engine</a:t>
            </a:r>
            <a:endParaRPr sz="2200">
              <a:solidFill>
                <a:srgbClr val="3C4043"/>
              </a:solidFill>
              <a:latin typeface="Google Sans Text"/>
              <a:ea typeface="Google Sans Text"/>
              <a:cs typeface="Google Sans Text"/>
              <a:sym typeface="Google Sans Text"/>
            </a:endParaRPr>
          </a:p>
          <a:p>
            <a:pPr indent="-368300" lvl="0" marL="457200" rtl="0" algn="l">
              <a:spcBef>
                <a:spcPts val="1000"/>
              </a:spcBef>
              <a:spcAft>
                <a:spcPts val="0"/>
              </a:spcAft>
              <a:buSzPts val="2200"/>
              <a:buFont typeface="Google Sans Text"/>
              <a:buChar char="●"/>
            </a:pPr>
            <a:r>
              <a:rPr lang="en" sz="2200">
                <a:solidFill>
                  <a:srgbClr val="3C4043"/>
                </a:solidFill>
                <a:latin typeface="Google Sans Text"/>
                <a:ea typeface="Google Sans Text"/>
                <a:cs typeface="Google Sans Text"/>
                <a:sym typeface="Google Sans Text"/>
              </a:rPr>
              <a:t>M3 Virtual Machines</a:t>
            </a:r>
            <a:endParaRPr sz="2200">
              <a:solidFill>
                <a:srgbClr val="3C4043"/>
              </a:solidFill>
              <a:latin typeface="Google Sans Text"/>
              <a:ea typeface="Google Sans Text"/>
              <a:cs typeface="Google Sans Text"/>
              <a:sym typeface="Google Sans Text"/>
            </a:endParaRPr>
          </a:p>
          <a:p>
            <a:pPr indent="-368300" lvl="0" marL="457200" rtl="0" algn="l">
              <a:spcBef>
                <a:spcPts val="0"/>
              </a:spcBef>
              <a:spcAft>
                <a:spcPts val="0"/>
              </a:spcAft>
              <a:buSzPts val="2200"/>
              <a:buFont typeface="Google Sans Text"/>
              <a:buChar char="●"/>
            </a:pPr>
            <a:r>
              <a:rPr lang="en" sz="2200">
                <a:solidFill>
                  <a:srgbClr val="3C4043"/>
                </a:solidFill>
                <a:latin typeface="Google Sans Text"/>
                <a:ea typeface="Google Sans Text"/>
                <a:cs typeface="Google Sans Text"/>
                <a:sym typeface="Google Sans Text"/>
              </a:rPr>
              <a:t>M9 Load Balancing                     and Autoscaling</a:t>
            </a:r>
            <a:endParaRPr sz="2200">
              <a:solidFill>
                <a:srgbClr val="3C4043"/>
              </a:solidFill>
              <a:latin typeface="Google Sans Text"/>
              <a:ea typeface="Google Sans Text"/>
              <a:cs typeface="Google Sans Text"/>
              <a:sym typeface="Google Sans Text"/>
            </a:endParaRPr>
          </a:p>
          <a:p>
            <a:pPr indent="0" lvl="0" marL="457200" rtl="0" algn="l">
              <a:lnSpc>
                <a:spcPct val="100000"/>
              </a:lnSpc>
              <a:spcBef>
                <a:spcPts val="0"/>
              </a:spcBef>
              <a:spcAft>
                <a:spcPts val="1000"/>
              </a:spcAft>
              <a:buNone/>
            </a:pPr>
            <a:r>
              <a:t/>
            </a:r>
            <a:endParaRPr sz="2200">
              <a:solidFill>
                <a:srgbClr val="3C4043"/>
              </a:solidFill>
              <a:latin typeface="Google Sans Text"/>
              <a:ea typeface="Google Sans Text"/>
              <a:cs typeface="Google Sans Text"/>
              <a:sym typeface="Google Sans Text"/>
            </a:endParaRPr>
          </a:p>
        </p:txBody>
      </p:sp>
      <p:sp>
        <p:nvSpPr>
          <p:cNvPr id="969" name="Google Shape;969;p77"/>
          <p:cNvSpPr txBox="1"/>
          <p:nvPr/>
        </p:nvSpPr>
        <p:spPr>
          <a:xfrm>
            <a:off x="6395200" y="5912964"/>
            <a:ext cx="4720500" cy="2940000"/>
          </a:xfrm>
          <a:prstGeom prst="rect">
            <a:avLst/>
          </a:prstGeom>
          <a:noFill/>
          <a:ln>
            <a:noFill/>
          </a:ln>
        </p:spPr>
        <p:txBody>
          <a:bodyPr anchorCtr="0" anchor="t" bIns="91450" lIns="91450" spcFirstLastPara="1" rIns="91450" wrap="square" tIns="91450">
            <a:spAutoFit/>
          </a:bodyPr>
          <a:lstStyle/>
          <a:p>
            <a:pPr indent="0" lvl="0" marL="0" rtl="0" algn="l">
              <a:spcBef>
                <a:spcPts val="0"/>
              </a:spcBef>
              <a:spcAft>
                <a:spcPts val="0"/>
              </a:spcAft>
              <a:buNone/>
            </a:pPr>
            <a:r>
              <a:rPr lang="en" sz="2200" u="sng">
                <a:solidFill>
                  <a:srgbClr val="1A73E8"/>
                </a:solidFill>
                <a:latin typeface="Google Sans Text"/>
                <a:ea typeface="Google Sans Text"/>
                <a:cs typeface="Google Sans Text"/>
                <a:sym typeface="Google Sans Text"/>
                <a:hlinkClick r:id="rId10">
                  <a:extLst>
                    <a:ext uri="{A12FA001-AC4F-418D-AE19-62706E023703}">
                      <ahyp:hlinkClr val="tx"/>
                    </a:ext>
                  </a:extLst>
                </a:hlinkClick>
              </a:rPr>
              <a:t>Essential Google Cloud Infrastructure: Foundation </a:t>
            </a:r>
            <a:endParaRPr sz="2200">
              <a:solidFill>
                <a:srgbClr val="3C4043"/>
              </a:solidFill>
              <a:latin typeface="Google Sans Text"/>
              <a:ea typeface="Google Sans Text"/>
              <a:cs typeface="Google Sans Text"/>
              <a:sym typeface="Google Sans Text"/>
            </a:endParaRPr>
          </a:p>
          <a:p>
            <a:pPr indent="-368300" lvl="0" marL="457200" rtl="0" algn="l">
              <a:spcBef>
                <a:spcPts val="1000"/>
              </a:spcBef>
              <a:spcAft>
                <a:spcPts val="0"/>
              </a:spcAft>
              <a:buClr>
                <a:srgbClr val="3C4043"/>
              </a:buClr>
              <a:buSzPts val="2200"/>
              <a:buFont typeface="Google Sans Text"/>
              <a:buChar char="●"/>
            </a:pPr>
            <a:r>
              <a:rPr lang="en" sz="2200">
                <a:solidFill>
                  <a:srgbClr val="3C4043"/>
                </a:solidFill>
                <a:latin typeface="Google Sans Text"/>
                <a:ea typeface="Google Sans Text"/>
                <a:cs typeface="Google Sans Text"/>
                <a:sym typeface="Google Sans Text"/>
              </a:rPr>
              <a:t>M3 Virtual Machines</a:t>
            </a:r>
            <a:endParaRPr/>
          </a:p>
          <a:p>
            <a:pPr indent="0" lvl="0" marL="0" rtl="0" algn="l">
              <a:spcBef>
                <a:spcPts val="1000"/>
              </a:spcBef>
              <a:spcAft>
                <a:spcPts val="0"/>
              </a:spcAft>
              <a:buNone/>
            </a:pPr>
            <a:r>
              <a:rPr lang="en" sz="2200" u="sng">
                <a:solidFill>
                  <a:srgbClr val="1A73E8"/>
                </a:solidFill>
                <a:latin typeface="Google Sans Text"/>
                <a:ea typeface="Google Sans Text"/>
                <a:cs typeface="Google Sans Text"/>
                <a:sym typeface="Google Sans Text"/>
                <a:hlinkClick r:id="rId11">
                  <a:extLst>
                    <a:ext uri="{A12FA001-AC4F-418D-AE19-62706E023703}">
                      <ahyp:hlinkClr val="tx"/>
                    </a:ext>
                  </a:extLst>
                </a:hlinkClick>
              </a:rPr>
              <a:t>Elastic Google Cloud Infrastructure: Scaling and Automation</a:t>
            </a:r>
            <a:endParaRPr sz="2200">
              <a:solidFill>
                <a:srgbClr val="3C4043"/>
              </a:solidFill>
              <a:latin typeface="Google Sans Text"/>
              <a:ea typeface="Google Sans Text"/>
              <a:cs typeface="Google Sans Text"/>
              <a:sym typeface="Google Sans Text"/>
            </a:endParaRPr>
          </a:p>
          <a:p>
            <a:pPr indent="-368300" lvl="0" marL="457200" rtl="0" algn="l">
              <a:lnSpc>
                <a:spcPct val="100000"/>
              </a:lnSpc>
              <a:spcBef>
                <a:spcPts val="1000"/>
              </a:spcBef>
              <a:spcAft>
                <a:spcPts val="1000"/>
              </a:spcAft>
              <a:buClr>
                <a:srgbClr val="3C4043"/>
              </a:buClr>
              <a:buSzPts val="2200"/>
              <a:buFont typeface="Google Sans Text"/>
              <a:buChar char="●"/>
            </a:pPr>
            <a:r>
              <a:rPr lang="en" sz="2200">
                <a:solidFill>
                  <a:srgbClr val="3C4043"/>
                </a:solidFill>
                <a:latin typeface="Google Sans Text"/>
                <a:ea typeface="Google Sans Text"/>
                <a:cs typeface="Google Sans Text"/>
                <a:sym typeface="Google Sans Text"/>
              </a:rPr>
              <a:t>M2 Load Balancing                        and Autoscaling</a:t>
            </a:r>
            <a:endParaRPr sz="2200">
              <a:solidFill>
                <a:srgbClr val="3C4043"/>
              </a:solidFill>
              <a:latin typeface="Google Sans Text"/>
              <a:ea typeface="Google Sans Text"/>
              <a:cs typeface="Google Sans Text"/>
              <a:sym typeface="Google Sans Text"/>
            </a:endParaRPr>
          </a:p>
        </p:txBody>
      </p:sp>
      <p:grpSp>
        <p:nvGrpSpPr>
          <p:cNvPr id="970" name="Google Shape;970;p77"/>
          <p:cNvGrpSpPr/>
          <p:nvPr/>
        </p:nvGrpSpPr>
        <p:grpSpPr>
          <a:xfrm>
            <a:off x="10242952" y="8048911"/>
            <a:ext cx="675600" cy="675600"/>
            <a:chOff x="958127" y="6085527"/>
            <a:chExt cx="675600" cy="675600"/>
          </a:xfrm>
        </p:grpSpPr>
        <p:sp>
          <p:nvSpPr>
            <p:cNvPr id="971" name="Google Shape;971;p77"/>
            <p:cNvSpPr/>
            <p:nvPr/>
          </p:nvSpPr>
          <p:spPr>
            <a:xfrm>
              <a:off x="958127" y="6085527"/>
              <a:ext cx="675600" cy="6756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72" name="Google Shape;972;p77"/>
            <p:cNvPicPr preferRelativeResize="0"/>
            <p:nvPr/>
          </p:nvPicPr>
          <p:blipFill>
            <a:blip r:embed="rId12">
              <a:alphaModFix/>
            </a:blip>
            <a:stretch>
              <a:fillRect/>
            </a:stretch>
          </p:blipFill>
          <p:spPr>
            <a:xfrm>
              <a:off x="1089993" y="6245277"/>
              <a:ext cx="409470" cy="363974"/>
            </a:xfrm>
            <a:prstGeom prst="rect">
              <a:avLst/>
            </a:prstGeom>
            <a:noFill/>
            <a:ln>
              <a:noFill/>
            </a:ln>
          </p:spPr>
        </p:pic>
      </p:grpSp>
      <p:sp>
        <p:nvSpPr>
          <p:cNvPr id="973" name="Google Shape;973;p77"/>
          <p:cNvSpPr txBox="1"/>
          <p:nvPr/>
        </p:nvSpPr>
        <p:spPr>
          <a:xfrm>
            <a:off x="1295350" y="4331675"/>
            <a:ext cx="10200300" cy="1329000"/>
          </a:xfrm>
          <a:prstGeom prst="rect">
            <a:avLst/>
          </a:prstGeom>
          <a:noFill/>
          <a:ln>
            <a:noFill/>
          </a:ln>
        </p:spPr>
        <p:txBody>
          <a:bodyPr anchorCtr="0" anchor="t" bIns="91450" lIns="91450" spcFirstLastPara="1" rIns="91450" wrap="square" tIns="91450">
            <a:spAutoFit/>
          </a:bodyPr>
          <a:lstStyle/>
          <a:p>
            <a:pPr indent="0" lvl="0" marL="0" rtl="0" algn="l">
              <a:lnSpc>
                <a:spcPct val="100000"/>
              </a:lnSpc>
              <a:spcBef>
                <a:spcPts val="0"/>
              </a:spcBef>
              <a:spcAft>
                <a:spcPts val="0"/>
              </a:spcAft>
              <a:buNone/>
            </a:pPr>
            <a:r>
              <a:rPr lang="en" sz="2200" u="sng">
                <a:solidFill>
                  <a:srgbClr val="1A73E8"/>
                </a:solidFill>
                <a:latin typeface="Google Sans Text"/>
                <a:ea typeface="Google Sans Text"/>
                <a:cs typeface="Google Sans Text"/>
                <a:sym typeface="Google Sans Text"/>
                <a:hlinkClick r:id="rId13">
                  <a:extLst>
                    <a:ext uri="{A12FA001-AC4F-418D-AE19-62706E023703}">
                      <ahyp:hlinkClr val="tx"/>
                    </a:ext>
                  </a:extLst>
                </a:hlinkClick>
              </a:rPr>
              <a:t>Google Cloud Fundamentals: Core Infrastructure</a:t>
            </a:r>
            <a:endParaRPr sz="2200">
              <a:solidFill>
                <a:srgbClr val="3C4043"/>
              </a:solidFill>
              <a:latin typeface="Google Sans Text"/>
              <a:ea typeface="Google Sans Text"/>
              <a:cs typeface="Google Sans Text"/>
              <a:sym typeface="Google Sans Text"/>
            </a:endParaRPr>
          </a:p>
          <a:p>
            <a:pPr indent="-368300" lvl="0" marL="457200" rtl="0" algn="l">
              <a:lnSpc>
                <a:spcPct val="100000"/>
              </a:lnSpc>
              <a:spcBef>
                <a:spcPts val="1000"/>
              </a:spcBef>
              <a:spcAft>
                <a:spcPts val="0"/>
              </a:spcAft>
              <a:buSzPts val="2200"/>
              <a:buFont typeface="Google Sans Text"/>
              <a:buChar char="●"/>
            </a:pPr>
            <a:r>
              <a:rPr lang="en" sz="2200">
                <a:solidFill>
                  <a:srgbClr val="3C4043"/>
                </a:solidFill>
                <a:latin typeface="Google Sans Text"/>
                <a:ea typeface="Google Sans Text"/>
                <a:cs typeface="Google Sans Text"/>
                <a:sym typeface="Google Sans Text"/>
              </a:rPr>
              <a:t>M3 Virtual Machines and Networks in the Cloud</a:t>
            </a:r>
            <a:endParaRPr sz="2200">
              <a:solidFill>
                <a:srgbClr val="3C4043"/>
              </a:solidFill>
              <a:latin typeface="Google Sans Text"/>
              <a:ea typeface="Google Sans Text"/>
              <a:cs typeface="Google Sans Text"/>
              <a:sym typeface="Google Sans Text"/>
            </a:endParaRPr>
          </a:p>
          <a:p>
            <a:pPr indent="0" lvl="0" marL="457200" rtl="0" algn="l">
              <a:lnSpc>
                <a:spcPct val="100000"/>
              </a:lnSpc>
              <a:spcBef>
                <a:spcPts val="0"/>
              </a:spcBef>
              <a:spcAft>
                <a:spcPts val="0"/>
              </a:spcAft>
              <a:buNone/>
            </a:pPr>
            <a:r>
              <a:t/>
            </a:r>
            <a:endParaRPr sz="2200">
              <a:solidFill>
                <a:srgbClr val="3C4043"/>
              </a:solidFill>
              <a:latin typeface="Google Sans Text"/>
              <a:ea typeface="Google Sans Text"/>
              <a:cs typeface="Google Sans Text"/>
              <a:sym typeface="Google Sans Text"/>
            </a:endParaRPr>
          </a:p>
        </p:txBody>
      </p:sp>
      <p:grpSp>
        <p:nvGrpSpPr>
          <p:cNvPr id="974" name="Google Shape;974;p77"/>
          <p:cNvGrpSpPr/>
          <p:nvPr/>
        </p:nvGrpSpPr>
        <p:grpSpPr>
          <a:xfrm>
            <a:off x="4561114" y="8048911"/>
            <a:ext cx="675600" cy="675600"/>
            <a:chOff x="985077" y="3912152"/>
            <a:chExt cx="675600" cy="675600"/>
          </a:xfrm>
        </p:grpSpPr>
        <p:sp>
          <p:nvSpPr>
            <p:cNvPr id="975" name="Google Shape;975;p77"/>
            <p:cNvSpPr/>
            <p:nvPr/>
          </p:nvSpPr>
          <p:spPr>
            <a:xfrm>
              <a:off x="985077" y="3912152"/>
              <a:ext cx="675600" cy="6756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76" name="Google Shape;976;p77"/>
            <p:cNvPicPr preferRelativeResize="0"/>
            <p:nvPr/>
          </p:nvPicPr>
          <p:blipFill>
            <a:blip r:embed="rId8">
              <a:alphaModFix/>
            </a:blip>
            <a:stretch>
              <a:fillRect/>
            </a:stretch>
          </p:blipFill>
          <p:spPr>
            <a:xfrm>
              <a:off x="1092995" y="4060423"/>
              <a:ext cx="454974" cy="363974"/>
            </a:xfrm>
            <a:prstGeom prst="rect">
              <a:avLst/>
            </a:prstGeom>
            <a:noFill/>
            <a:ln>
              <a:noFill/>
            </a:ln>
          </p:spPr>
        </p:pic>
      </p:grpSp>
      <p:sp>
        <p:nvSpPr>
          <p:cNvPr id="977" name="Google Shape;977;p77"/>
          <p:cNvSpPr txBox="1"/>
          <p:nvPr/>
        </p:nvSpPr>
        <p:spPr>
          <a:xfrm>
            <a:off x="5556173" y="7145739"/>
            <a:ext cx="4155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400">
                <a:solidFill>
                  <a:srgbClr val="4285F4"/>
                </a:solidFill>
                <a:latin typeface="Google Sans Text"/>
                <a:ea typeface="Google Sans Text"/>
                <a:cs typeface="Google Sans Text"/>
                <a:sym typeface="Google Sans Text"/>
              </a:rPr>
              <a:t>=</a:t>
            </a:r>
            <a:endParaRPr b="1" sz="4400">
              <a:solidFill>
                <a:srgbClr val="4285F4"/>
              </a:solidFill>
              <a:latin typeface="Google Sans Text"/>
              <a:ea typeface="Google Sans Text"/>
              <a:cs typeface="Google Sans Text"/>
              <a:sym typeface="Google Sans Text"/>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1" name="Shape 981"/>
        <p:cNvGrpSpPr/>
        <p:nvPr/>
      </p:nvGrpSpPr>
      <p:grpSpPr>
        <a:xfrm>
          <a:off x="0" y="0"/>
          <a:ext cx="0" cy="0"/>
          <a:chOff x="0" y="0"/>
          <a:chExt cx="0" cy="0"/>
        </a:xfrm>
      </p:grpSpPr>
      <p:sp>
        <p:nvSpPr>
          <p:cNvPr id="982" name="Google Shape;982;p78"/>
          <p:cNvSpPr txBox="1"/>
          <p:nvPr/>
        </p:nvSpPr>
        <p:spPr>
          <a:xfrm>
            <a:off x="8476600" y="4521050"/>
            <a:ext cx="8896800" cy="45069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Annotate your ingress object with an ingress.class of “gce.”</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Configure your service object with a type: LoadBalancer.</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Annotate your service object with a “neg” reference.</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100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Implement custom static routes in your VPC. </a:t>
            </a:r>
            <a:endParaRPr sz="2400">
              <a:solidFill>
                <a:srgbClr val="3C4043"/>
              </a:solidFill>
              <a:latin typeface="Google Sans Text"/>
              <a:ea typeface="Google Sans Text"/>
              <a:cs typeface="Google Sans Text"/>
              <a:sym typeface="Google Sans Text"/>
            </a:endParaRPr>
          </a:p>
        </p:txBody>
      </p:sp>
      <p:sp>
        <p:nvSpPr>
          <p:cNvPr id="983" name="Google Shape;983;p78"/>
          <p:cNvSpPr txBox="1"/>
          <p:nvPr/>
        </p:nvSpPr>
        <p:spPr>
          <a:xfrm>
            <a:off x="2403650" y="914400"/>
            <a:ext cx="10201200" cy="1421700"/>
          </a:xfrm>
          <a:prstGeom prst="rect">
            <a:avLst/>
          </a:prstGeom>
          <a:noFill/>
          <a:ln>
            <a:noFill/>
          </a:ln>
        </p:spPr>
        <p:txBody>
          <a:bodyPr anchorCtr="0" anchor="ctr" bIns="0" lIns="0" spcFirstLastPara="1" rIns="182850" wrap="square" tIns="0">
            <a:noAutofit/>
          </a:bodyPr>
          <a:lstStyle/>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Diagnostic Question 04 </a:t>
            </a:r>
            <a:endParaRPr sz="4000">
              <a:solidFill>
                <a:srgbClr val="202124"/>
              </a:solidFill>
              <a:latin typeface="Google Sans Medium"/>
              <a:ea typeface="Google Sans Medium"/>
              <a:cs typeface="Google Sans Medium"/>
              <a:sym typeface="Google Sans Medium"/>
            </a:endParaRPr>
          </a:p>
        </p:txBody>
      </p:sp>
      <p:pic>
        <p:nvPicPr>
          <p:cNvPr id="984" name="Google Shape;984;p78"/>
          <p:cNvPicPr preferRelativeResize="0"/>
          <p:nvPr/>
        </p:nvPicPr>
        <p:blipFill>
          <a:blip r:embed="rId3">
            <a:alphaModFix/>
          </a:blip>
          <a:stretch>
            <a:fillRect/>
          </a:stretch>
        </p:blipFill>
        <p:spPr>
          <a:xfrm>
            <a:off x="13535525" y="768100"/>
            <a:ext cx="3394224" cy="3209424"/>
          </a:xfrm>
          <a:prstGeom prst="rect">
            <a:avLst/>
          </a:prstGeom>
          <a:noFill/>
          <a:ln>
            <a:noFill/>
          </a:ln>
        </p:spPr>
      </p:pic>
      <p:sp>
        <p:nvSpPr>
          <p:cNvPr id="985" name="Google Shape;985;p78"/>
          <p:cNvSpPr/>
          <p:nvPr/>
        </p:nvSpPr>
        <p:spPr>
          <a:xfrm rot="5400000">
            <a:off x="3348225" y="3390175"/>
            <a:ext cx="924300" cy="7620300"/>
          </a:xfrm>
          <a:prstGeom prst="round2SameRect">
            <a:avLst>
              <a:gd fmla="val 16667"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78"/>
          <p:cNvSpPr txBox="1"/>
          <p:nvPr/>
        </p:nvSpPr>
        <p:spPr>
          <a:xfrm>
            <a:off x="914350" y="4521050"/>
            <a:ext cx="6706200" cy="1736100"/>
          </a:xfrm>
          <a:prstGeom prst="rect">
            <a:avLst/>
          </a:prstGeom>
          <a:noFill/>
          <a:ln>
            <a:noFill/>
          </a:ln>
        </p:spPr>
        <p:txBody>
          <a:bodyPr anchorCtr="0" anchor="t" bIns="91425" lIns="0" spcFirstLastPara="1" rIns="91425" wrap="square" tIns="0">
            <a:spAutoFit/>
          </a:bodyPr>
          <a:lstStyle/>
          <a:p>
            <a:pPr indent="0" lvl="0" marL="0" rtl="0" algn="l">
              <a:lnSpc>
                <a:spcPct val="115000"/>
              </a:lnSpc>
              <a:spcBef>
                <a:spcPts val="0"/>
              </a:spcBef>
              <a:spcAft>
                <a:spcPts val="0"/>
              </a:spcAft>
              <a:buNone/>
            </a:pPr>
            <a:r>
              <a:rPr lang="en" sz="2400">
                <a:solidFill>
                  <a:srgbClr val="3C4043"/>
                </a:solidFill>
                <a:latin typeface="Google Sans Text"/>
                <a:ea typeface="Google Sans Text"/>
                <a:cs typeface="Google Sans Text"/>
                <a:sym typeface="Google Sans Text"/>
              </a:rPr>
              <a:t>Cymbal Superstore’s GKE cluster requires an internal http(s) load balancer. You are </a:t>
            </a:r>
            <a:endParaRPr sz="2400">
              <a:solidFill>
                <a:srgbClr val="3C4043"/>
              </a:solidFill>
              <a:latin typeface="Google Sans Text"/>
              <a:ea typeface="Google Sans Text"/>
              <a:cs typeface="Google Sans Text"/>
              <a:sym typeface="Google Sans Text"/>
            </a:endParaRPr>
          </a:p>
          <a:p>
            <a:pPr indent="0" lvl="0" marL="0" rtl="0" algn="l">
              <a:lnSpc>
                <a:spcPct val="115000"/>
              </a:lnSpc>
              <a:spcBef>
                <a:spcPts val="0"/>
              </a:spcBef>
              <a:spcAft>
                <a:spcPts val="0"/>
              </a:spcAft>
              <a:buNone/>
            </a:pPr>
            <a:r>
              <a:rPr lang="en" sz="2400">
                <a:solidFill>
                  <a:srgbClr val="3C4043"/>
                </a:solidFill>
                <a:latin typeface="Google Sans Text"/>
                <a:ea typeface="Google Sans Text"/>
                <a:cs typeface="Google Sans Text"/>
                <a:sym typeface="Google Sans Text"/>
              </a:rPr>
              <a:t>creating the configuration files required                for this resource. </a:t>
            </a:r>
            <a:endParaRPr sz="2400">
              <a:solidFill>
                <a:srgbClr val="3C4043"/>
              </a:solidFill>
              <a:latin typeface="Google Sans Text"/>
              <a:ea typeface="Google Sans Text"/>
              <a:cs typeface="Google Sans Text"/>
              <a:sym typeface="Google Sans Text"/>
            </a:endParaRPr>
          </a:p>
        </p:txBody>
      </p:sp>
      <p:sp>
        <p:nvSpPr>
          <p:cNvPr id="987" name="Google Shape;987;p78"/>
          <p:cNvSpPr txBox="1"/>
          <p:nvPr/>
        </p:nvSpPr>
        <p:spPr>
          <a:xfrm>
            <a:off x="914350" y="6803950"/>
            <a:ext cx="6706200" cy="792900"/>
          </a:xfrm>
          <a:prstGeom prst="rect">
            <a:avLst/>
          </a:prstGeom>
          <a:noFill/>
          <a:ln>
            <a:noFill/>
          </a:ln>
        </p:spPr>
        <p:txBody>
          <a:bodyPr anchorCtr="0" anchor="ctr" bIns="0" lIns="0" spcFirstLastPara="1" rIns="91425" wrap="square" tIns="0">
            <a:noAutofit/>
          </a:bodyPr>
          <a:lstStyle/>
          <a:p>
            <a:pPr indent="0" lvl="0" marL="0" rtl="0" algn="l">
              <a:lnSpc>
                <a:spcPct val="115000"/>
              </a:lnSpc>
              <a:spcBef>
                <a:spcPts val="0"/>
              </a:spcBef>
              <a:spcAft>
                <a:spcPts val="0"/>
              </a:spcAft>
              <a:buNone/>
            </a:pPr>
            <a:r>
              <a:rPr lang="en" sz="2400">
                <a:solidFill>
                  <a:srgbClr val="FFFFFF"/>
                </a:solidFill>
                <a:latin typeface="Google Sans Text"/>
                <a:ea typeface="Google Sans Text"/>
                <a:cs typeface="Google Sans Text"/>
                <a:sym typeface="Google Sans Text"/>
              </a:rPr>
              <a:t>What is the  proper setting for this scenario?  </a:t>
            </a:r>
            <a:endParaRPr sz="2400">
              <a:solidFill>
                <a:srgbClr val="FFFFFF"/>
              </a:solidFill>
              <a:latin typeface="Google Sans Text"/>
              <a:ea typeface="Google Sans Text"/>
              <a:cs typeface="Google Sans Text"/>
              <a:sym typeface="Google Sans Text"/>
            </a:endParaRPr>
          </a:p>
        </p:txBody>
      </p:sp>
      <p:sp>
        <p:nvSpPr>
          <p:cNvPr id="988" name="Google Shape;988;p78"/>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78"/>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4</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2</a:t>
            </a:r>
            <a:endParaRPr sz="5700">
              <a:solidFill>
                <a:srgbClr val="3C4043"/>
              </a:solidFill>
              <a:latin typeface="Roboto Mono"/>
              <a:ea typeface="Roboto Mono"/>
              <a:cs typeface="Roboto Mono"/>
              <a:sym typeface="Roboto Mono"/>
            </a:endParaRPr>
          </a:p>
        </p:txBody>
      </p:sp>
      <p:sp>
        <p:nvSpPr>
          <p:cNvPr id="990" name="Google Shape;990;p78"/>
          <p:cNvSpPr txBox="1"/>
          <p:nvPr/>
        </p:nvSpPr>
        <p:spPr>
          <a:xfrm>
            <a:off x="1037891" y="1300078"/>
            <a:ext cx="5442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p79"/>
          <p:cNvSpPr txBox="1"/>
          <p:nvPr/>
        </p:nvSpPr>
        <p:spPr>
          <a:xfrm>
            <a:off x="9220250" y="4847400"/>
            <a:ext cx="8153100" cy="41805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Pod templates</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Pods</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Services</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100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Deployments</a:t>
            </a:r>
            <a:endParaRPr sz="2400">
              <a:solidFill>
                <a:srgbClr val="3C4043"/>
              </a:solidFill>
              <a:latin typeface="Google Sans Text"/>
              <a:ea typeface="Google Sans Text"/>
              <a:cs typeface="Google Sans Text"/>
              <a:sym typeface="Google Sans Text"/>
            </a:endParaRPr>
          </a:p>
        </p:txBody>
      </p:sp>
      <p:sp>
        <p:nvSpPr>
          <p:cNvPr id="996" name="Google Shape;996;p79"/>
          <p:cNvSpPr txBox="1"/>
          <p:nvPr/>
        </p:nvSpPr>
        <p:spPr>
          <a:xfrm>
            <a:off x="2403650" y="914400"/>
            <a:ext cx="10201200" cy="1421700"/>
          </a:xfrm>
          <a:prstGeom prst="rect">
            <a:avLst/>
          </a:prstGeom>
          <a:noFill/>
          <a:ln>
            <a:noFill/>
          </a:ln>
        </p:spPr>
        <p:txBody>
          <a:bodyPr anchorCtr="0" anchor="ctr" bIns="0" lIns="0" spcFirstLastPara="1" rIns="182850" wrap="square" tIns="0">
            <a:noAutofit/>
          </a:bodyPr>
          <a:lstStyle/>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Diagnostic Question 05 </a:t>
            </a:r>
            <a:endParaRPr sz="4000">
              <a:solidFill>
                <a:srgbClr val="202124"/>
              </a:solidFill>
              <a:latin typeface="Google Sans Medium"/>
              <a:ea typeface="Google Sans Medium"/>
              <a:cs typeface="Google Sans Medium"/>
              <a:sym typeface="Google Sans Medium"/>
            </a:endParaRPr>
          </a:p>
        </p:txBody>
      </p:sp>
      <p:pic>
        <p:nvPicPr>
          <p:cNvPr id="997" name="Google Shape;997;p79"/>
          <p:cNvPicPr preferRelativeResize="0"/>
          <p:nvPr/>
        </p:nvPicPr>
        <p:blipFill>
          <a:blip r:embed="rId3">
            <a:alphaModFix/>
          </a:blip>
          <a:stretch>
            <a:fillRect/>
          </a:stretch>
        </p:blipFill>
        <p:spPr>
          <a:xfrm>
            <a:off x="13535525" y="768100"/>
            <a:ext cx="3394224" cy="3209424"/>
          </a:xfrm>
          <a:prstGeom prst="rect">
            <a:avLst/>
          </a:prstGeom>
          <a:noFill/>
          <a:ln>
            <a:noFill/>
          </a:ln>
        </p:spPr>
      </p:pic>
      <p:sp>
        <p:nvSpPr>
          <p:cNvPr id="998" name="Google Shape;998;p79"/>
          <p:cNvSpPr/>
          <p:nvPr/>
        </p:nvSpPr>
        <p:spPr>
          <a:xfrm rot="5400000">
            <a:off x="2700750" y="2146875"/>
            <a:ext cx="1657800" cy="7059000"/>
          </a:xfrm>
          <a:prstGeom prst="round2SameRect">
            <a:avLst>
              <a:gd fmla="val 16667"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79"/>
          <p:cNvSpPr txBox="1"/>
          <p:nvPr/>
        </p:nvSpPr>
        <p:spPr>
          <a:xfrm>
            <a:off x="914350" y="4847400"/>
            <a:ext cx="5639700" cy="1657800"/>
          </a:xfrm>
          <a:prstGeom prst="rect">
            <a:avLst/>
          </a:prstGeom>
          <a:noFill/>
          <a:ln>
            <a:noFill/>
          </a:ln>
        </p:spPr>
        <p:txBody>
          <a:bodyPr anchorCtr="0" anchor="ctr" bIns="0" lIns="0" spcFirstLastPara="1" rIns="91425" wrap="square" tIns="0">
            <a:noAutofit/>
          </a:bodyPr>
          <a:lstStyle/>
          <a:p>
            <a:pPr indent="0" lvl="0" marL="0" rtl="0" algn="l">
              <a:lnSpc>
                <a:spcPct val="115000"/>
              </a:lnSpc>
              <a:spcBef>
                <a:spcPts val="0"/>
              </a:spcBef>
              <a:spcAft>
                <a:spcPts val="0"/>
              </a:spcAft>
              <a:buNone/>
            </a:pPr>
            <a:r>
              <a:rPr lang="en" sz="2400">
                <a:solidFill>
                  <a:srgbClr val="FFFFFF"/>
                </a:solidFill>
                <a:latin typeface="Google Sans Text"/>
                <a:ea typeface="Google Sans Text"/>
                <a:cs typeface="Google Sans Text"/>
                <a:sym typeface="Google Sans Text"/>
              </a:rPr>
              <a:t>What Kubernetes object provides access to logic running in your cluster via endpoints that you define?</a:t>
            </a:r>
            <a:endParaRPr sz="2400">
              <a:solidFill>
                <a:srgbClr val="FFFFFF"/>
              </a:solidFill>
              <a:latin typeface="Google Sans Text"/>
              <a:ea typeface="Google Sans Text"/>
              <a:cs typeface="Google Sans Text"/>
              <a:sym typeface="Google Sans Text"/>
            </a:endParaRPr>
          </a:p>
        </p:txBody>
      </p:sp>
      <p:sp>
        <p:nvSpPr>
          <p:cNvPr id="1000" name="Google Shape;1000;p79"/>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79"/>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4</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2</a:t>
            </a:r>
            <a:endParaRPr sz="5700">
              <a:solidFill>
                <a:srgbClr val="3C4043"/>
              </a:solidFill>
              <a:latin typeface="Roboto Mono"/>
              <a:ea typeface="Roboto Mono"/>
              <a:cs typeface="Roboto Mono"/>
              <a:sym typeface="Roboto Mono"/>
            </a:endParaRPr>
          </a:p>
        </p:txBody>
      </p:sp>
      <p:sp>
        <p:nvSpPr>
          <p:cNvPr id="1002" name="Google Shape;1002;p79"/>
          <p:cNvSpPr txBox="1"/>
          <p:nvPr/>
        </p:nvSpPr>
        <p:spPr>
          <a:xfrm>
            <a:off x="1037891" y="1300078"/>
            <a:ext cx="5442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sp>
        <p:nvSpPr>
          <p:cNvPr id="1007" name="Google Shape;1007;p80"/>
          <p:cNvSpPr txBox="1"/>
          <p:nvPr/>
        </p:nvSpPr>
        <p:spPr>
          <a:xfrm>
            <a:off x="9220250" y="4847400"/>
            <a:ext cx="8153100" cy="41805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kubectl apply</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kubectl create</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kubectl replace </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100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kubectl run</a:t>
            </a:r>
            <a:endParaRPr sz="2400">
              <a:solidFill>
                <a:srgbClr val="3C4043"/>
              </a:solidFill>
              <a:latin typeface="Google Sans Text"/>
              <a:ea typeface="Google Sans Text"/>
              <a:cs typeface="Google Sans Text"/>
              <a:sym typeface="Google Sans Text"/>
            </a:endParaRPr>
          </a:p>
        </p:txBody>
      </p:sp>
      <p:sp>
        <p:nvSpPr>
          <p:cNvPr id="1008" name="Google Shape;1008;p80"/>
          <p:cNvSpPr txBox="1"/>
          <p:nvPr/>
        </p:nvSpPr>
        <p:spPr>
          <a:xfrm>
            <a:off x="2403650" y="914400"/>
            <a:ext cx="10201200" cy="1421700"/>
          </a:xfrm>
          <a:prstGeom prst="rect">
            <a:avLst/>
          </a:prstGeom>
          <a:noFill/>
          <a:ln>
            <a:noFill/>
          </a:ln>
        </p:spPr>
        <p:txBody>
          <a:bodyPr anchorCtr="0" anchor="ctr" bIns="0" lIns="0" spcFirstLastPara="1" rIns="182850" wrap="square" tIns="0">
            <a:noAutofit/>
          </a:bodyPr>
          <a:lstStyle/>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Diagnostic Question 06 </a:t>
            </a:r>
            <a:endParaRPr sz="4000">
              <a:solidFill>
                <a:srgbClr val="202124"/>
              </a:solidFill>
              <a:latin typeface="Google Sans Medium"/>
              <a:ea typeface="Google Sans Medium"/>
              <a:cs typeface="Google Sans Medium"/>
              <a:sym typeface="Google Sans Medium"/>
            </a:endParaRPr>
          </a:p>
        </p:txBody>
      </p:sp>
      <p:pic>
        <p:nvPicPr>
          <p:cNvPr id="1009" name="Google Shape;1009;p80"/>
          <p:cNvPicPr preferRelativeResize="0"/>
          <p:nvPr/>
        </p:nvPicPr>
        <p:blipFill>
          <a:blip r:embed="rId3">
            <a:alphaModFix/>
          </a:blip>
          <a:stretch>
            <a:fillRect/>
          </a:stretch>
        </p:blipFill>
        <p:spPr>
          <a:xfrm>
            <a:off x="13535525" y="768100"/>
            <a:ext cx="3394224" cy="3209424"/>
          </a:xfrm>
          <a:prstGeom prst="rect">
            <a:avLst/>
          </a:prstGeom>
          <a:noFill/>
          <a:ln>
            <a:noFill/>
          </a:ln>
        </p:spPr>
      </p:pic>
      <p:sp>
        <p:nvSpPr>
          <p:cNvPr id="1010" name="Google Shape;1010;p80"/>
          <p:cNvSpPr/>
          <p:nvPr/>
        </p:nvSpPr>
        <p:spPr>
          <a:xfrm rot="5400000">
            <a:off x="2904750" y="2146825"/>
            <a:ext cx="1249800" cy="7059000"/>
          </a:xfrm>
          <a:prstGeom prst="round2SameRect">
            <a:avLst>
              <a:gd fmla="val 16667"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80"/>
          <p:cNvSpPr txBox="1"/>
          <p:nvPr/>
        </p:nvSpPr>
        <p:spPr>
          <a:xfrm>
            <a:off x="914350" y="4847400"/>
            <a:ext cx="5639700" cy="1657800"/>
          </a:xfrm>
          <a:prstGeom prst="rect">
            <a:avLst/>
          </a:prstGeom>
          <a:noFill/>
          <a:ln>
            <a:noFill/>
          </a:ln>
        </p:spPr>
        <p:txBody>
          <a:bodyPr anchorCtr="0" anchor="ctr" bIns="0" lIns="0" spcFirstLastPara="1" rIns="91425" wrap="square" tIns="0">
            <a:noAutofit/>
          </a:bodyPr>
          <a:lstStyle/>
          <a:p>
            <a:pPr indent="0" lvl="0" marL="0" rtl="0" algn="l">
              <a:lnSpc>
                <a:spcPct val="115000"/>
              </a:lnSpc>
              <a:spcBef>
                <a:spcPts val="0"/>
              </a:spcBef>
              <a:spcAft>
                <a:spcPts val="0"/>
              </a:spcAft>
              <a:buNone/>
            </a:pPr>
            <a:r>
              <a:rPr lang="en" sz="2400">
                <a:solidFill>
                  <a:srgbClr val="FFFFFF"/>
                </a:solidFill>
                <a:latin typeface="Google Sans Text"/>
                <a:ea typeface="Google Sans Text"/>
                <a:cs typeface="Google Sans Text"/>
                <a:sym typeface="Google Sans Text"/>
              </a:rPr>
              <a:t>What is the declarative way to initialize and update Kubernetes objects?</a:t>
            </a:r>
            <a:endParaRPr sz="2400">
              <a:solidFill>
                <a:srgbClr val="FFFFFF"/>
              </a:solidFill>
              <a:latin typeface="Google Sans Text"/>
              <a:ea typeface="Google Sans Text"/>
              <a:cs typeface="Google Sans Text"/>
              <a:sym typeface="Google Sans Text"/>
            </a:endParaRPr>
          </a:p>
        </p:txBody>
      </p:sp>
      <p:sp>
        <p:nvSpPr>
          <p:cNvPr id="1012" name="Google Shape;1012;p80"/>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80"/>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4</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2</a:t>
            </a:r>
            <a:endParaRPr sz="5700">
              <a:solidFill>
                <a:srgbClr val="3C4043"/>
              </a:solidFill>
              <a:latin typeface="Roboto Mono"/>
              <a:ea typeface="Roboto Mono"/>
              <a:cs typeface="Roboto Mono"/>
              <a:sym typeface="Roboto Mono"/>
            </a:endParaRPr>
          </a:p>
        </p:txBody>
      </p:sp>
      <p:sp>
        <p:nvSpPr>
          <p:cNvPr id="1014" name="Google Shape;1014;p80"/>
          <p:cNvSpPr txBox="1"/>
          <p:nvPr/>
        </p:nvSpPr>
        <p:spPr>
          <a:xfrm>
            <a:off x="1037891" y="1300078"/>
            <a:ext cx="5442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sp>
        <p:nvSpPr>
          <p:cNvPr id="1019" name="Google Shape;1019;p81"/>
          <p:cNvSpPr txBox="1"/>
          <p:nvPr/>
        </p:nvSpPr>
        <p:spPr>
          <a:xfrm>
            <a:off x="2403650" y="914400"/>
            <a:ext cx="13718400" cy="1993200"/>
          </a:xfrm>
          <a:prstGeom prst="rect">
            <a:avLst/>
          </a:prstGeom>
          <a:noFill/>
          <a:ln>
            <a:noFill/>
          </a:ln>
        </p:spPr>
        <p:txBody>
          <a:bodyPr anchorCtr="0" anchor="t" bIns="0" lIns="0" spcFirstLastPara="1" rIns="182850" wrap="square" tIns="0">
            <a:noAutofit/>
          </a:bodyPr>
          <a:lstStyle/>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Managing Google Kubernetes </a:t>
            </a:r>
            <a:endParaRPr sz="4800">
              <a:solidFill>
                <a:srgbClr val="202124"/>
              </a:solidFill>
              <a:latin typeface="Google Sans Medium"/>
              <a:ea typeface="Google Sans Medium"/>
              <a:cs typeface="Google Sans Medium"/>
              <a:sym typeface="Google Sans Medium"/>
            </a:endParaRPr>
          </a:p>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Engine resources</a:t>
            </a:r>
            <a:endParaRPr sz="4800">
              <a:solidFill>
                <a:srgbClr val="4285F4"/>
              </a:solidFill>
              <a:latin typeface="Google Sans Medium"/>
              <a:ea typeface="Google Sans Medium"/>
              <a:cs typeface="Google Sans Medium"/>
              <a:sym typeface="Google Sans Medium"/>
            </a:endParaRPr>
          </a:p>
          <a:p>
            <a:pPr indent="0" lvl="0" marL="0" rtl="0" algn="l">
              <a:lnSpc>
                <a:spcPct val="90000"/>
              </a:lnSpc>
              <a:spcBef>
                <a:spcPts val="0"/>
              </a:spcBef>
              <a:spcAft>
                <a:spcPts val="0"/>
              </a:spcAft>
              <a:buNone/>
            </a:pPr>
            <a:r>
              <a:t/>
            </a:r>
            <a:endParaRPr sz="4000">
              <a:solidFill>
                <a:srgbClr val="202124"/>
              </a:solidFill>
              <a:latin typeface="Google Sans Medium"/>
              <a:ea typeface="Google Sans Medium"/>
              <a:cs typeface="Google Sans Medium"/>
              <a:sym typeface="Google Sans Medium"/>
            </a:endParaRPr>
          </a:p>
        </p:txBody>
      </p:sp>
      <p:sp>
        <p:nvSpPr>
          <p:cNvPr id="1020" name="Google Shape;1020;p81"/>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4</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2</a:t>
            </a:r>
            <a:endParaRPr sz="5700">
              <a:solidFill>
                <a:srgbClr val="3C4043"/>
              </a:solidFill>
              <a:latin typeface="Roboto Mono"/>
              <a:ea typeface="Roboto Mono"/>
              <a:cs typeface="Roboto Mono"/>
              <a:sym typeface="Roboto Mono"/>
            </a:endParaRPr>
          </a:p>
        </p:txBody>
      </p:sp>
      <p:sp>
        <p:nvSpPr>
          <p:cNvPr id="1021" name="Google Shape;1021;p81"/>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81"/>
          <p:cNvSpPr txBox="1"/>
          <p:nvPr/>
        </p:nvSpPr>
        <p:spPr>
          <a:xfrm>
            <a:off x="1037891" y="1300078"/>
            <a:ext cx="5442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
        <p:nvSpPr>
          <p:cNvPr id="1023" name="Google Shape;1023;p81"/>
          <p:cNvSpPr/>
          <p:nvPr/>
        </p:nvSpPr>
        <p:spPr>
          <a:xfrm>
            <a:off x="11996950" y="100"/>
            <a:ext cx="6291300" cy="10287000"/>
          </a:xfrm>
          <a:prstGeom prst="rect">
            <a:avLst/>
          </a:prstGeom>
          <a:solidFill>
            <a:srgbClr val="F1F3F4"/>
          </a:solidFill>
          <a:ln>
            <a:noFill/>
          </a:ln>
        </p:spPr>
        <p:txBody>
          <a:bodyPr anchorCtr="0" anchor="t" bIns="182850" lIns="182850" spcFirstLastPara="1" rIns="182850" wrap="square" tIns="182850">
            <a:noAutofit/>
          </a:bodyPr>
          <a:lstStyle/>
          <a:p>
            <a:pPr indent="0" lvl="0" marL="0" marR="0" rtl="0" algn="l">
              <a:lnSpc>
                <a:spcPct val="120000"/>
              </a:lnSpc>
              <a:spcBef>
                <a:spcPts val="0"/>
              </a:spcBef>
              <a:spcAft>
                <a:spcPts val="0"/>
              </a:spcAft>
              <a:buNone/>
            </a:pPr>
            <a:r>
              <a:t/>
            </a:r>
            <a:endParaRPr sz="2000">
              <a:latin typeface="Roboto Mono"/>
              <a:ea typeface="Roboto Mono"/>
              <a:cs typeface="Roboto Mono"/>
              <a:sym typeface="Roboto Mono"/>
            </a:endParaRPr>
          </a:p>
          <a:p>
            <a:pPr indent="0" lvl="0" marL="0" marR="0" rtl="0" algn="l">
              <a:lnSpc>
                <a:spcPct val="120000"/>
              </a:lnSpc>
              <a:spcBef>
                <a:spcPts val="0"/>
              </a:spcBef>
              <a:spcAft>
                <a:spcPts val="0"/>
              </a:spcAft>
              <a:buNone/>
            </a:pPr>
            <a:r>
              <a:t/>
            </a:r>
            <a:endParaRPr sz="2000">
              <a:latin typeface="Roboto Mono"/>
              <a:ea typeface="Roboto Mono"/>
              <a:cs typeface="Roboto Mono"/>
              <a:sym typeface="Roboto Mono"/>
            </a:endParaRPr>
          </a:p>
        </p:txBody>
      </p:sp>
      <p:sp>
        <p:nvSpPr>
          <p:cNvPr id="1024" name="Google Shape;1024;p81"/>
          <p:cNvSpPr txBox="1"/>
          <p:nvPr/>
        </p:nvSpPr>
        <p:spPr>
          <a:xfrm>
            <a:off x="12729650" y="1535550"/>
            <a:ext cx="4693800" cy="7773300"/>
          </a:xfrm>
          <a:prstGeom prst="rect">
            <a:avLst/>
          </a:prstGeom>
          <a:noFill/>
          <a:ln>
            <a:noFill/>
          </a:ln>
        </p:spPr>
        <p:txBody>
          <a:bodyPr anchorCtr="0" anchor="t" bIns="91450" lIns="0" spcFirstLastPara="1" rIns="91450" wrap="square" tIns="91450">
            <a:spAutoFit/>
          </a:bodyPr>
          <a:lstStyle/>
          <a:p>
            <a:pPr indent="0" lvl="0" marL="0" rtl="0" algn="l">
              <a:lnSpc>
                <a:spcPct val="100000"/>
              </a:lnSpc>
              <a:spcBef>
                <a:spcPts val="1000"/>
              </a:spcBef>
              <a:spcAft>
                <a:spcPts val="0"/>
              </a:spcAft>
              <a:buNone/>
            </a:pPr>
            <a:r>
              <a:rPr lang="en" sz="2200" u="sng">
                <a:solidFill>
                  <a:srgbClr val="1A73E8"/>
                </a:solidFill>
                <a:latin typeface="Google Sans Text"/>
                <a:ea typeface="Google Sans Text"/>
                <a:cs typeface="Google Sans Text"/>
                <a:sym typeface="Google Sans Text"/>
                <a:hlinkClick r:id="rId3">
                  <a:extLst>
                    <a:ext uri="{A12FA001-AC4F-418D-AE19-62706E023703}">
                      <ahyp:hlinkClr val="tx"/>
                    </a:ext>
                  </a:extLst>
                </a:hlinkClick>
              </a:rPr>
              <a:t>Ingress for Internal HTTP(S) Load Balancing</a:t>
            </a:r>
            <a:r>
              <a:rPr lang="en" sz="2200">
                <a:solidFill>
                  <a:srgbClr val="3C4043"/>
                </a:solidFill>
                <a:latin typeface="Google Sans Text"/>
                <a:ea typeface="Google Sans Text"/>
                <a:cs typeface="Google Sans Text"/>
                <a:sym typeface="Google Sans Text"/>
              </a:rPr>
              <a:t> </a:t>
            </a:r>
            <a:endParaRPr sz="2200">
              <a:solidFill>
                <a:srgbClr val="3C4043"/>
              </a:solidFill>
              <a:latin typeface="Google Sans Text"/>
              <a:ea typeface="Google Sans Text"/>
              <a:cs typeface="Google Sans Text"/>
              <a:sym typeface="Google Sans Text"/>
            </a:endParaRPr>
          </a:p>
          <a:p>
            <a:pPr indent="0" lvl="0" marL="0" rtl="0" algn="l">
              <a:lnSpc>
                <a:spcPct val="100000"/>
              </a:lnSpc>
              <a:spcBef>
                <a:spcPts val="1000"/>
              </a:spcBef>
              <a:spcAft>
                <a:spcPts val="0"/>
              </a:spcAft>
              <a:buNone/>
            </a:pPr>
            <a:r>
              <a:rPr lang="en" sz="2200" u="sng">
                <a:solidFill>
                  <a:srgbClr val="1A73E8"/>
                </a:solidFill>
                <a:latin typeface="Google Sans Text"/>
                <a:ea typeface="Google Sans Text"/>
                <a:cs typeface="Google Sans Text"/>
                <a:sym typeface="Google Sans Text"/>
                <a:hlinkClick r:id="rId4">
                  <a:extLst>
                    <a:ext uri="{A12FA001-AC4F-418D-AE19-62706E023703}">
                      <ahyp:hlinkClr val="tx"/>
                    </a:ext>
                  </a:extLst>
                </a:hlinkClick>
              </a:rPr>
              <a:t>Ingress for External HTTP(S) Load Balancing</a:t>
            </a:r>
            <a:r>
              <a:rPr lang="en" sz="2200">
                <a:solidFill>
                  <a:srgbClr val="3C4043"/>
                </a:solidFill>
                <a:latin typeface="Google Sans Text"/>
                <a:ea typeface="Google Sans Text"/>
                <a:cs typeface="Google Sans Text"/>
                <a:sym typeface="Google Sans Text"/>
              </a:rPr>
              <a:t> </a:t>
            </a:r>
            <a:endParaRPr sz="2200">
              <a:solidFill>
                <a:srgbClr val="3C4043"/>
              </a:solidFill>
              <a:latin typeface="Google Sans Text"/>
              <a:ea typeface="Google Sans Text"/>
              <a:cs typeface="Google Sans Text"/>
              <a:sym typeface="Google Sans Text"/>
            </a:endParaRPr>
          </a:p>
          <a:p>
            <a:pPr indent="0" lvl="0" marL="0" rtl="0" algn="l">
              <a:lnSpc>
                <a:spcPct val="100000"/>
              </a:lnSpc>
              <a:spcBef>
                <a:spcPts val="1000"/>
              </a:spcBef>
              <a:spcAft>
                <a:spcPts val="0"/>
              </a:spcAft>
              <a:buNone/>
            </a:pPr>
            <a:r>
              <a:rPr lang="en" sz="2200" u="sng">
                <a:solidFill>
                  <a:srgbClr val="1A73E8"/>
                </a:solidFill>
                <a:latin typeface="Google Sans Text"/>
                <a:ea typeface="Google Sans Text"/>
                <a:cs typeface="Google Sans Text"/>
                <a:sym typeface="Google Sans Text"/>
                <a:hlinkClick r:id="rId5">
                  <a:extLst>
                    <a:ext uri="{A12FA001-AC4F-418D-AE19-62706E023703}">
                      <ahyp:hlinkClr val="tx"/>
                    </a:ext>
                  </a:extLst>
                </a:hlinkClick>
              </a:rPr>
              <a:t>Configuring Ingress for external load balancing</a:t>
            </a:r>
            <a:r>
              <a:rPr lang="en" sz="2200">
                <a:solidFill>
                  <a:srgbClr val="3C4043"/>
                </a:solidFill>
                <a:latin typeface="Google Sans Text"/>
                <a:ea typeface="Google Sans Text"/>
                <a:cs typeface="Google Sans Text"/>
                <a:sym typeface="Google Sans Text"/>
              </a:rPr>
              <a:t> </a:t>
            </a:r>
            <a:endParaRPr sz="2200">
              <a:solidFill>
                <a:srgbClr val="3C4043"/>
              </a:solidFill>
              <a:latin typeface="Google Sans Text"/>
              <a:ea typeface="Google Sans Text"/>
              <a:cs typeface="Google Sans Text"/>
              <a:sym typeface="Google Sans Text"/>
            </a:endParaRPr>
          </a:p>
          <a:p>
            <a:pPr indent="0" lvl="0" marL="0" rtl="0" algn="l">
              <a:lnSpc>
                <a:spcPct val="100000"/>
              </a:lnSpc>
              <a:spcBef>
                <a:spcPts val="1000"/>
              </a:spcBef>
              <a:spcAft>
                <a:spcPts val="0"/>
              </a:spcAft>
              <a:buNone/>
            </a:pPr>
            <a:r>
              <a:rPr lang="en" sz="2200" u="sng">
                <a:solidFill>
                  <a:srgbClr val="1A73E8"/>
                </a:solidFill>
                <a:latin typeface="Google Sans Text"/>
                <a:ea typeface="Google Sans Text"/>
                <a:cs typeface="Google Sans Text"/>
                <a:sym typeface="Google Sans Text"/>
                <a:hlinkClick r:id="rId6">
                  <a:extLst>
                    <a:ext uri="{A12FA001-AC4F-418D-AE19-62706E023703}">
                      <ahyp:hlinkClr val="tx"/>
                    </a:ext>
                  </a:extLst>
                </a:hlinkClick>
              </a:rPr>
              <a:t>Configuring Ingress for Internal HTTP(S) Load Balancing</a:t>
            </a:r>
            <a:endParaRPr sz="2200">
              <a:solidFill>
                <a:srgbClr val="3C4043"/>
              </a:solidFill>
              <a:latin typeface="Google Sans Text"/>
              <a:ea typeface="Google Sans Text"/>
              <a:cs typeface="Google Sans Text"/>
              <a:sym typeface="Google Sans Text"/>
            </a:endParaRPr>
          </a:p>
          <a:p>
            <a:pPr indent="0" lvl="0" marL="0" rtl="0" algn="l">
              <a:lnSpc>
                <a:spcPct val="100000"/>
              </a:lnSpc>
              <a:spcBef>
                <a:spcPts val="1000"/>
              </a:spcBef>
              <a:spcAft>
                <a:spcPts val="0"/>
              </a:spcAft>
              <a:buNone/>
            </a:pPr>
            <a:r>
              <a:rPr lang="en" sz="2200" u="sng">
                <a:solidFill>
                  <a:srgbClr val="1A73E8"/>
                </a:solidFill>
                <a:latin typeface="Google Sans Text"/>
                <a:ea typeface="Google Sans Text"/>
                <a:cs typeface="Google Sans Text"/>
                <a:sym typeface="Google Sans Text"/>
                <a:hlinkClick r:id="rId7">
                  <a:extLst>
                    <a:ext uri="{A12FA001-AC4F-418D-AE19-62706E023703}">
                      <ahyp:hlinkClr val="tx"/>
                    </a:ext>
                  </a:extLst>
                </a:hlinkClick>
              </a:rPr>
              <a:t>GKE overview | Kubernetes Engine Documentation</a:t>
            </a:r>
            <a:r>
              <a:rPr lang="en" sz="2200">
                <a:solidFill>
                  <a:srgbClr val="3C4043"/>
                </a:solidFill>
                <a:latin typeface="Google Sans Text"/>
                <a:ea typeface="Google Sans Text"/>
                <a:cs typeface="Google Sans Text"/>
                <a:sym typeface="Google Sans Text"/>
              </a:rPr>
              <a:t> </a:t>
            </a:r>
            <a:endParaRPr sz="2200">
              <a:solidFill>
                <a:srgbClr val="3C4043"/>
              </a:solidFill>
              <a:latin typeface="Google Sans Text"/>
              <a:ea typeface="Google Sans Text"/>
              <a:cs typeface="Google Sans Text"/>
              <a:sym typeface="Google Sans Text"/>
            </a:endParaRPr>
          </a:p>
          <a:p>
            <a:pPr indent="0" lvl="0" marL="0" rtl="0" algn="l">
              <a:lnSpc>
                <a:spcPct val="100000"/>
              </a:lnSpc>
              <a:spcBef>
                <a:spcPts val="1000"/>
              </a:spcBef>
              <a:spcAft>
                <a:spcPts val="0"/>
              </a:spcAft>
              <a:buNone/>
            </a:pPr>
            <a:r>
              <a:rPr lang="en" sz="2200" u="sng">
                <a:solidFill>
                  <a:srgbClr val="1A73E8"/>
                </a:solidFill>
                <a:latin typeface="Google Sans Text"/>
                <a:ea typeface="Google Sans Text"/>
                <a:cs typeface="Google Sans Text"/>
                <a:sym typeface="Google Sans Text"/>
                <a:hlinkClick r:id="rId8">
                  <a:extLst>
                    <a:ext uri="{A12FA001-AC4F-418D-AE19-62706E023703}">
                      <ahyp:hlinkClr val="tx"/>
                    </a:ext>
                  </a:extLst>
                </a:hlinkClick>
              </a:rPr>
              <a:t>Pod | Kubernetes Engine Documentation</a:t>
            </a:r>
            <a:r>
              <a:rPr lang="en" sz="2200">
                <a:solidFill>
                  <a:srgbClr val="3C4043"/>
                </a:solidFill>
                <a:latin typeface="Google Sans Text"/>
                <a:ea typeface="Google Sans Text"/>
                <a:cs typeface="Google Sans Text"/>
                <a:sym typeface="Google Sans Text"/>
              </a:rPr>
              <a:t> </a:t>
            </a:r>
            <a:endParaRPr sz="2200">
              <a:solidFill>
                <a:srgbClr val="3C4043"/>
              </a:solidFill>
              <a:latin typeface="Google Sans Text"/>
              <a:ea typeface="Google Sans Text"/>
              <a:cs typeface="Google Sans Text"/>
              <a:sym typeface="Google Sans Text"/>
            </a:endParaRPr>
          </a:p>
          <a:p>
            <a:pPr indent="0" lvl="0" marL="0" rtl="0" algn="l">
              <a:lnSpc>
                <a:spcPct val="100000"/>
              </a:lnSpc>
              <a:spcBef>
                <a:spcPts val="1000"/>
              </a:spcBef>
              <a:spcAft>
                <a:spcPts val="0"/>
              </a:spcAft>
              <a:buNone/>
            </a:pPr>
            <a:r>
              <a:rPr lang="en" sz="2200" u="sng">
                <a:solidFill>
                  <a:srgbClr val="1A73E8"/>
                </a:solidFill>
                <a:latin typeface="Google Sans Text"/>
                <a:ea typeface="Google Sans Text"/>
                <a:cs typeface="Google Sans Text"/>
                <a:sym typeface="Google Sans Text"/>
                <a:hlinkClick r:id="rId9">
                  <a:extLst>
                    <a:ext uri="{A12FA001-AC4F-418D-AE19-62706E023703}">
                      <ahyp:hlinkClr val="tx"/>
                    </a:ext>
                  </a:extLst>
                </a:hlinkClick>
              </a:rPr>
              <a:t>Deployment | Kubernetes Engine Documentation</a:t>
            </a:r>
            <a:r>
              <a:rPr lang="en" sz="2200">
                <a:solidFill>
                  <a:srgbClr val="3C4043"/>
                </a:solidFill>
                <a:latin typeface="Google Sans Text"/>
                <a:ea typeface="Google Sans Text"/>
                <a:cs typeface="Google Sans Text"/>
                <a:sym typeface="Google Sans Text"/>
              </a:rPr>
              <a:t> </a:t>
            </a:r>
            <a:endParaRPr sz="2200">
              <a:solidFill>
                <a:srgbClr val="3C4043"/>
              </a:solidFill>
              <a:latin typeface="Google Sans Text"/>
              <a:ea typeface="Google Sans Text"/>
              <a:cs typeface="Google Sans Text"/>
              <a:sym typeface="Google Sans Text"/>
            </a:endParaRPr>
          </a:p>
          <a:p>
            <a:pPr indent="0" lvl="0" marL="0" rtl="0" algn="l">
              <a:lnSpc>
                <a:spcPct val="100000"/>
              </a:lnSpc>
              <a:spcBef>
                <a:spcPts val="1000"/>
              </a:spcBef>
              <a:spcAft>
                <a:spcPts val="0"/>
              </a:spcAft>
              <a:buNone/>
            </a:pPr>
            <a:r>
              <a:rPr lang="en" sz="2200" u="sng">
                <a:solidFill>
                  <a:srgbClr val="1A73E8"/>
                </a:solidFill>
                <a:latin typeface="Google Sans Text"/>
                <a:ea typeface="Google Sans Text"/>
                <a:cs typeface="Google Sans Text"/>
                <a:sym typeface="Google Sans Text"/>
                <a:hlinkClick r:id="rId10">
                  <a:extLst>
                    <a:ext uri="{A12FA001-AC4F-418D-AE19-62706E023703}">
                      <ahyp:hlinkClr val="tx"/>
                    </a:ext>
                  </a:extLst>
                </a:hlinkClick>
              </a:rPr>
              <a:t>Services | Kubernetes Engine Documentation</a:t>
            </a:r>
            <a:endParaRPr sz="2200">
              <a:solidFill>
                <a:srgbClr val="3C4043"/>
              </a:solidFill>
              <a:latin typeface="Google Sans Text"/>
              <a:ea typeface="Google Sans Text"/>
              <a:cs typeface="Google Sans Text"/>
              <a:sym typeface="Google Sans Text"/>
            </a:endParaRPr>
          </a:p>
          <a:p>
            <a:pPr indent="0" lvl="0" marL="0" rtl="0" algn="l">
              <a:lnSpc>
                <a:spcPct val="100000"/>
              </a:lnSpc>
              <a:spcBef>
                <a:spcPts val="1000"/>
              </a:spcBef>
              <a:spcAft>
                <a:spcPts val="0"/>
              </a:spcAft>
              <a:buNone/>
            </a:pPr>
            <a:r>
              <a:rPr lang="en" sz="2200" u="sng">
                <a:solidFill>
                  <a:srgbClr val="1A73E8"/>
                </a:solidFill>
                <a:latin typeface="Google Sans Text"/>
                <a:ea typeface="Google Sans Text"/>
                <a:cs typeface="Google Sans Text"/>
                <a:sym typeface="Google Sans Text"/>
                <a:hlinkClick r:id="rId11">
                  <a:extLst>
                    <a:ext uri="{A12FA001-AC4F-418D-AE19-62706E023703}">
                      <ahyp:hlinkClr val="tx"/>
                    </a:ext>
                  </a:extLst>
                </a:hlinkClick>
              </a:rPr>
              <a:t>Overview of deploying workloads | Kubernetes Engine Documentation</a:t>
            </a:r>
            <a:r>
              <a:rPr lang="en" sz="2200">
                <a:solidFill>
                  <a:srgbClr val="3C4043"/>
                </a:solidFill>
                <a:latin typeface="Google Sans Text"/>
                <a:ea typeface="Google Sans Text"/>
                <a:cs typeface="Google Sans Text"/>
                <a:sym typeface="Google Sans Text"/>
              </a:rPr>
              <a:t> </a:t>
            </a:r>
            <a:endParaRPr sz="2200">
              <a:solidFill>
                <a:srgbClr val="3C4043"/>
              </a:solidFill>
              <a:latin typeface="Google Sans Text"/>
              <a:ea typeface="Google Sans Text"/>
              <a:cs typeface="Google Sans Text"/>
              <a:sym typeface="Google Sans Text"/>
            </a:endParaRPr>
          </a:p>
          <a:p>
            <a:pPr indent="0" lvl="0" marL="0" rtl="0" algn="l">
              <a:lnSpc>
                <a:spcPct val="100000"/>
              </a:lnSpc>
              <a:spcBef>
                <a:spcPts val="1000"/>
              </a:spcBef>
              <a:spcAft>
                <a:spcPts val="1000"/>
              </a:spcAft>
              <a:buNone/>
            </a:pPr>
            <a:r>
              <a:rPr lang="en" sz="2200" u="sng">
                <a:solidFill>
                  <a:srgbClr val="1A73E8"/>
                </a:solidFill>
                <a:latin typeface="Google Sans Text"/>
                <a:ea typeface="Google Sans Text"/>
                <a:cs typeface="Google Sans Text"/>
                <a:sym typeface="Google Sans Text"/>
                <a:hlinkClick r:id="rId12">
                  <a:extLst>
                    <a:ext uri="{A12FA001-AC4F-418D-AE19-62706E023703}">
                      <ahyp:hlinkClr val="tx"/>
                    </a:ext>
                  </a:extLst>
                </a:hlinkClick>
              </a:rPr>
              <a:t>Kubernetes Object Management</a:t>
            </a:r>
            <a:r>
              <a:rPr lang="en" sz="2200">
                <a:solidFill>
                  <a:srgbClr val="3C4043"/>
                </a:solidFill>
                <a:latin typeface="Google Sans Text"/>
                <a:ea typeface="Google Sans Text"/>
                <a:cs typeface="Google Sans Text"/>
                <a:sym typeface="Google Sans Text"/>
              </a:rPr>
              <a:t> </a:t>
            </a:r>
            <a:endParaRPr sz="2200">
              <a:solidFill>
                <a:srgbClr val="202124"/>
              </a:solidFill>
              <a:latin typeface="Google Sans Text"/>
              <a:ea typeface="Google Sans Text"/>
              <a:cs typeface="Google Sans Text"/>
              <a:sym typeface="Google Sans Text"/>
            </a:endParaRPr>
          </a:p>
        </p:txBody>
      </p:sp>
      <p:cxnSp>
        <p:nvCxnSpPr>
          <p:cNvPr id="1025" name="Google Shape;1025;p81"/>
          <p:cNvCxnSpPr/>
          <p:nvPr/>
        </p:nvCxnSpPr>
        <p:spPr>
          <a:xfrm>
            <a:off x="6839852" y="4300950"/>
            <a:ext cx="4364100" cy="0"/>
          </a:xfrm>
          <a:prstGeom prst="straightConnector1">
            <a:avLst/>
          </a:prstGeom>
          <a:noFill/>
          <a:ln cap="flat" cmpd="sng" w="76200">
            <a:solidFill>
              <a:srgbClr val="EA4335"/>
            </a:solidFill>
            <a:prstDash val="solid"/>
            <a:round/>
            <a:headEnd len="med" w="med" type="none"/>
            <a:tailEnd len="med" w="med" type="none"/>
          </a:ln>
        </p:spPr>
      </p:cxnSp>
      <p:sp>
        <p:nvSpPr>
          <p:cNvPr id="1026" name="Google Shape;1026;p81"/>
          <p:cNvSpPr txBox="1"/>
          <p:nvPr/>
        </p:nvSpPr>
        <p:spPr>
          <a:xfrm>
            <a:off x="6856350" y="3682100"/>
            <a:ext cx="4364100" cy="11922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None/>
            </a:pPr>
            <a:r>
              <a:rPr lang="en" sz="2800">
                <a:solidFill>
                  <a:srgbClr val="3C4043"/>
                </a:solidFill>
                <a:latin typeface="Google Sans Medium"/>
                <a:ea typeface="Google Sans Medium"/>
                <a:cs typeface="Google Sans Medium"/>
                <a:sym typeface="Google Sans Medium"/>
              </a:rPr>
              <a:t>Skill Badge</a:t>
            </a:r>
            <a:endParaRPr sz="2800">
              <a:solidFill>
                <a:srgbClr val="3C4043"/>
              </a:solidFill>
              <a:latin typeface="Google Sans Medium"/>
              <a:ea typeface="Google Sans Medium"/>
              <a:cs typeface="Google Sans Medium"/>
              <a:sym typeface="Google Sans Medium"/>
            </a:endParaRPr>
          </a:p>
        </p:txBody>
      </p:sp>
      <p:grpSp>
        <p:nvGrpSpPr>
          <p:cNvPr id="1027" name="Google Shape;1027;p81"/>
          <p:cNvGrpSpPr/>
          <p:nvPr/>
        </p:nvGrpSpPr>
        <p:grpSpPr>
          <a:xfrm>
            <a:off x="7165650" y="4659750"/>
            <a:ext cx="3745500" cy="2676000"/>
            <a:chOff x="7450263" y="6447925"/>
            <a:chExt cx="3745500" cy="2676000"/>
          </a:xfrm>
        </p:grpSpPr>
        <p:sp>
          <p:nvSpPr>
            <p:cNvPr id="1028" name="Google Shape;1028;p81"/>
            <p:cNvSpPr/>
            <p:nvPr/>
          </p:nvSpPr>
          <p:spPr>
            <a:xfrm>
              <a:off x="7450263" y="6447925"/>
              <a:ext cx="3745500" cy="2676000"/>
            </a:xfrm>
            <a:prstGeom prst="roundRect">
              <a:avLst>
                <a:gd fmla="val 4002" name="adj"/>
              </a:avLst>
            </a:prstGeom>
            <a:noFill/>
            <a:ln cap="flat" cmpd="sng" w="9525">
              <a:solidFill>
                <a:srgbClr val="BDC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29" name="Google Shape;1029;p81"/>
            <p:cNvPicPr preferRelativeResize="0"/>
            <p:nvPr/>
          </p:nvPicPr>
          <p:blipFill>
            <a:blip r:embed="rId13">
              <a:alphaModFix/>
            </a:blip>
            <a:stretch>
              <a:fillRect/>
            </a:stretch>
          </p:blipFill>
          <p:spPr>
            <a:xfrm>
              <a:off x="9114625" y="6611751"/>
              <a:ext cx="416774" cy="416301"/>
            </a:xfrm>
            <a:prstGeom prst="rect">
              <a:avLst/>
            </a:prstGeom>
            <a:noFill/>
            <a:ln>
              <a:noFill/>
            </a:ln>
          </p:spPr>
        </p:pic>
        <p:sp>
          <p:nvSpPr>
            <p:cNvPr id="1030" name="Google Shape;1030;p81"/>
            <p:cNvSpPr txBox="1"/>
            <p:nvPr/>
          </p:nvSpPr>
          <p:spPr>
            <a:xfrm>
              <a:off x="8468163" y="7010413"/>
              <a:ext cx="1709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5F6368"/>
                  </a:solidFill>
                  <a:latin typeface="Google Sans Text"/>
                  <a:ea typeface="Google Sans Text"/>
                  <a:cs typeface="Google Sans Text"/>
                  <a:sym typeface="Google Sans Text"/>
                </a:rPr>
                <a:t>Google </a:t>
              </a:r>
              <a:r>
                <a:rPr lang="en">
                  <a:solidFill>
                    <a:srgbClr val="5F6368"/>
                  </a:solidFill>
                  <a:latin typeface="Google Sans"/>
                  <a:ea typeface="Google Sans"/>
                  <a:cs typeface="Google Sans"/>
                  <a:sym typeface="Google Sans"/>
                </a:rPr>
                <a:t>Cloud</a:t>
              </a:r>
              <a:endParaRPr>
                <a:solidFill>
                  <a:srgbClr val="5F6368"/>
                </a:solidFill>
                <a:latin typeface="Google Sans"/>
                <a:ea typeface="Google Sans"/>
                <a:cs typeface="Google Sans"/>
                <a:sym typeface="Google Sans"/>
              </a:endParaRPr>
            </a:p>
          </p:txBody>
        </p:sp>
        <p:sp>
          <p:nvSpPr>
            <p:cNvPr id="1031" name="Google Shape;1031;p81"/>
            <p:cNvSpPr txBox="1"/>
            <p:nvPr/>
          </p:nvSpPr>
          <p:spPr>
            <a:xfrm>
              <a:off x="7630488" y="7402600"/>
              <a:ext cx="3370500" cy="12006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2200" u="sng">
                  <a:solidFill>
                    <a:srgbClr val="1A73E8"/>
                  </a:solidFill>
                  <a:latin typeface="Google Sans Text Medium"/>
                  <a:ea typeface="Google Sans Text Medium"/>
                  <a:cs typeface="Google Sans Text Medium"/>
                  <a:sym typeface="Google Sans Text Medium"/>
                  <a:hlinkClick r:id="rId14">
                    <a:extLst>
                      <a:ext uri="{A12FA001-AC4F-418D-AE19-62706E023703}">
                        <ahyp:hlinkClr val="tx"/>
                      </a:ext>
                    </a:extLst>
                  </a:hlinkClick>
                </a:rPr>
                <a:t>Set Up and Configure a Cloud Environment in Google Cloud Quest</a:t>
              </a:r>
              <a:endParaRPr sz="2200">
                <a:solidFill>
                  <a:srgbClr val="5F6368"/>
                </a:solidFill>
                <a:latin typeface="Google Sans Text Medium"/>
                <a:ea typeface="Google Sans Text Medium"/>
                <a:cs typeface="Google Sans Text Medium"/>
                <a:sym typeface="Google Sans Text Medium"/>
              </a:endParaRPr>
            </a:p>
          </p:txBody>
        </p:sp>
        <p:cxnSp>
          <p:nvCxnSpPr>
            <p:cNvPr id="1032" name="Google Shape;1032;p81"/>
            <p:cNvCxnSpPr/>
            <p:nvPr/>
          </p:nvCxnSpPr>
          <p:spPr>
            <a:xfrm>
              <a:off x="8863413" y="8753475"/>
              <a:ext cx="919200" cy="0"/>
            </a:xfrm>
            <a:prstGeom prst="straightConnector1">
              <a:avLst/>
            </a:prstGeom>
            <a:noFill/>
            <a:ln cap="flat" cmpd="sng" w="28575">
              <a:solidFill>
                <a:srgbClr val="FBBC05"/>
              </a:solidFill>
              <a:prstDash val="solid"/>
              <a:round/>
              <a:headEnd len="med" w="med" type="none"/>
              <a:tailEnd len="med" w="med" type="none"/>
            </a:ln>
          </p:spPr>
        </p:cxnSp>
      </p:grpSp>
      <p:sp>
        <p:nvSpPr>
          <p:cNvPr id="1033" name="Google Shape;1033;p81"/>
          <p:cNvSpPr txBox="1"/>
          <p:nvPr/>
        </p:nvSpPr>
        <p:spPr>
          <a:xfrm>
            <a:off x="12729650" y="710300"/>
            <a:ext cx="4364100" cy="1192200"/>
          </a:xfrm>
          <a:prstGeom prst="rect">
            <a:avLst/>
          </a:prstGeom>
          <a:noFill/>
          <a:ln>
            <a:noFill/>
          </a:ln>
        </p:spPr>
        <p:txBody>
          <a:bodyPr anchorCtr="0" anchor="t" bIns="91425" lIns="0" spcFirstLastPara="1" rIns="91425" wrap="square" tIns="91425">
            <a:noAutofit/>
          </a:bodyPr>
          <a:lstStyle/>
          <a:p>
            <a:pPr indent="0" lvl="0" marL="0" rtl="0" algn="l">
              <a:lnSpc>
                <a:spcPct val="115000"/>
              </a:lnSpc>
              <a:spcBef>
                <a:spcPts val="0"/>
              </a:spcBef>
              <a:spcAft>
                <a:spcPts val="0"/>
              </a:spcAft>
              <a:buNone/>
            </a:pPr>
            <a:r>
              <a:rPr lang="en" sz="2800">
                <a:solidFill>
                  <a:srgbClr val="3C4043"/>
                </a:solidFill>
                <a:latin typeface="Google Sans Medium"/>
                <a:ea typeface="Google Sans Medium"/>
                <a:cs typeface="Google Sans Medium"/>
                <a:sym typeface="Google Sans Medium"/>
              </a:rPr>
              <a:t>Documentation</a:t>
            </a:r>
            <a:endParaRPr sz="2800">
              <a:solidFill>
                <a:srgbClr val="3C4043"/>
              </a:solidFill>
              <a:latin typeface="Google Sans Medium"/>
              <a:ea typeface="Google Sans Medium"/>
              <a:cs typeface="Google Sans Medium"/>
              <a:sym typeface="Google Sans Medium"/>
            </a:endParaRPr>
          </a:p>
        </p:txBody>
      </p:sp>
      <p:sp>
        <p:nvSpPr>
          <p:cNvPr id="1034" name="Google Shape;1034;p81"/>
          <p:cNvSpPr txBox="1"/>
          <p:nvPr/>
        </p:nvSpPr>
        <p:spPr>
          <a:xfrm>
            <a:off x="914350" y="3682100"/>
            <a:ext cx="5288400" cy="11922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None/>
            </a:pPr>
            <a:r>
              <a:rPr lang="en" sz="2800">
                <a:solidFill>
                  <a:srgbClr val="3C4043"/>
                </a:solidFill>
                <a:latin typeface="Google Sans Medium"/>
                <a:ea typeface="Google Sans Medium"/>
                <a:cs typeface="Google Sans Medium"/>
                <a:sym typeface="Google Sans Medium"/>
              </a:rPr>
              <a:t>Courses</a:t>
            </a:r>
            <a:endParaRPr sz="2800">
              <a:solidFill>
                <a:srgbClr val="3C4043"/>
              </a:solidFill>
              <a:latin typeface="Google Sans Medium"/>
              <a:ea typeface="Google Sans Medium"/>
              <a:cs typeface="Google Sans Medium"/>
              <a:sym typeface="Google Sans Medium"/>
            </a:endParaRPr>
          </a:p>
        </p:txBody>
      </p:sp>
      <p:cxnSp>
        <p:nvCxnSpPr>
          <p:cNvPr id="1035" name="Google Shape;1035;p81"/>
          <p:cNvCxnSpPr/>
          <p:nvPr/>
        </p:nvCxnSpPr>
        <p:spPr>
          <a:xfrm>
            <a:off x="1002690" y="4300950"/>
            <a:ext cx="5288400" cy="0"/>
          </a:xfrm>
          <a:prstGeom prst="straightConnector1">
            <a:avLst/>
          </a:prstGeom>
          <a:noFill/>
          <a:ln cap="flat" cmpd="sng" w="76200">
            <a:solidFill>
              <a:srgbClr val="4285F4"/>
            </a:solidFill>
            <a:prstDash val="solid"/>
            <a:round/>
            <a:headEnd len="med" w="med" type="none"/>
            <a:tailEnd len="med" w="med" type="none"/>
          </a:ln>
        </p:spPr>
      </p:cxnSp>
      <p:sp>
        <p:nvSpPr>
          <p:cNvPr id="1036" name="Google Shape;1036;p81"/>
          <p:cNvSpPr txBox="1"/>
          <p:nvPr/>
        </p:nvSpPr>
        <p:spPr>
          <a:xfrm>
            <a:off x="958125" y="4652475"/>
            <a:ext cx="5332800" cy="3489000"/>
          </a:xfrm>
          <a:prstGeom prst="rect">
            <a:avLst/>
          </a:prstGeom>
          <a:noFill/>
          <a:ln>
            <a:noFill/>
          </a:ln>
        </p:spPr>
        <p:txBody>
          <a:bodyPr anchorCtr="0" anchor="t" bIns="91450" lIns="91450" spcFirstLastPara="1" rIns="91450" wrap="square" tIns="91450">
            <a:spAutoFit/>
          </a:bodyPr>
          <a:lstStyle/>
          <a:p>
            <a:pPr indent="0" lvl="0" marL="0" rtl="0" algn="l">
              <a:lnSpc>
                <a:spcPct val="100000"/>
              </a:lnSpc>
              <a:spcBef>
                <a:spcPts val="0"/>
              </a:spcBef>
              <a:spcAft>
                <a:spcPts val="0"/>
              </a:spcAft>
              <a:buNone/>
            </a:pPr>
            <a:r>
              <a:rPr lang="en" sz="2200" u="sng">
                <a:solidFill>
                  <a:srgbClr val="1A73E8"/>
                </a:solidFill>
                <a:latin typeface="Google Sans Text"/>
                <a:ea typeface="Google Sans Text"/>
                <a:cs typeface="Google Sans Text"/>
                <a:sym typeface="Google Sans Text"/>
                <a:hlinkClick r:id="rId15">
                  <a:extLst>
                    <a:ext uri="{A12FA001-AC4F-418D-AE19-62706E023703}">
                      <ahyp:hlinkClr val="tx"/>
                    </a:ext>
                  </a:extLst>
                </a:hlinkClick>
              </a:rPr>
              <a:t>Google Cloud Fundamentals: Core Infrastructure</a:t>
            </a:r>
            <a:r>
              <a:rPr lang="en" sz="2200">
                <a:solidFill>
                  <a:srgbClr val="3C4043"/>
                </a:solidFill>
                <a:latin typeface="Google Sans Text"/>
                <a:ea typeface="Google Sans Text"/>
                <a:cs typeface="Google Sans Text"/>
                <a:sym typeface="Google Sans Text"/>
              </a:rPr>
              <a:t> </a:t>
            </a:r>
            <a:endParaRPr sz="2200">
              <a:solidFill>
                <a:srgbClr val="3C4043"/>
              </a:solidFill>
              <a:latin typeface="Google Sans Text"/>
              <a:ea typeface="Google Sans Text"/>
              <a:cs typeface="Google Sans Text"/>
              <a:sym typeface="Google Sans Text"/>
            </a:endParaRPr>
          </a:p>
          <a:p>
            <a:pPr indent="-368300" lvl="0" marL="457200" rtl="0" algn="l">
              <a:lnSpc>
                <a:spcPct val="100000"/>
              </a:lnSpc>
              <a:spcBef>
                <a:spcPts val="1000"/>
              </a:spcBef>
              <a:spcAft>
                <a:spcPts val="0"/>
              </a:spcAft>
              <a:buClr>
                <a:srgbClr val="3C4043"/>
              </a:buClr>
              <a:buSzPts val="2200"/>
              <a:buFont typeface="Google Sans Text"/>
              <a:buChar char="●"/>
            </a:pPr>
            <a:r>
              <a:rPr lang="en" sz="2200">
                <a:solidFill>
                  <a:srgbClr val="3C4043"/>
                </a:solidFill>
                <a:latin typeface="Google Sans Text"/>
                <a:ea typeface="Google Sans Text"/>
                <a:cs typeface="Google Sans Text"/>
                <a:sym typeface="Google Sans Text"/>
              </a:rPr>
              <a:t>M5 Containers in the Cloud</a:t>
            </a:r>
            <a:endParaRPr sz="2200">
              <a:solidFill>
                <a:srgbClr val="3C4043"/>
              </a:solidFill>
              <a:latin typeface="Google Sans Text"/>
              <a:ea typeface="Google Sans Text"/>
              <a:cs typeface="Google Sans Text"/>
              <a:sym typeface="Google Sans Text"/>
            </a:endParaRPr>
          </a:p>
          <a:p>
            <a:pPr indent="0" lvl="0" marL="0" rtl="0" algn="l">
              <a:lnSpc>
                <a:spcPct val="100000"/>
              </a:lnSpc>
              <a:spcBef>
                <a:spcPts val="0"/>
              </a:spcBef>
              <a:spcAft>
                <a:spcPts val="0"/>
              </a:spcAft>
              <a:buNone/>
            </a:pPr>
            <a:r>
              <a:t/>
            </a:r>
            <a:endParaRPr sz="2200">
              <a:solidFill>
                <a:srgbClr val="3C4043"/>
              </a:solidFill>
              <a:latin typeface="Google Sans Text"/>
              <a:ea typeface="Google Sans Text"/>
              <a:cs typeface="Google Sans Text"/>
              <a:sym typeface="Google Sans Text"/>
            </a:endParaRPr>
          </a:p>
          <a:p>
            <a:pPr indent="0" lvl="0" marL="0" rtl="0" algn="l">
              <a:lnSpc>
                <a:spcPct val="100000"/>
              </a:lnSpc>
              <a:spcBef>
                <a:spcPts val="0"/>
              </a:spcBef>
              <a:spcAft>
                <a:spcPts val="0"/>
              </a:spcAft>
              <a:buNone/>
            </a:pPr>
            <a:r>
              <a:rPr lang="en" sz="2200" u="sng">
                <a:solidFill>
                  <a:srgbClr val="1A73E8"/>
                </a:solidFill>
                <a:latin typeface="Google Sans Text"/>
                <a:ea typeface="Google Sans Text"/>
                <a:cs typeface="Google Sans Text"/>
                <a:sym typeface="Google Sans Text"/>
                <a:hlinkClick r:id="rId16">
                  <a:extLst>
                    <a:ext uri="{A12FA001-AC4F-418D-AE19-62706E023703}">
                      <ahyp:hlinkClr val="tx"/>
                    </a:ext>
                  </a:extLst>
                </a:hlinkClick>
              </a:rPr>
              <a:t>Getting Started with Google          Kubernetes Engine</a:t>
            </a:r>
            <a:endParaRPr sz="2200">
              <a:solidFill>
                <a:srgbClr val="3C4043"/>
              </a:solidFill>
              <a:latin typeface="Google Sans Text"/>
              <a:ea typeface="Google Sans Text"/>
              <a:cs typeface="Google Sans Text"/>
              <a:sym typeface="Google Sans Text"/>
            </a:endParaRPr>
          </a:p>
          <a:p>
            <a:pPr indent="-368300" lvl="0" marL="457200" rtl="0" algn="l">
              <a:lnSpc>
                <a:spcPct val="100000"/>
              </a:lnSpc>
              <a:spcBef>
                <a:spcPts val="1000"/>
              </a:spcBef>
              <a:spcAft>
                <a:spcPts val="0"/>
              </a:spcAft>
              <a:buClr>
                <a:srgbClr val="3C4043"/>
              </a:buClr>
              <a:buSzPts val="2200"/>
              <a:buFont typeface="Google Sans Text"/>
              <a:buChar char="●"/>
            </a:pPr>
            <a:r>
              <a:rPr lang="en" sz="2200">
                <a:solidFill>
                  <a:srgbClr val="3C4043"/>
                </a:solidFill>
                <a:latin typeface="Google Sans Text"/>
                <a:ea typeface="Google Sans Text"/>
                <a:cs typeface="Google Sans Text"/>
                <a:sym typeface="Google Sans Text"/>
              </a:rPr>
              <a:t>M3 Kubernetes Architecture</a:t>
            </a:r>
            <a:endParaRPr sz="2200">
              <a:solidFill>
                <a:srgbClr val="3C4043"/>
              </a:solidFill>
              <a:latin typeface="Google Sans Text"/>
              <a:ea typeface="Google Sans Text"/>
              <a:cs typeface="Google Sans Text"/>
              <a:sym typeface="Google Sans Text"/>
            </a:endParaRPr>
          </a:p>
          <a:p>
            <a:pPr indent="-368300" lvl="0" marL="457200" rtl="0" algn="l">
              <a:lnSpc>
                <a:spcPct val="100000"/>
              </a:lnSpc>
              <a:spcBef>
                <a:spcPts val="0"/>
              </a:spcBef>
              <a:spcAft>
                <a:spcPts val="0"/>
              </a:spcAft>
              <a:buClr>
                <a:srgbClr val="3C4043"/>
              </a:buClr>
              <a:buSzPts val="2200"/>
              <a:buFont typeface="Google Sans Text"/>
              <a:buChar char="●"/>
            </a:pPr>
            <a:r>
              <a:rPr lang="en" sz="2200">
                <a:solidFill>
                  <a:srgbClr val="3C4043"/>
                </a:solidFill>
                <a:latin typeface="Google Sans Text"/>
                <a:ea typeface="Google Sans Text"/>
                <a:cs typeface="Google Sans Text"/>
                <a:sym typeface="Google Sans Text"/>
              </a:rPr>
              <a:t>M4 Introduction to Kubernetes Workloads</a:t>
            </a:r>
            <a:endParaRPr sz="2200">
              <a:solidFill>
                <a:srgbClr val="202124"/>
              </a:solidFill>
              <a:latin typeface="Google Sans Text"/>
              <a:ea typeface="Google Sans Text"/>
              <a:cs typeface="Google Sans Text"/>
              <a:sym typeface="Google Sans Text"/>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0" name="Shape 1040"/>
        <p:cNvGrpSpPr/>
        <p:nvPr/>
      </p:nvGrpSpPr>
      <p:grpSpPr>
        <a:xfrm>
          <a:off x="0" y="0"/>
          <a:ext cx="0" cy="0"/>
          <a:chOff x="0" y="0"/>
          <a:chExt cx="0" cy="0"/>
        </a:xfrm>
      </p:grpSpPr>
      <p:sp>
        <p:nvSpPr>
          <p:cNvPr id="1041" name="Google Shape;1041;p82"/>
          <p:cNvSpPr txBox="1"/>
          <p:nvPr/>
        </p:nvSpPr>
        <p:spPr>
          <a:xfrm>
            <a:off x="9220250" y="4521050"/>
            <a:ext cx="8153100" cy="45069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Set Min instances.</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Set Max instances.</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Set CPU Utilization.</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100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Set Concurrency settings.</a:t>
            </a:r>
            <a:endParaRPr sz="2400">
              <a:solidFill>
                <a:srgbClr val="3C4043"/>
              </a:solidFill>
              <a:latin typeface="Google Sans Text"/>
              <a:ea typeface="Google Sans Text"/>
              <a:cs typeface="Google Sans Text"/>
              <a:sym typeface="Google Sans Text"/>
            </a:endParaRPr>
          </a:p>
        </p:txBody>
      </p:sp>
      <p:sp>
        <p:nvSpPr>
          <p:cNvPr id="1042" name="Google Shape;1042;p82"/>
          <p:cNvSpPr txBox="1"/>
          <p:nvPr/>
        </p:nvSpPr>
        <p:spPr>
          <a:xfrm>
            <a:off x="2403650" y="914400"/>
            <a:ext cx="10201200" cy="1421700"/>
          </a:xfrm>
          <a:prstGeom prst="rect">
            <a:avLst/>
          </a:prstGeom>
          <a:noFill/>
          <a:ln>
            <a:noFill/>
          </a:ln>
        </p:spPr>
        <p:txBody>
          <a:bodyPr anchorCtr="0" anchor="ctr" bIns="0" lIns="0" spcFirstLastPara="1" rIns="182850" wrap="square" tIns="0">
            <a:noAutofit/>
          </a:bodyPr>
          <a:lstStyle/>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Diagnostic Question 07 </a:t>
            </a:r>
            <a:endParaRPr sz="4000">
              <a:solidFill>
                <a:srgbClr val="202124"/>
              </a:solidFill>
              <a:latin typeface="Google Sans Medium"/>
              <a:ea typeface="Google Sans Medium"/>
              <a:cs typeface="Google Sans Medium"/>
              <a:sym typeface="Google Sans Medium"/>
            </a:endParaRPr>
          </a:p>
        </p:txBody>
      </p:sp>
      <p:pic>
        <p:nvPicPr>
          <p:cNvPr id="1043" name="Google Shape;1043;p82"/>
          <p:cNvPicPr preferRelativeResize="0"/>
          <p:nvPr/>
        </p:nvPicPr>
        <p:blipFill>
          <a:blip r:embed="rId3">
            <a:alphaModFix/>
          </a:blip>
          <a:stretch>
            <a:fillRect/>
          </a:stretch>
        </p:blipFill>
        <p:spPr>
          <a:xfrm>
            <a:off x="13535525" y="768100"/>
            <a:ext cx="3394224" cy="3209424"/>
          </a:xfrm>
          <a:prstGeom prst="rect">
            <a:avLst/>
          </a:prstGeom>
          <a:noFill/>
          <a:ln>
            <a:noFill/>
          </a:ln>
        </p:spPr>
      </p:pic>
      <p:sp>
        <p:nvSpPr>
          <p:cNvPr id="1044" name="Google Shape;1044;p82"/>
          <p:cNvSpPr/>
          <p:nvPr/>
        </p:nvSpPr>
        <p:spPr>
          <a:xfrm rot="5400000">
            <a:off x="2555100" y="4197100"/>
            <a:ext cx="896700" cy="6006300"/>
          </a:xfrm>
          <a:prstGeom prst="round2SameRect">
            <a:avLst>
              <a:gd fmla="val 16667"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82"/>
          <p:cNvSpPr txBox="1"/>
          <p:nvPr/>
        </p:nvSpPr>
        <p:spPr>
          <a:xfrm>
            <a:off x="914350" y="6764450"/>
            <a:ext cx="4005000" cy="871500"/>
          </a:xfrm>
          <a:prstGeom prst="rect">
            <a:avLst/>
          </a:prstGeom>
          <a:noFill/>
          <a:ln>
            <a:noFill/>
          </a:ln>
        </p:spPr>
        <p:txBody>
          <a:bodyPr anchorCtr="0" anchor="ctr" bIns="0" lIns="0" spcFirstLastPara="1" rIns="91425" wrap="square" tIns="0">
            <a:noAutofit/>
          </a:bodyPr>
          <a:lstStyle/>
          <a:p>
            <a:pPr indent="0" lvl="0" marL="0" rtl="0" algn="l">
              <a:lnSpc>
                <a:spcPct val="115000"/>
              </a:lnSpc>
              <a:spcBef>
                <a:spcPts val="0"/>
              </a:spcBef>
              <a:spcAft>
                <a:spcPts val="0"/>
              </a:spcAft>
              <a:buNone/>
            </a:pPr>
            <a:r>
              <a:rPr lang="en" sz="2400">
                <a:solidFill>
                  <a:schemeClr val="dk1"/>
                </a:solidFill>
                <a:latin typeface="Google Sans Text"/>
                <a:ea typeface="Google Sans Text"/>
                <a:cs typeface="Google Sans Text"/>
                <a:sym typeface="Google Sans Text"/>
              </a:rPr>
              <a:t>What should you do?</a:t>
            </a:r>
            <a:endParaRPr sz="2400">
              <a:solidFill>
                <a:schemeClr val="dk1"/>
              </a:solidFill>
              <a:latin typeface="Google Sans Text"/>
              <a:ea typeface="Google Sans Text"/>
              <a:cs typeface="Google Sans Text"/>
              <a:sym typeface="Google Sans Text"/>
            </a:endParaRPr>
          </a:p>
        </p:txBody>
      </p:sp>
      <p:sp>
        <p:nvSpPr>
          <p:cNvPr id="1046" name="Google Shape;1046;p82"/>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82"/>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4</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3</a:t>
            </a:r>
            <a:endParaRPr sz="5700">
              <a:solidFill>
                <a:srgbClr val="3C4043"/>
              </a:solidFill>
              <a:latin typeface="Roboto Mono"/>
              <a:ea typeface="Roboto Mono"/>
              <a:cs typeface="Roboto Mono"/>
              <a:sym typeface="Roboto Mono"/>
            </a:endParaRPr>
          </a:p>
        </p:txBody>
      </p:sp>
      <p:sp>
        <p:nvSpPr>
          <p:cNvPr id="1048" name="Google Shape;1048;p82"/>
          <p:cNvSpPr txBox="1"/>
          <p:nvPr/>
        </p:nvSpPr>
        <p:spPr>
          <a:xfrm>
            <a:off x="1037891" y="1300078"/>
            <a:ext cx="5442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
        <p:nvSpPr>
          <p:cNvPr id="1049" name="Google Shape;1049;p82"/>
          <p:cNvSpPr txBox="1"/>
          <p:nvPr/>
        </p:nvSpPr>
        <p:spPr>
          <a:xfrm>
            <a:off x="914350" y="4521050"/>
            <a:ext cx="5260800" cy="1736100"/>
          </a:xfrm>
          <a:prstGeom prst="rect">
            <a:avLst/>
          </a:prstGeom>
          <a:noFill/>
          <a:ln>
            <a:noFill/>
          </a:ln>
        </p:spPr>
        <p:txBody>
          <a:bodyPr anchorCtr="0" anchor="t" bIns="91425" lIns="0" spcFirstLastPara="1" rIns="91425" wrap="square" tIns="0">
            <a:spAutoFit/>
          </a:bodyPr>
          <a:lstStyle/>
          <a:p>
            <a:pPr indent="0" lvl="0" marL="0" rtl="0" algn="l">
              <a:lnSpc>
                <a:spcPct val="115000"/>
              </a:lnSpc>
              <a:spcBef>
                <a:spcPts val="0"/>
              </a:spcBef>
              <a:spcAft>
                <a:spcPts val="0"/>
              </a:spcAft>
              <a:buNone/>
            </a:pPr>
            <a:r>
              <a:rPr lang="en" sz="2400">
                <a:solidFill>
                  <a:srgbClr val="3C4043"/>
                </a:solidFill>
                <a:latin typeface="Google Sans Text"/>
                <a:ea typeface="Google Sans Text"/>
                <a:cs typeface="Google Sans Text"/>
                <a:sym typeface="Google Sans Text"/>
              </a:rPr>
              <a:t>You have a Cloud Run service with a database backend. You want to limit the number of connections to             your database. </a:t>
            </a:r>
            <a:endParaRPr sz="2400">
              <a:solidFill>
                <a:srgbClr val="3C4043"/>
              </a:solidFill>
              <a:latin typeface="Google Sans Text"/>
              <a:ea typeface="Google Sans Text"/>
              <a:cs typeface="Google Sans Text"/>
              <a:sym typeface="Google Sans Text"/>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83"/>
          <p:cNvSpPr/>
          <p:nvPr/>
        </p:nvSpPr>
        <p:spPr>
          <a:xfrm>
            <a:off x="11996950" y="3136200"/>
            <a:ext cx="6291300" cy="7150800"/>
          </a:xfrm>
          <a:prstGeom prst="rect">
            <a:avLst/>
          </a:prstGeom>
          <a:solidFill>
            <a:srgbClr val="F1F3F4"/>
          </a:solidFill>
          <a:ln>
            <a:noFill/>
          </a:ln>
        </p:spPr>
        <p:txBody>
          <a:bodyPr anchorCtr="0" anchor="t" bIns="182850" lIns="182850" spcFirstLastPara="1" rIns="182850" wrap="square" tIns="182850">
            <a:noAutofit/>
          </a:bodyPr>
          <a:lstStyle/>
          <a:p>
            <a:pPr indent="0" lvl="0" marL="0" marR="0" rtl="0" algn="l">
              <a:lnSpc>
                <a:spcPct val="120000"/>
              </a:lnSpc>
              <a:spcBef>
                <a:spcPts val="0"/>
              </a:spcBef>
              <a:spcAft>
                <a:spcPts val="0"/>
              </a:spcAft>
              <a:buNone/>
            </a:pPr>
            <a:r>
              <a:t/>
            </a:r>
            <a:endParaRPr sz="2000">
              <a:latin typeface="Roboto Mono"/>
              <a:ea typeface="Roboto Mono"/>
              <a:cs typeface="Roboto Mono"/>
              <a:sym typeface="Roboto Mono"/>
            </a:endParaRPr>
          </a:p>
          <a:p>
            <a:pPr indent="0" lvl="0" marL="0" marR="0" rtl="0" algn="l">
              <a:lnSpc>
                <a:spcPct val="120000"/>
              </a:lnSpc>
              <a:spcBef>
                <a:spcPts val="0"/>
              </a:spcBef>
              <a:spcAft>
                <a:spcPts val="0"/>
              </a:spcAft>
              <a:buNone/>
            </a:pPr>
            <a:r>
              <a:t/>
            </a:r>
            <a:endParaRPr sz="2000">
              <a:latin typeface="Roboto Mono"/>
              <a:ea typeface="Roboto Mono"/>
              <a:cs typeface="Roboto Mono"/>
              <a:sym typeface="Roboto Mono"/>
            </a:endParaRPr>
          </a:p>
        </p:txBody>
      </p:sp>
      <p:sp>
        <p:nvSpPr>
          <p:cNvPr id="1055" name="Google Shape;1055;p83"/>
          <p:cNvSpPr txBox="1"/>
          <p:nvPr/>
        </p:nvSpPr>
        <p:spPr>
          <a:xfrm>
            <a:off x="12585650" y="3301100"/>
            <a:ext cx="4720500" cy="1192200"/>
          </a:xfrm>
          <a:prstGeom prst="rect">
            <a:avLst/>
          </a:prstGeom>
          <a:noFill/>
          <a:ln>
            <a:noFill/>
          </a:ln>
        </p:spPr>
        <p:txBody>
          <a:bodyPr anchorCtr="0" anchor="t" bIns="91425" lIns="0" spcFirstLastPara="1" rIns="91425" wrap="square" tIns="91425">
            <a:noAutofit/>
          </a:bodyPr>
          <a:lstStyle/>
          <a:p>
            <a:pPr indent="0" lvl="0" marL="0" rtl="0" algn="l">
              <a:lnSpc>
                <a:spcPct val="115000"/>
              </a:lnSpc>
              <a:spcBef>
                <a:spcPts val="0"/>
              </a:spcBef>
              <a:spcAft>
                <a:spcPts val="0"/>
              </a:spcAft>
              <a:buNone/>
            </a:pPr>
            <a:r>
              <a:rPr lang="en" sz="2800">
                <a:solidFill>
                  <a:srgbClr val="3C4043"/>
                </a:solidFill>
                <a:latin typeface="Google Sans Medium"/>
                <a:ea typeface="Google Sans Medium"/>
                <a:cs typeface="Google Sans Medium"/>
                <a:sym typeface="Google Sans Medium"/>
              </a:rPr>
              <a:t>Documentation</a:t>
            </a:r>
            <a:endParaRPr sz="2800">
              <a:solidFill>
                <a:srgbClr val="3C4043"/>
              </a:solidFill>
              <a:latin typeface="Google Sans Medium"/>
              <a:ea typeface="Google Sans Medium"/>
              <a:cs typeface="Google Sans Medium"/>
              <a:sym typeface="Google Sans Medium"/>
            </a:endParaRPr>
          </a:p>
        </p:txBody>
      </p:sp>
      <p:sp>
        <p:nvSpPr>
          <p:cNvPr id="1056" name="Google Shape;1056;p83"/>
          <p:cNvSpPr txBox="1"/>
          <p:nvPr/>
        </p:nvSpPr>
        <p:spPr>
          <a:xfrm>
            <a:off x="3868900" y="3377300"/>
            <a:ext cx="4364100" cy="11922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None/>
            </a:pPr>
            <a:r>
              <a:rPr lang="en" sz="2800">
                <a:solidFill>
                  <a:srgbClr val="3C4043"/>
                </a:solidFill>
                <a:latin typeface="Google Sans Medium"/>
                <a:ea typeface="Google Sans Medium"/>
                <a:cs typeface="Google Sans Medium"/>
                <a:sym typeface="Google Sans Medium"/>
              </a:rPr>
              <a:t>Courses</a:t>
            </a:r>
            <a:endParaRPr sz="2800">
              <a:solidFill>
                <a:srgbClr val="3C4043"/>
              </a:solidFill>
              <a:latin typeface="Google Sans Medium"/>
              <a:ea typeface="Google Sans Medium"/>
              <a:cs typeface="Google Sans Medium"/>
              <a:sym typeface="Google Sans Medium"/>
            </a:endParaRPr>
          </a:p>
        </p:txBody>
      </p:sp>
      <p:cxnSp>
        <p:nvCxnSpPr>
          <p:cNvPr id="1057" name="Google Shape;1057;p83"/>
          <p:cNvCxnSpPr/>
          <p:nvPr/>
        </p:nvCxnSpPr>
        <p:spPr>
          <a:xfrm>
            <a:off x="950800" y="3996150"/>
            <a:ext cx="10200300" cy="0"/>
          </a:xfrm>
          <a:prstGeom prst="straightConnector1">
            <a:avLst/>
          </a:prstGeom>
          <a:noFill/>
          <a:ln cap="flat" cmpd="sng" w="76200">
            <a:solidFill>
              <a:srgbClr val="4285F4"/>
            </a:solidFill>
            <a:prstDash val="solid"/>
            <a:round/>
            <a:headEnd len="med" w="med" type="none"/>
            <a:tailEnd len="med" w="med" type="none"/>
          </a:ln>
        </p:spPr>
      </p:cxnSp>
      <p:sp>
        <p:nvSpPr>
          <p:cNvPr id="1058" name="Google Shape;1058;p83"/>
          <p:cNvSpPr txBox="1"/>
          <p:nvPr/>
        </p:nvSpPr>
        <p:spPr>
          <a:xfrm>
            <a:off x="12585650" y="4196100"/>
            <a:ext cx="4934100" cy="1477500"/>
          </a:xfrm>
          <a:prstGeom prst="rect">
            <a:avLst/>
          </a:prstGeom>
          <a:noFill/>
          <a:ln>
            <a:noFill/>
          </a:ln>
        </p:spPr>
        <p:txBody>
          <a:bodyPr anchorCtr="0" anchor="ctr" bIns="182850" lIns="0" spcFirstLastPara="1" rIns="182850" wrap="square" tIns="182850">
            <a:spAutoFit/>
          </a:bodyPr>
          <a:lstStyle/>
          <a:p>
            <a:pPr indent="0" lvl="0" marL="0" rtl="0" algn="l">
              <a:lnSpc>
                <a:spcPct val="100000"/>
              </a:lnSpc>
              <a:spcBef>
                <a:spcPts val="0"/>
              </a:spcBef>
              <a:spcAft>
                <a:spcPts val="1000"/>
              </a:spcAft>
              <a:buNone/>
            </a:pPr>
            <a:r>
              <a:rPr lang="en" sz="2400" u="sng">
                <a:solidFill>
                  <a:srgbClr val="1A73E8"/>
                </a:solidFill>
                <a:latin typeface="Google Sans"/>
                <a:ea typeface="Google Sans"/>
                <a:cs typeface="Google Sans"/>
                <a:sym typeface="Google Sans"/>
                <a:hlinkClick r:id="rId3">
                  <a:extLst>
                    <a:ext uri="{A12FA001-AC4F-418D-AE19-62706E023703}">
                      <ahyp:hlinkClr val="tx"/>
                    </a:ext>
                  </a:extLst>
                </a:hlinkClick>
              </a:rPr>
              <a:t>About container instance autoscaling | Cloud Run Documentation</a:t>
            </a:r>
            <a:r>
              <a:rPr lang="en" sz="2400">
                <a:solidFill>
                  <a:srgbClr val="3C4043"/>
                </a:solidFill>
                <a:latin typeface="Google Sans"/>
                <a:ea typeface="Google Sans"/>
                <a:cs typeface="Google Sans"/>
                <a:sym typeface="Google Sans"/>
              </a:rPr>
              <a:t> </a:t>
            </a:r>
            <a:endParaRPr sz="2400">
              <a:solidFill>
                <a:srgbClr val="3C4043"/>
              </a:solidFill>
              <a:latin typeface="Google Sans"/>
              <a:ea typeface="Google Sans"/>
              <a:cs typeface="Google Sans"/>
              <a:sym typeface="Google Sans"/>
            </a:endParaRPr>
          </a:p>
        </p:txBody>
      </p:sp>
      <p:sp>
        <p:nvSpPr>
          <p:cNvPr id="1059" name="Google Shape;1059;p83"/>
          <p:cNvSpPr txBox="1"/>
          <p:nvPr/>
        </p:nvSpPr>
        <p:spPr>
          <a:xfrm>
            <a:off x="914350" y="4322025"/>
            <a:ext cx="10058400" cy="1108200"/>
          </a:xfrm>
          <a:prstGeom prst="rect">
            <a:avLst/>
          </a:prstGeom>
          <a:noFill/>
          <a:ln>
            <a:noFill/>
          </a:ln>
        </p:spPr>
        <p:txBody>
          <a:bodyPr anchorCtr="0" anchor="t" bIns="91450" lIns="91450" spcFirstLastPara="1" rIns="91450" wrap="square" tIns="91450">
            <a:spAutoFit/>
          </a:bodyPr>
          <a:lstStyle/>
          <a:p>
            <a:pPr indent="0" lvl="0" marL="0" rtl="0" algn="l">
              <a:lnSpc>
                <a:spcPct val="150000"/>
              </a:lnSpc>
              <a:spcBef>
                <a:spcPts val="0"/>
              </a:spcBef>
              <a:spcAft>
                <a:spcPts val="0"/>
              </a:spcAft>
              <a:buNone/>
            </a:pPr>
            <a:r>
              <a:rPr lang="en" sz="2400" u="sng">
                <a:solidFill>
                  <a:srgbClr val="1A73E8"/>
                </a:solidFill>
                <a:latin typeface="Google Sans"/>
                <a:ea typeface="Google Sans"/>
                <a:cs typeface="Google Sans"/>
                <a:sym typeface="Google Sans"/>
                <a:hlinkClick r:id="rId4">
                  <a:extLst>
                    <a:ext uri="{A12FA001-AC4F-418D-AE19-62706E023703}">
                      <ahyp:hlinkClr val="tx"/>
                    </a:ext>
                  </a:extLst>
                </a:hlinkClick>
              </a:rPr>
              <a:t>Google Cloud Fundamentals: Core Infrastructure</a:t>
            </a:r>
            <a:r>
              <a:rPr lang="en" sz="2400">
                <a:solidFill>
                  <a:srgbClr val="3C4043"/>
                </a:solidFill>
                <a:latin typeface="Google Sans"/>
                <a:ea typeface="Google Sans"/>
                <a:cs typeface="Google Sans"/>
                <a:sym typeface="Google Sans"/>
              </a:rPr>
              <a:t> </a:t>
            </a:r>
            <a:endParaRPr sz="2400">
              <a:solidFill>
                <a:srgbClr val="3C4043"/>
              </a:solidFill>
              <a:latin typeface="Google Sans"/>
              <a:ea typeface="Google Sans"/>
              <a:cs typeface="Google Sans"/>
              <a:sym typeface="Google Sans"/>
            </a:endParaRPr>
          </a:p>
          <a:p>
            <a:pPr indent="-381000" lvl="0" marL="457200" rtl="0" algn="l">
              <a:lnSpc>
                <a:spcPct val="150000"/>
              </a:lnSpc>
              <a:spcBef>
                <a:spcPts val="0"/>
              </a:spcBef>
              <a:spcAft>
                <a:spcPts val="0"/>
              </a:spcAft>
              <a:buSzPts val="2400"/>
              <a:buFont typeface="Google Sans"/>
              <a:buChar char="●"/>
            </a:pPr>
            <a:r>
              <a:rPr lang="en" sz="2400">
                <a:solidFill>
                  <a:srgbClr val="3C4043"/>
                </a:solidFill>
                <a:latin typeface="Google Sans"/>
                <a:ea typeface="Google Sans"/>
                <a:cs typeface="Google Sans"/>
                <a:sym typeface="Google Sans"/>
              </a:rPr>
              <a:t>M6 Applications in the Cloud</a:t>
            </a:r>
            <a:endParaRPr sz="2400">
              <a:solidFill>
                <a:srgbClr val="3C4043"/>
              </a:solidFill>
              <a:latin typeface="Google Sans"/>
              <a:ea typeface="Google Sans"/>
              <a:cs typeface="Google Sans"/>
              <a:sym typeface="Google Sans"/>
            </a:endParaRPr>
          </a:p>
        </p:txBody>
      </p:sp>
      <p:sp>
        <p:nvSpPr>
          <p:cNvPr id="1060" name="Google Shape;1060;p83"/>
          <p:cNvSpPr txBox="1"/>
          <p:nvPr/>
        </p:nvSpPr>
        <p:spPr>
          <a:xfrm>
            <a:off x="2403650" y="914400"/>
            <a:ext cx="10201200" cy="1421700"/>
          </a:xfrm>
          <a:prstGeom prst="rect">
            <a:avLst/>
          </a:prstGeom>
          <a:noFill/>
          <a:ln>
            <a:noFill/>
          </a:ln>
        </p:spPr>
        <p:txBody>
          <a:bodyPr anchorCtr="0" anchor="ctr" bIns="0" lIns="0" spcFirstLastPara="1" rIns="182850" wrap="square" tIns="0">
            <a:noAutofit/>
          </a:bodyPr>
          <a:lstStyle/>
          <a:p>
            <a:pPr indent="0" lvl="0" marL="0" rtl="0" algn="l">
              <a:lnSpc>
                <a:spcPct val="12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Managing Cloud Run resources</a:t>
            </a:r>
            <a:endParaRPr sz="4800">
              <a:solidFill>
                <a:srgbClr val="202124"/>
              </a:solidFill>
              <a:latin typeface="Google Sans Medium"/>
              <a:ea typeface="Google Sans Medium"/>
              <a:cs typeface="Google Sans Medium"/>
              <a:sym typeface="Google Sans Medium"/>
            </a:endParaRPr>
          </a:p>
        </p:txBody>
      </p:sp>
      <p:sp>
        <p:nvSpPr>
          <p:cNvPr id="1061" name="Google Shape;1061;p83"/>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4</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3</a:t>
            </a:r>
            <a:endParaRPr sz="5700">
              <a:solidFill>
                <a:srgbClr val="3C4043"/>
              </a:solidFill>
              <a:latin typeface="Roboto Mono"/>
              <a:ea typeface="Roboto Mono"/>
              <a:cs typeface="Roboto Mono"/>
              <a:sym typeface="Roboto Mono"/>
            </a:endParaRPr>
          </a:p>
        </p:txBody>
      </p:sp>
      <p:sp>
        <p:nvSpPr>
          <p:cNvPr id="1062" name="Google Shape;1062;p83"/>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83"/>
          <p:cNvSpPr txBox="1"/>
          <p:nvPr/>
        </p:nvSpPr>
        <p:spPr>
          <a:xfrm>
            <a:off x="1037891" y="1300078"/>
            <a:ext cx="5442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0"/>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1</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1</a:t>
            </a:r>
            <a:endParaRPr sz="5700">
              <a:solidFill>
                <a:srgbClr val="3C4043"/>
              </a:solidFill>
              <a:latin typeface="Roboto Mono"/>
              <a:ea typeface="Roboto Mono"/>
              <a:cs typeface="Roboto Mono"/>
              <a:sym typeface="Roboto Mono"/>
            </a:endParaRPr>
          </a:p>
        </p:txBody>
      </p:sp>
      <p:sp>
        <p:nvSpPr>
          <p:cNvPr id="145" name="Google Shape;145;p30"/>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0"/>
          <p:cNvSpPr txBox="1"/>
          <p:nvPr/>
        </p:nvSpPr>
        <p:spPr>
          <a:xfrm>
            <a:off x="1037891" y="1300078"/>
            <a:ext cx="544200" cy="84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
        <p:nvSpPr>
          <p:cNvPr id="147" name="Google Shape;147;p30"/>
          <p:cNvSpPr txBox="1"/>
          <p:nvPr/>
        </p:nvSpPr>
        <p:spPr>
          <a:xfrm>
            <a:off x="2403650" y="914400"/>
            <a:ext cx="10201200" cy="1421700"/>
          </a:xfrm>
          <a:prstGeom prst="rect">
            <a:avLst/>
          </a:prstGeom>
          <a:noFill/>
          <a:ln>
            <a:noFill/>
          </a:ln>
        </p:spPr>
        <p:txBody>
          <a:bodyPr anchorCtr="0" anchor="ctr" bIns="0" lIns="0" spcFirstLastPara="1" rIns="182850" wrap="square" tIns="0">
            <a:noAutofit/>
          </a:bodyPr>
          <a:lstStyle/>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Diagnostic Question 03 </a:t>
            </a:r>
            <a:endParaRPr sz="4000">
              <a:solidFill>
                <a:srgbClr val="202124"/>
              </a:solidFill>
              <a:latin typeface="Google Sans Medium"/>
              <a:ea typeface="Google Sans Medium"/>
              <a:cs typeface="Google Sans Medium"/>
              <a:sym typeface="Google Sans Medium"/>
            </a:endParaRPr>
          </a:p>
        </p:txBody>
      </p:sp>
      <p:pic>
        <p:nvPicPr>
          <p:cNvPr id="148" name="Google Shape;148;p30"/>
          <p:cNvPicPr preferRelativeResize="0"/>
          <p:nvPr/>
        </p:nvPicPr>
        <p:blipFill>
          <a:blip r:embed="rId3">
            <a:alphaModFix/>
          </a:blip>
          <a:stretch>
            <a:fillRect/>
          </a:stretch>
        </p:blipFill>
        <p:spPr>
          <a:xfrm>
            <a:off x="13535525" y="768100"/>
            <a:ext cx="3394224" cy="3209424"/>
          </a:xfrm>
          <a:prstGeom prst="rect">
            <a:avLst/>
          </a:prstGeom>
          <a:noFill/>
          <a:ln>
            <a:noFill/>
          </a:ln>
        </p:spPr>
      </p:pic>
      <p:sp>
        <p:nvSpPr>
          <p:cNvPr id="149" name="Google Shape;149;p30"/>
          <p:cNvSpPr/>
          <p:nvPr/>
        </p:nvSpPr>
        <p:spPr>
          <a:xfrm rot="5400000">
            <a:off x="2824700" y="1537725"/>
            <a:ext cx="1143000" cy="6792600"/>
          </a:xfrm>
          <a:prstGeom prst="round2SameRect">
            <a:avLst>
              <a:gd fmla="val 16667"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0"/>
          <p:cNvSpPr txBox="1"/>
          <p:nvPr/>
        </p:nvSpPr>
        <p:spPr>
          <a:xfrm>
            <a:off x="9703925" y="4362525"/>
            <a:ext cx="7669800" cy="37350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The Project ID.</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The Project Name.</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The Project Number.</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The Project Category.</a:t>
            </a:r>
            <a:endParaRPr sz="2400">
              <a:solidFill>
                <a:srgbClr val="3C4043"/>
              </a:solidFill>
              <a:latin typeface="Google Sans Text"/>
              <a:ea typeface="Google Sans Text"/>
              <a:cs typeface="Google Sans Text"/>
              <a:sym typeface="Google Sans Text"/>
            </a:endParaRPr>
          </a:p>
          <a:p>
            <a:pPr indent="0" lvl="0" marL="457200" rtl="0" algn="l">
              <a:lnSpc>
                <a:spcPct val="115000"/>
              </a:lnSpc>
              <a:spcBef>
                <a:spcPts val="1000"/>
              </a:spcBef>
              <a:spcAft>
                <a:spcPts val="0"/>
              </a:spcAft>
              <a:buNone/>
            </a:pPr>
            <a:r>
              <a:t/>
            </a:r>
            <a:endParaRPr sz="2400">
              <a:solidFill>
                <a:srgbClr val="3C4043"/>
              </a:solidFill>
              <a:latin typeface="Google Sans Text"/>
              <a:ea typeface="Google Sans Text"/>
              <a:cs typeface="Google Sans Text"/>
              <a:sym typeface="Google Sans Text"/>
            </a:endParaRPr>
          </a:p>
          <a:p>
            <a:pPr indent="0" lvl="0" marL="0" rtl="0" algn="l">
              <a:lnSpc>
                <a:spcPct val="115000"/>
              </a:lnSpc>
              <a:spcBef>
                <a:spcPts val="1000"/>
              </a:spcBef>
              <a:spcAft>
                <a:spcPts val="0"/>
              </a:spcAft>
              <a:buNone/>
            </a:pPr>
            <a:r>
              <a:t/>
            </a:r>
            <a:endParaRPr sz="2400">
              <a:solidFill>
                <a:srgbClr val="3C4043"/>
              </a:solidFill>
              <a:latin typeface="Google Sans Text"/>
              <a:ea typeface="Google Sans Text"/>
              <a:cs typeface="Google Sans Text"/>
              <a:sym typeface="Google Sans Text"/>
            </a:endParaRPr>
          </a:p>
          <a:p>
            <a:pPr indent="0" lvl="0" marL="0" rtl="0" algn="l">
              <a:lnSpc>
                <a:spcPct val="115000"/>
              </a:lnSpc>
              <a:spcBef>
                <a:spcPts val="1000"/>
              </a:spcBef>
              <a:spcAft>
                <a:spcPts val="0"/>
              </a:spcAft>
              <a:buNone/>
            </a:pPr>
            <a:r>
              <a:t/>
            </a:r>
            <a:endParaRPr sz="2400">
              <a:solidFill>
                <a:srgbClr val="3C4043"/>
              </a:solidFill>
              <a:latin typeface="Google Sans Text"/>
              <a:ea typeface="Google Sans Text"/>
              <a:cs typeface="Google Sans Text"/>
              <a:sym typeface="Google Sans Text"/>
            </a:endParaRPr>
          </a:p>
          <a:p>
            <a:pPr indent="0" lvl="0" marL="457200" rtl="0" algn="l">
              <a:lnSpc>
                <a:spcPct val="115000"/>
              </a:lnSpc>
              <a:spcBef>
                <a:spcPts val="1000"/>
              </a:spcBef>
              <a:spcAft>
                <a:spcPts val="0"/>
              </a:spcAft>
              <a:buNone/>
            </a:pPr>
            <a:r>
              <a:t/>
            </a:r>
            <a:endParaRPr sz="2400">
              <a:solidFill>
                <a:srgbClr val="3C4043"/>
              </a:solidFill>
              <a:latin typeface="Google Sans Text"/>
              <a:ea typeface="Google Sans Text"/>
              <a:cs typeface="Google Sans Text"/>
              <a:sym typeface="Google Sans Text"/>
            </a:endParaRPr>
          </a:p>
          <a:p>
            <a:pPr indent="0" lvl="0" marL="457200" rtl="0" algn="l">
              <a:lnSpc>
                <a:spcPct val="115000"/>
              </a:lnSpc>
              <a:spcBef>
                <a:spcPts val="1000"/>
              </a:spcBef>
              <a:spcAft>
                <a:spcPts val="0"/>
              </a:spcAft>
              <a:buNone/>
            </a:pPr>
            <a:r>
              <a:t/>
            </a:r>
            <a:endParaRPr sz="2400">
              <a:solidFill>
                <a:srgbClr val="3C4043"/>
              </a:solidFill>
              <a:latin typeface="Google Sans Text"/>
              <a:ea typeface="Google Sans Text"/>
              <a:cs typeface="Google Sans Text"/>
              <a:sym typeface="Google Sans Text"/>
            </a:endParaRPr>
          </a:p>
          <a:p>
            <a:pPr indent="0" lvl="0" marL="0" rtl="0" algn="l">
              <a:lnSpc>
                <a:spcPct val="115000"/>
              </a:lnSpc>
              <a:spcBef>
                <a:spcPts val="1000"/>
              </a:spcBef>
              <a:spcAft>
                <a:spcPts val="0"/>
              </a:spcAft>
              <a:buNone/>
            </a:pPr>
            <a:r>
              <a:t/>
            </a:r>
            <a:endParaRPr sz="2400">
              <a:solidFill>
                <a:srgbClr val="3C4043"/>
              </a:solidFill>
              <a:latin typeface="Google Sans Text"/>
              <a:ea typeface="Google Sans Text"/>
              <a:cs typeface="Google Sans Text"/>
              <a:sym typeface="Google Sans Text"/>
            </a:endParaRPr>
          </a:p>
          <a:p>
            <a:pPr indent="0" lvl="0" marL="0" rtl="0" algn="l">
              <a:lnSpc>
                <a:spcPct val="115000"/>
              </a:lnSpc>
              <a:spcBef>
                <a:spcPts val="1000"/>
              </a:spcBef>
              <a:spcAft>
                <a:spcPts val="1000"/>
              </a:spcAft>
              <a:buNone/>
            </a:pPr>
            <a:r>
              <a:t/>
            </a:r>
            <a:endParaRPr sz="2400">
              <a:solidFill>
                <a:srgbClr val="3C4043"/>
              </a:solidFill>
              <a:latin typeface="Google Sans Text"/>
              <a:ea typeface="Google Sans Text"/>
              <a:cs typeface="Google Sans Text"/>
              <a:sym typeface="Google Sans Text"/>
            </a:endParaRPr>
          </a:p>
        </p:txBody>
      </p:sp>
      <p:sp>
        <p:nvSpPr>
          <p:cNvPr id="151" name="Google Shape;151;p30"/>
          <p:cNvSpPr txBox="1"/>
          <p:nvPr/>
        </p:nvSpPr>
        <p:spPr>
          <a:xfrm>
            <a:off x="914225" y="4492300"/>
            <a:ext cx="5376900" cy="939000"/>
          </a:xfrm>
          <a:prstGeom prst="rect">
            <a:avLst/>
          </a:prstGeom>
          <a:noFill/>
          <a:ln>
            <a:noFill/>
          </a:ln>
        </p:spPr>
        <p:txBody>
          <a:bodyPr anchorCtr="0" anchor="ctr" bIns="91425" lIns="0" spcFirstLastPara="1" rIns="91425" wrap="square" tIns="0">
            <a:noAutofit/>
          </a:bodyPr>
          <a:lstStyle/>
          <a:p>
            <a:pPr indent="0" lvl="0" marL="0" rtl="0" algn="l">
              <a:lnSpc>
                <a:spcPct val="115000"/>
              </a:lnSpc>
              <a:spcBef>
                <a:spcPts val="0"/>
              </a:spcBef>
              <a:spcAft>
                <a:spcPts val="0"/>
              </a:spcAft>
              <a:buNone/>
            </a:pPr>
            <a:r>
              <a:rPr lang="en" sz="2400">
                <a:solidFill>
                  <a:schemeClr val="dk1"/>
                </a:solidFill>
                <a:latin typeface="Google Sans Text"/>
                <a:ea typeface="Google Sans Text"/>
                <a:cs typeface="Google Sans Text"/>
                <a:sym typeface="Google Sans Text"/>
              </a:rPr>
              <a:t>What Google Cloud project attributes </a:t>
            </a:r>
            <a:endParaRPr sz="2400">
              <a:solidFill>
                <a:schemeClr val="dk1"/>
              </a:solidFill>
              <a:latin typeface="Google Sans Text"/>
              <a:ea typeface="Google Sans Text"/>
              <a:cs typeface="Google Sans Text"/>
              <a:sym typeface="Google Sans Text"/>
            </a:endParaRPr>
          </a:p>
          <a:p>
            <a:pPr indent="0" lvl="0" marL="0" rtl="0" algn="l">
              <a:lnSpc>
                <a:spcPct val="115000"/>
              </a:lnSpc>
              <a:spcBef>
                <a:spcPts val="0"/>
              </a:spcBef>
              <a:spcAft>
                <a:spcPts val="0"/>
              </a:spcAft>
              <a:buNone/>
            </a:pPr>
            <a:r>
              <a:rPr lang="en" sz="2400">
                <a:solidFill>
                  <a:schemeClr val="dk1"/>
                </a:solidFill>
                <a:latin typeface="Google Sans Text"/>
                <a:ea typeface="Google Sans Text"/>
                <a:cs typeface="Google Sans Text"/>
                <a:sym typeface="Google Sans Text"/>
              </a:rPr>
              <a:t>can be changed?</a:t>
            </a:r>
            <a:endParaRPr sz="2400">
              <a:solidFill>
                <a:schemeClr val="dk1"/>
              </a:solidFill>
              <a:latin typeface="Google Sans Text"/>
              <a:ea typeface="Google Sans Text"/>
              <a:cs typeface="Google Sans Text"/>
              <a:sym typeface="Google Sans Text"/>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7" name="Shape 1067"/>
        <p:cNvGrpSpPr/>
        <p:nvPr/>
      </p:nvGrpSpPr>
      <p:grpSpPr>
        <a:xfrm>
          <a:off x="0" y="0"/>
          <a:ext cx="0" cy="0"/>
          <a:chOff x="0" y="0"/>
          <a:chExt cx="0" cy="0"/>
        </a:xfrm>
      </p:grpSpPr>
      <p:sp>
        <p:nvSpPr>
          <p:cNvPr id="1068" name="Google Shape;1068;p84"/>
          <p:cNvSpPr txBox="1"/>
          <p:nvPr/>
        </p:nvSpPr>
        <p:spPr>
          <a:xfrm>
            <a:off x="9220250" y="4521050"/>
            <a:ext cx="8153100" cy="45069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Age</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CreatedBefore</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MatchesStorageClass</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IsLive</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100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NumberofNewerVersions</a:t>
            </a:r>
            <a:endParaRPr sz="2400">
              <a:solidFill>
                <a:srgbClr val="3C4043"/>
              </a:solidFill>
              <a:latin typeface="Google Sans Text"/>
              <a:ea typeface="Google Sans Text"/>
              <a:cs typeface="Google Sans Text"/>
              <a:sym typeface="Google Sans Text"/>
            </a:endParaRPr>
          </a:p>
        </p:txBody>
      </p:sp>
      <p:sp>
        <p:nvSpPr>
          <p:cNvPr id="1069" name="Google Shape;1069;p84"/>
          <p:cNvSpPr txBox="1"/>
          <p:nvPr/>
        </p:nvSpPr>
        <p:spPr>
          <a:xfrm>
            <a:off x="2403650" y="914400"/>
            <a:ext cx="10201200" cy="1421700"/>
          </a:xfrm>
          <a:prstGeom prst="rect">
            <a:avLst/>
          </a:prstGeom>
          <a:noFill/>
          <a:ln>
            <a:noFill/>
          </a:ln>
        </p:spPr>
        <p:txBody>
          <a:bodyPr anchorCtr="0" anchor="ctr" bIns="0" lIns="0" spcFirstLastPara="1" rIns="182850" wrap="square" tIns="0">
            <a:noAutofit/>
          </a:bodyPr>
          <a:lstStyle/>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Diagnostic Question 08 </a:t>
            </a:r>
            <a:endParaRPr sz="4000">
              <a:solidFill>
                <a:srgbClr val="202124"/>
              </a:solidFill>
              <a:latin typeface="Google Sans Medium"/>
              <a:ea typeface="Google Sans Medium"/>
              <a:cs typeface="Google Sans Medium"/>
              <a:sym typeface="Google Sans Medium"/>
            </a:endParaRPr>
          </a:p>
        </p:txBody>
      </p:sp>
      <p:pic>
        <p:nvPicPr>
          <p:cNvPr id="1070" name="Google Shape;1070;p84"/>
          <p:cNvPicPr preferRelativeResize="0"/>
          <p:nvPr/>
        </p:nvPicPr>
        <p:blipFill>
          <a:blip r:embed="rId3">
            <a:alphaModFix/>
          </a:blip>
          <a:stretch>
            <a:fillRect/>
          </a:stretch>
        </p:blipFill>
        <p:spPr>
          <a:xfrm>
            <a:off x="13535525" y="768100"/>
            <a:ext cx="3394224" cy="3209424"/>
          </a:xfrm>
          <a:prstGeom prst="rect">
            <a:avLst/>
          </a:prstGeom>
          <a:noFill/>
          <a:ln>
            <a:noFill/>
          </a:ln>
        </p:spPr>
      </p:pic>
      <p:sp>
        <p:nvSpPr>
          <p:cNvPr id="1071" name="Google Shape;1071;p84"/>
          <p:cNvSpPr/>
          <p:nvPr/>
        </p:nvSpPr>
        <p:spPr>
          <a:xfrm rot="5400000">
            <a:off x="2744675" y="3542450"/>
            <a:ext cx="1065000" cy="6553500"/>
          </a:xfrm>
          <a:prstGeom prst="round2SameRect">
            <a:avLst>
              <a:gd fmla="val 16667"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84"/>
          <p:cNvSpPr txBox="1"/>
          <p:nvPr/>
        </p:nvSpPr>
        <p:spPr>
          <a:xfrm>
            <a:off x="914350" y="6383450"/>
            <a:ext cx="5541300" cy="871500"/>
          </a:xfrm>
          <a:prstGeom prst="rect">
            <a:avLst/>
          </a:prstGeom>
          <a:noFill/>
          <a:ln>
            <a:noFill/>
          </a:ln>
        </p:spPr>
        <p:txBody>
          <a:bodyPr anchorCtr="0" anchor="ctr" bIns="0" lIns="0" spcFirstLastPara="1" rIns="91425" wrap="square" tIns="0">
            <a:noAutofit/>
          </a:bodyPr>
          <a:lstStyle/>
          <a:p>
            <a:pPr indent="0" lvl="0" marL="0" rtl="0" algn="l">
              <a:lnSpc>
                <a:spcPct val="115000"/>
              </a:lnSpc>
              <a:spcBef>
                <a:spcPts val="0"/>
              </a:spcBef>
              <a:spcAft>
                <a:spcPts val="0"/>
              </a:spcAft>
              <a:buNone/>
            </a:pPr>
            <a:r>
              <a:rPr lang="en" sz="2400">
                <a:solidFill>
                  <a:srgbClr val="FFFFFF"/>
                </a:solidFill>
                <a:latin typeface="Google Sans Text"/>
                <a:ea typeface="Google Sans Text"/>
                <a:cs typeface="Google Sans Text"/>
                <a:sym typeface="Google Sans Text"/>
              </a:rPr>
              <a:t> What conditions should you use? </a:t>
            </a:r>
            <a:endParaRPr sz="2400">
              <a:solidFill>
                <a:srgbClr val="FFFFFF"/>
              </a:solidFill>
              <a:latin typeface="Google Sans Text"/>
              <a:ea typeface="Google Sans Text"/>
              <a:cs typeface="Google Sans Text"/>
              <a:sym typeface="Google Sans Text"/>
            </a:endParaRPr>
          </a:p>
          <a:p>
            <a:pPr indent="0" lvl="0" marL="0" rtl="0" algn="l">
              <a:lnSpc>
                <a:spcPct val="115000"/>
              </a:lnSpc>
              <a:spcBef>
                <a:spcPts val="0"/>
              </a:spcBef>
              <a:spcAft>
                <a:spcPts val="0"/>
              </a:spcAft>
              <a:buNone/>
            </a:pPr>
            <a:r>
              <a:rPr lang="en" sz="2400">
                <a:solidFill>
                  <a:srgbClr val="FFFFFF"/>
                </a:solidFill>
                <a:latin typeface="Google Sans Text"/>
                <a:ea typeface="Google Sans Text"/>
                <a:cs typeface="Google Sans Text"/>
                <a:sym typeface="Google Sans Text"/>
              </a:rPr>
              <a:t>(Pick two.)</a:t>
            </a:r>
            <a:endParaRPr sz="2400">
              <a:solidFill>
                <a:srgbClr val="FFFFFF"/>
              </a:solidFill>
              <a:latin typeface="Google Sans Text"/>
              <a:ea typeface="Google Sans Text"/>
              <a:cs typeface="Google Sans Text"/>
              <a:sym typeface="Google Sans Text"/>
            </a:endParaRPr>
          </a:p>
        </p:txBody>
      </p:sp>
      <p:sp>
        <p:nvSpPr>
          <p:cNvPr id="1073" name="Google Shape;1073;p84"/>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84"/>
          <p:cNvSpPr txBox="1"/>
          <p:nvPr/>
        </p:nvSpPr>
        <p:spPr>
          <a:xfrm>
            <a:off x="914350" y="4521050"/>
            <a:ext cx="5967600" cy="1311300"/>
          </a:xfrm>
          <a:prstGeom prst="rect">
            <a:avLst/>
          </a:prstGeom>
          <a:noFill/>
          <a:ln>
            <a:noFill/>
          </a:ln>
        </p:spPr>
        <p:txBody>
          <a:bodyPr anchorCtr="0" anchor="t" bIns="91425" lIns="0" spcFirstLastPara="1" rIns="91425" wrap="square" tIns="0">
            <a:spAutoFit/>
          </a:bodyPr>
          <a:lstStyle/>
          <a:p>
            <a:pPr indent="0" lvl="0" marL="0" rtl="0" algn="l">
              <a:lnSpc>
                <a:spcPct val="115000"/>
              </a:lnSpc>
              <a:spcBef>
                <a:spcPts val="0"/>
              </a:spcBef>
              <a:spcAft>
                <a:spcPts val="0"/>
              </a:spcAft>
              <a:buNone/>
            </a:pPr>
            <a:r>
              <a:rPr lang="en" sz="2400">
                <a:solidFill>
                  <a:srgbClr val="3C4043"/>
                </a:solidFill>
                <a:latin typeface="Google Sans Text"/>
                <a:ea typeface="Google Sans Text"/>
                <a:cs typeface="Google Sans Text"/>
                <a:sym typeface="Google Sans Text"/>
              </a:rPr>
              <a:t>You want to implement a lifecycle rule that changes your storage type from Standard to Nearline after a specific date. </a:t>
            </a:r>
            <a:endParaRPr sz="2400">
              <a:solidFill>
                <a:srgbClr val="3C4043"/>
              </a:solidFill>
              <a:latin typeface="Google Sans Text"/>
              <a:ea typeface="Google Sans Text"/>
              <a:cs typeface="Google Sans Text"/>
              <a:sym typeface="Google Sans Text"/>
            </a:endParaRPr>
          </a:p>
        </p:txBody>
      </p:sp>
      <p:sp>
        <p:nvSpPr>
          <p:cNvPr id="1075" name="Google Shape;1075;p84"/>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4</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4</a:t>
            </a:r>
            <a:endParaRPr sz="5700">
              <a:solidFill>
                <a:srgbClr val="3C4043"/>
              </a:solidFill>
              <a:latin typeface="Roboto Mono"/>
              <a:ea typeface="Roboto Mono"/>
              <a:cs typeface="Roboto Mono"/>
              <a:sym typeface="Roboto Mono"/>
            </a:endParaRPr>
          </a:p>
        </p:txBody>
      </p:sp>
      <p:sp>
        <p:nvSpPr>
          <p:cNvPr id="1076" name="Google Shape;1076;p84"/>
          <p:cNvSpPr txBox="1"/>
          <p:nvPr/>
        </p:nvSpPr>
        <p:spPr>
          <a:xfrm>
            <a:off x="1037891" y="1300078"/>
            <a:ext cx="5442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0" name="Shape 1080"/>
        <p:cNvGrpSpPr/>
        <p:nvPr/>
      </p:nvGrpSpPr>
      <p:grpSpPr>
        <a:xfrm>
          <a:off x="0" y="0"/>
          <a:ext cx="0" cy="0"/>
          <a:chOff x="0" y="0"/>
          <a:chExt cx="0" cy="0"/>
        </a:xfrm>
      </p:grpSpPr>
      <p:sp>
        <p:nvSpPr>
          <p:cNvPr id="1081" name="Google Shape;1081;p85"/>
          <p:cNvSpPr txBox="1"/>
          <p:nvPr/>
        </p:nvSpPr>
        <p:spPr>
          <a:xfrm>
            <a:off x="2403650" y="914400"/>
            <a:ext cx="12365400" cy="1993200"/>
          </a:xfrm>
          <a:prstGeom prst="rect">
            <a:avLst/>
          </a:prstGeom>
          <a:noFill/>
          <a:ln>
            <a:noFill/>
          </a:ln>
        </p:spPr>
        <p:txBody>
          <a:bodyPr anchorCtr="0" anchor="ctr" bIns="0" lIns="0" spcFirstLastPara="1" rIns="182850" wrap="square" tIns="0">
            <a:noAutofit/>
          </a:bodyPr>
          <a:lstStyle/>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Managing storage and database solutions</a:t>
            </a:r>
            <a:endParaRPr sz="4800">
              <a:solidFill>
                <a:srgbClr val="202124"/>
              </a:solidFill>
              <a:latin typeface="Google Sans Medium"/>
              <a:ea typeface="Google Sans Medium"/>
              <a:cs typeface="Google Sans Medium"/>
              <a:sym typeface="Google Sans Medium"/>
            </a:endParaRPr>
          </a:p>
          <a:p>
            <a:pPr indent="0" lvl="0" marL="0" rtl="0" algn="l">
              <a:lnSpc>
                <a:spcPct val="90000"/>
              </a:lnSpc>
              <a:spcBef>
                <a:spcPts val="0"/>
              </a:spcBef>
              <a:spcAft>
                <a:spcPts val="0"/>
              </a:spcAft>
              <a:buNone/>
            </a:pPr>
            <a:r>
              <a:t/>
            </a:r>
            <a:endParaRPr sz="4000">
              <a:solidFill>
                <a:srgbClr val="202124"/>
              </a:solidFill>
              <a:latin typeface="Google Sans Medium"/>
              <a:ea typeface="Google Sans Medium"/>
              <a:cs typeface="Google Sans Medium"/>
              <a:sym typeface="Google Sans Medium"/>
            </a:endParaRPr>
          </a:p>
        </p:txBody>
      </p:sp>
      <p:sp>
        <p:nvSpPr>
          <p:cNvPr id="1082" name="Google Shape;1082;p85"/>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4</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4</a:t>
            </a:r>
            <a:endParaRPr sz="5700">
              <a:solidFill>
                <a:srgbClr val="3C4043"/>
              </a:solidFill>
              <a:latin typeface="Roboto Mono"/>
              <a:ea typeface="Roboto Mono"/>
              <a:cs typeface="Roboto Mono"/>
              <a:sym typeface="Roboto Mono"/>
            </a:endParaRPr>
          </a:p>
        </p:txBody>
      </p:sp>
      <p:sp>
        <p:nvSpPr>
          <p:cNvPr id="1083" name="Google Shape;1083;p85"/>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85"/>
          <p:cNvSpPr txBox="1"/>
          <p:nvPr/>
        </p:nvSpPr>
        <p:spPr>
          <a:xfrm>
            <a:off x="1037891" y="1300078"/>
            <a:ext cx="5442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
        <p:nvSpPr>
          <p:cNvPr id="1085" name="Google Shape;1085;p85"/>
          <p:cNvSpPr/>
          <p:nvPr/>
        </p:nvSpPr>
        <p:spPr>
          <a:xfrm>
            <a:off x="11996950" y="3136200"/>
            <a:ext cx="6291300" cy="7150800"/>
          </a:xfrm>
          <a:prstGeom prst="rect">
            <a:avLst/>
          </a:prstGeom>
          <a:solidFill>
            <a:srgbClr val="F1F3F4"/>
          </a:solidFill>
          <a:ln>
            <a:noFill/>
          </a:ln>
        </p:spPr>
        <p:txBody>
          <a:bodyPr anchorCtr="0" anchor="t" bIns="182850" lIns="182850" spcFirstLastPara="1" rIns="182850" wrap="square" tIns="182850">
            <a:noAutofit/>
          </a:bodyPr>
          <a:lstStyle/>
          <a:p>
            <a:pPr indent="0" lvl="0" marL="0" marR="0" rtl="0" algn="l">
              <a:lnSpc>
                <a:spcPct val="120000"/>
              </a:lnSpc>
              <a:spcBef>
                <a:spcPts val="0"/>
              </a:spcBef>
              <a:spcAft>
                <a:spcPts val="0"/>
              </a:spcAft>
              <a:buNone/>
            </a:pPr>
            <a:r>
              <a:t/>
            </a:r>
            <a:endParaRPr sz="2000">
              <a:latin typeface="Roboto Mono"/>
              <a:ea typeface="Roboto Mono"/>
              <a:cs typeface="Roboto Mono"/>
              <a:sym typeface="Roboto Mono"/>
            </a:endParaRPr>
          </a:p>
          <a:p>
            <a:pPr indent="0" lvl="0" marL="0" marR="0" rtl="0" algn="l">
              <a:lnSpc>
                <a:spcPct val="120000"/>
              </a:lnSpc>
              <a:spcBef>
                <a:spcPts val="0"/>
              </a:spcBef>
              <a:spcAft>
                <a:spcPts val="0"/>
              </a:spcAft>
              <a:buNone/>
            </a:pPr>
            <a:r>
              <a:t/>
            </a:r>
            <a:endParaRPr sz="2000">
              <a:latin typeface="Roboto Mono"/>
              <a:ea typeface="Roboto Mono"/>
              <a:cs typeface="Roboto Mono"/>
              <a:sym typeface="Roboto Mono"/>
            </a:endParaRPr>
          </a:p>
        </p:txBody>
      </p:sp>
      <p:sp>
        <p:nvSpPr>
          <p:cNvPr id="1086" name="Google Shape;1086;p85"/>
          <p:cNvSpPr txBox="1"/>
          <p:nvPr/>
        </p:nvSpPr>
        <p:spPr>
          <a:xfrm>
            <a:off x="12585650" y="3301100"/>
            <a:ext cx="4720500" cy="1192200"/>
          </a:xfrm>
          <a:prstGeom prst="rect">
            <a:avLst/>
          </a:prstGeom>
          <a:noFill/>
          <a:ln>
            <a:noFill/>
          </a:ln>
        </p:spPr>
        <p:txBody>
          <a:bodyPr anchorCtr="0" anchor="t" bIns="91425" lIns="0" spcFirstLastPara="1" rIns="91425" wrap="square" tIns="91425">
            <a:noAutofit/>
          </a:bodyPr>
          <a:lstStyle/>
          <a:p>
            <a:pPr indent="0" lvl="0" marL="0" rtl="0" algn="l">
              <a:lnSpc>
                <a:spcPct val="115000"/>
              </a:lnSpc>
              <a:spcBef>
                <a:spcPts val="0"/>
              </a:spcBef>
              <a:spcAft>
                <a:spcPts val="0"/>
              </a:spcAft>
              <a:buNone/>
            </a:pPr>
            <a:r>
              <a:rPr lang="en" sz="2800">
                <a:solidFill>
                  <a:srgbClr val="3C4043"/>
                </a:solidFill>
                <a:latin typeface="Google Sans Medium"/>
                <a:ea typeface="Google Sans Medium"/>
                <a:cs typeface="Google Sans Medium"/>
                <a:sym typeface="Google Sans Medium"/>
              </a:rPr>
              <a:t>Documentation</a:t>
            </a:r>
            <a:endParaRPr sz="2800">
              <a:solidFill>
                <a:srgbClr val="3C4043"/>
              </a:solidFill>
              <a:latin typeface="Google Sans Medium"/>
              <a:ea typeface="Google Sans Medium"/>
              <a:cs typeface="Google Sans Medium"/>
              <a:sym typeface="Google Sans Medium"/>
            </a:endParaRPr>
          </a:p>
        </p:txBody>
      </p:sp>
      <p:sp>
        <p:nvSpPr>
          <p:cNvPr id="1087" name="Google Shape;1087;p85"/>
          <p:cNvSpPr txBox="1"/>
          <p:nvPr/>
        </p:nvSpPr>
        <p:spPr>
          <a:xfrm>
            <a:off x="3868900" y="3377300"/>
            <a:ext cx="4364100" cy="11922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None/>
            </a:pPr>
            <a:r>
              <a:rPr lang="en" sz="2800">
                <a:solidFill>
                  <a:srgbClr val="3C4043"/>
                </a:solidFill>
                <a:latin typeface="Google Sans Medium"/>
                <a:ea typeface="Google Sans Medium"/>
                <a:cs typeface="Google Sans Medium"/>
                <a:sym typeface="Google Sans Medium"/>
              </a:rPr>
              <a:t>Courses</a:t>
            </a:r>
            <a:endParaRPr sz="2800">
              <a:solidFill>
                <a:srgbClr val="3C4043"/>
              </a:solidFill>
              <a:latin typeface="Google Sans Medium"/>
              <a:ea typeface="Google Sans Medium"/>
              <a:cs typeface="Google Sans Medium"/>
              <a:sym typeface="Google Sans Medium"/>
            </a:endParaRPr>
          </a:p>
        </p:txBody>
      </p:sp>
      <p:cxnSp>
        <p:nvCxnSpPr>
          <p:cNvPr id="1088" name="Google Shape;1088;p85"/>
          <p:cNvCxnSpPr/>
          <p:nvPr/>
        </p:nvCxnSpPr>
        <p:spPr>
          <a:xfrm>
            <a:off x="950800" y="3996150"/>
            <a:ext cx="10200300" cy="0"/>
          </a:xfrm>
          <a:prstGeom prst="straightConnector1">
            <a:avLst/>
          </a:prstGeom>
          <a:noFill/>
          <a:ln cap="flat" cmpd="sng" w="76200">
            <a:solidFill>
              <a:srgbClr val="4285F4"/>
            </a:solidFill>
            <a:prstDash val="solid"/>
            <a:round/>
            <a:headEnd len="med" w="med" type="none"/>
            <a:tailEnd len="med" w="med" type="none"/>
          </a:ln>
        </p:spPr>
      </p:cxnSp>
      <p:sp>
        <p:nvSpPr>
          <p:cNvPr id="1089" name="Google Shape;1089;p85"/>
          <p:cNvSpPr txBox="1"/>
          <p:nvPr/>
        </p:nvSpPr>
        <p:spPr>
          <a:xfrm>
            <a:off x="12585650" y="4272300"/>
            <a:ext cx="4934100" cy="1108200"/>
          </a:xfrm>
          <a:prstGeom prst="rect">
            <a:avLst/>
          </a:prstGeom>
          <a:noFill/>
          <a:ln>
            <a:noFill/>
          </a:ln>
        </p:spPr>
        <p:txBody>
          <a:bodyPr anchorCtr="0" anchor="ctr" bIns="182850" lIns="0" spcFirstLastPara="1" rIns="182850" wrap="square" tIns="182850">
            <a:spAutoFit/>
          </a:bodyPr>
          <a:lstStyle/>
          <a:p>
            <a:pPr indent="0" lvl="0" marL="0" rtl="0" algn="l">
              <a:lnSpc>
                <a:spcPct val="100000"/>
              </a:lnSpc>
              <a:spcBef>
                <a:spcPts val="0"/>
              </a:spcBef>
              <a:spcAft>
                <a:spcPts val="0"/>
              </a:spcAft>
              <a:buNone/>
            </a:pPr>
            <a:r>
              <a:rPr lang="en" sz="2400" u="sng">
                <a:solidFill>
                  <a:srgbClr val="1A73E8"/>
                </a:solidFill>
                <a:latin typeface="Google Sans"/>
                <a:ea typeface="Google Sans"/>
                <a:cs typeface="Google Sans"/>
                <a:sym typeface="Google Sans"/>
                <a:hlinkClick r:id="rId3">
                  <a:extLst>
                    <a:ext uri="{A12FA001-AC4F-418D-AE19-62706E023703}">
                      <ahyp:hlinkClr val="tx"/>
                    </a:ext>
                  </a:extLst>
                </a:hlinkClick>
              </a:rPr>
              <a:t>Object Lifecycle Management | Cloud Storage</a:t>
            </a:r>
            <a:r>
              <a:rPr lang="en" sz="2400">
                <a:solidFill>
                  <a:srgbClr val="3C4043"/>
                </a:solidFill>
                <a:latin typeface="Google Sans"/>
                <a:ea typeface="Google Sans"/>
                <a:cs typeface="Google Sans"/>
                <a:sym typeface="Google Sans"/>
              </a:rPr>
              <a:t> </a:t>
            </a:r>
            <a:endParaRPr sz="2400">
              <a:solidFill>
                <a:srgbClr val="3C4043"/>
              </a:solidFill>
              <a:latin typeface="Google Sans"/>
              <a:ea typeface="Google Sans"/>
              <a:cs typeface="Google Sans"/>
              <a:sym typeface="Google Sans"/>
            </a:endParaRPr>
          </a:p>
        </p:txBody>
      </p:sp>
      <p:sp>
        <p:nvSpPr>
          <p:cNvPr id="1090" name="Google Shape;1090;p85"/>
          <p:cNvSpPr/>
          <p:nvPr/>
        </p:nvSpPr>
        <p:spPr>
          <a:xfrm>
            <a:off x="950800" y="6036331"/>
            <a:ext cx="4593000" cy="16950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85"/>
          <p:cNvSpPr/>
          <p:nvPr/>
        </p:nvSpPr>
        <p:spPr>
          <a:xfrm>
            <a:off x="6104600" y="6017293"/>
            <a:ext cx="5046600" cy="16950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85"/>
          <p:cNvSpPr txBox="1"/>
          <p:nvPr/>
        </p:nvSpPr>
        <p:spPr>
          <a:xfrm>
            <a:off x="1066750" y="6082969"/>
            <a:ext cx="4005000" cy="1667400"/>
          </a:xfrm>
          <a:prstGeom prst="rect">
            <a:avLst/>
          </a:prstGeom>
          <a:noFill/>
          <a:ln>
            <a:noFill/>
          </a:ln>
        </p:spPr>
        <p:txBody>
          <a:bodyPr anchorCtr="0" anchor="t" bIns="91450" lIns="91450" spcFirstLastPara="1" rIns="91450" wrap="square" tIns="91450">
            <a:spAutoFit/>
          </a:bodyPr>
          <a:lstStyle/>
          <a:p>
            <a:pPr indent="0" lvl="0" marL="0" rtl="0" algn="l">
              <a:lnSpc>
                <a:spcPct val="100000"/>
              </a:lnSpc>
              <a:spcBef>
                <a:spcPts val="0"/>
              </a:spcBef>
              <a:spcAft>
                <a:spcPts val="0"/>
              </a:spcAft>
              <a:buNone/>
            </a:pPr>
            <a:r>
              <a:rPr lang="en" sz="2200" u="sng">
                <a:solidFill>
                  <a:srgbClr val="1A73E8"/>
                </a:solidFill>
                <a:latin typeface="Google Sans Text"/>
                <a:ea typeface="Google Sans Text"/>
                <a:cs typeface="Google Sans Text"/>
                <a:sym typeface="Google Sans Text"/>
                <a:hlinkClick r:id="rId4">
                  <a:extLst>
                    <a:ext uri="{A12FA001-AC4F-418D-AE19-62706E023703}">
                      <ahyp:hlinkClr val="tx"/>
                    </a:ext>
                  </a:extLst>
                </a:hlinkClick>
              </a:rPr>
              <a:t>Architecting with Google Compute Engine</a:t>
            </a:r>
            <a:endParaRPr sz="2200">
              <a:solidFill>
                <a:srgbClr val="3C4043"/>
              </a:solidFill>
              <a:latin typeface="Google Sans Text"/>
              <a:ea typeface="Google Sans Text"/>
              <a:cs typeface="Google Sans Text"/>
              <a:sym typeface="Google Sans Text"/>
            </a:endParaRPr>
          </a:p>
          <a:p>
            <a:pPr indent="-368300" lvl="0" marL="457200" rtl="0" algn="l">
              <a:lnSpc>
                <a:spcPct val="100000"/>
              </a:lnSpc>
              <a:spcBef>
                <a:spcPts val="1000"/>
              </a:spcBef>
              <a:spcAft>
                <a:spcPts val="1000"/>
              </a:spcAft>
              <a:buClr>
                <a:srgbClr val="3C4043"/>
              </a:buClr>
              <a:buSzPts val="2200"/>
              <a:buFont typeface="Google Sans Text"/>
              <a:buChar char="●"/>
            </a:pPr>
            <a:r>
              <a:rPr lang="en" sz="2200">
                <a:solidFill>
                  <a:srgbClr val="3C4043"/>
                </a:solidFill>
                <a:latin typeface="Google Sans Text"/>
                <a:ea typeface="Google Sans Text"/>
                <a:cs typeface="Google Sans Text"/>
                <a:sym typeface="Google Sans Text"/>
              </a:rPr>
              <a:t>M5 Storage and   Database Services</a:t>
            </a:r>
            <a:endParaRPr sz="2200">
              <a:solidFill>
                <a:srgbClr val="202124"/>
              </a:solidFill>
              <a:latin typeface="Google Sans Text"/>
              <a:ea typeface="Google Sans Text"/>
              <a:cs typeface="Google Sans Text"/>
              <a:sym typeface="Google Sans Text"/>
            </a:endParaRPr>
          </a:p>
        </p:txBody>
      </p:sp>
      <p:sp>
        <p:nvSpPr>
          <p:cNvPr id="1093" name="Google Shape;1093;p85"/>
          <p:cNvSpPr txBox="1"/>
          <p:nvPr/>
        </p:nvSpPr>
        <p:spPr>
          <a:xfrm>
            <a:off x="6303250" y="6050131"/>
            <a:ext cx="4934100" cy="1667400"/>
          </a:xfrm>
          <a:prstGeom prst="rect">
            <a:avLst/>
          </a:prstGeom>
          <a:noFill/>
          <a:ln>
            <a:noFill/>
          </a:ln>
        </p:spPr>
        <p:txBody>
          <a:bodyPr anchorCtr="0" anchor="t" bIns="91450" lIns="91450" spcFirstLastPara="1" rIns="91450" wrap="square" tIns="91450">
            <a:spAutoFit/>
          </a:bodyPr>
          <a:lstStyle/>
          <a:p>
            <a:pPr indent="0" lvl="0" marL="0" rtl="0" algn="l">
              <a:lnSpc>
                <a:spcPct val="100000"/>
              </a:lnSpc>
              <a:spcBef>
                <a:spcPts val="0"/>
              </a:spcBef>
              <a:spcAft>
                <a:spcPts val="0"/>
              </a:spcAft>
              <a:buNone/>
            </a:pPr>
            <a:r>
              <a:rPr lang="en" sz="2200" u="sng">
                <a:solidFill>
                  <a:srgbClr val="1A73E8"/>
                </a:solidFill>
                <a:latin typeface="Google Sans Text"/>
                <a:ea typeface="Google Sans Text"/>
                <a:cs typeface="Google Sans Text"/>
                <a:sym typeface="Google Sans Text"/>
                <a:hlinkClick r:id="rId5">
                  <a:extLst>
                    <a:ext uri="{A12FA001-AC4F-418D-AE19-62706E023703}">
                      <ahyp:hlinkClr val="tx"/>
                    </a:ext>
                  </a:extLst>
                </a:hlinkClick>
              </a:rPr>
              <a:t>Essential Google Cloud Infrastructure: Core Services </a:t>
            </a:r>
            <a:endParaRPr sz="2200">
              <a:solidFill>
                <a:srgbClr val="3C4043"/>
              </a:solidFill>
              <a:latin typeface="Google Sans Text"/>
              <a:ea typeface="Google Sans Text"/>
              <a:cs typeface="Google Sans Text"/>
              <a:sym typeface="Google Sans Text"/>
            </a:endParaRPr>
          </a:p>
          <a:p>
            <a:pPr indent="-368300" lvl="0" marL="457200" rtl="0" algn="l">
              <a:spcBef>
                <a:spcPts val="1000"/>
              </a:spcBef>
              <a:spcAft>
                <a:spcPts val="1000"/>
              </a:spcAft>
              <a:buClr>
                <a:srgbClr val="3C4043"/>
              </a:buClr>
              <a:buSzPts val="2200"/>
              <a:buFont typeface="Google Sans Text"/>
              <a:buChar char="●"/>
            </a:pPr>
            <a:r>
              <a:rPr lang="en" sz="2200">
                <a:solidFill>
                  <a:srgbClr val="3C4043"/>
                </a:solidFill>
                <a:latin typeface="Google Sans Text"/>
                <a:ea typeface="Google Sans Text"/>
                <a:cs typeface="Google Sans Text"/>
                <a:sym typeface="Google Sans Text"/>
              </a:rPr>
              <a:t>M2 Storage and                        Database Services</a:t>
            </a:r>
            <a:endParaRPr sz="2200">
              <a:solidFill>
                <a:srgbClr val="3C4043"/>
              </a:solidFill>
              <a:latin typeface="Google Sans Text"/>
              <a:ea typeface="Google Sans Text"/>
              <a:cs typeface="Google Sans Text"/>
              <a:sym typeface="Google Sans Text"/>
            </a:endParaRPr>
          </a:p>
        </p:txBody>
      </p:sp>
      <p:grpSp>
        <p:nvGrpSpPr>
          <p:cNvPr id="1094" name="Google Shape;1094;p85"/>
          <p:cNvGrpSpPr/>
          <p:nvPr/>
        </p:nvGrpSpPr>
        <p:grpSpPr>
          <a:xfrm>
            <a:off x="10212802" y="6526995"/>
            <a:ext cx="675600" cy="675600"/>
            <a:chOff x="958127" y="6085527"/>
            <a:chExt cx="675600" cy="675600"/>
          </a:xfrm>
        </p:grpSpPr>
        <p:sp>
          <p:nvSpPr>
            <p:cNvPr id="1095" name="Google Shape;1095;p85"/>
            <p:cNvSpPr/>
            <p:nvPr/>
          </p:nvSpPr>
          <p:spPr>
            <a:xfrm>
              <a:off x="958127" y="6085527"/>
              <a:ext cx="675600" cy="6756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96" name="Google Shape;1096;p85"/>
            <p:cNvPicPr preferRelativeResize="0"/>
            <p:nvPr/>
          </p:nvPicPr>
          <p:blipFill>
            <a:blip r:embed="rId6">
              <a:alphaModFix/>
            </a:blip>
            <a:stretch>
              <a:fillRect/>
            </a:stretch>
          </p:blipFill>
          <p:spPr>
            <a:xfrm>
              <a:off x="1089993" y="6245277"/>
              <a:ext cx="409470" cy="363974"/>
            </a:xfrm>
            <a:prstGeom prst="rect">
              <a:avLst/>
            </a:prstGeom>
            <a:noFill/>
            <a:ln>
              <a:noFill/>
            </a:ln>
          </p:spPr>
        </p:pic>
      </p:grpSp>
      <p:grpSp>
        <p:nvGrpSpPr>
          <p:cNvPr id="1097" name="Google Shape;1097;p85"/>
          <p:cNvGrpSpPr/>
          <p:nvPr/>
        </p:nvGrpSpPr>
        <p:grpSpPr>
          <a:xfrm>
            <a:off x="4605701" y="6526995"/>
            <a:ext cx="675600" cy="675600"/>
            <a:chOff x="985077" y="3912152"/>
            <a:chExt cx="675600" cy="675600"/>
          </a:xfrm>
        </p:grpSpPr>
        <p:sp>
          <p:nvSpPr>
            <p:cNvPr id="1098" name="Google Shape;1098;p85"/>
            <p:cNvSpPr/>
            <p:nvPr/>
          </p:nvSpPr>
          <p:spPr>
            <a:xfrm>
              <a:off x="985077" y="3912152"/>
              <a:ext cx="675600" cy="6756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99" name="Google Shape;1099;p85"/>
            <p:cNvPicPr preferRelativeResize="0"/>
            <p:nvPr/>
          </p:nvPicPr>
          <p:blipFill>
            <a:blip r:embed="rId7">
              <a:alphaModFix/>
            </a:blip>
            <a:stretch>
              <a:fillRect/>
            </a:stretch>
          </p:blipFill>
          <p:spPr>
            <a:xfrm>
              <a:off x="1092995" y="4060423"/>
              <a:ext cx="454974" cy="363974"/>
            </a:xfrm>
            <a:prstGeom prst="rect">
              <a:avLst/>
            </a:prstGeom>
            <a:noFill/>
            <a:ln>
              <a:noFill/>
            </a:ln>
          </p:spPr>
        </p:pic>
      </p:grpSp>
      <p:sp>
        <p:nvSpPr>
          <p:cNvPr id="1100" name="Google Shape;1100;p85"/>
          <p:cNvSpPr txBox="1"/>
          <p:nvPr/>
        </p:nvSpPr>
        <p:spPr>
          <a:xfrm>
            <a:off x="5563375" y="6452881"/>
            <a:ext cx="4155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400">
                <a:solidFill>
                  <a:srgbClr val="4285F4"/>
                </a:solidFill>
                <a:latin typeface="Google Sans Text"/>
                <a:ea typeface="Google Sans Text"/>
                <a:cs typeface="Google Sans Text"/>
                <a:sym typeface="Google Sans Text"/>
              </a:rPr>
              <a:t>=</a:t>
            </a:r>
            <a:endParaRPr b="1" sz="4400">
              <a:solidFill>
                <a:srgbClr val="4285F4"/>
              </a:solidFill>
              <a:latin typeface="Google Sans Text"/>
              <a:ea typeface="Google Sans Text"/>
              <a:cs typeface="Google Sans Text"/>
              <a:sym typeface="Google Sans Text"/>
            </a:endParaRPr>
          </a:p>
        </p:txBody>
      </p:sp>
      <p:sp>
        <p:nvSpPr>
          <p:cNvPr id="1101" name="Google Shape;1101;p85"/>
          <p:cNvSpPr txBox="1"/>
          <p:nvPr/>
        </p:nvSpPr>
        <p:spPr>
          <a:xfrm>
            <a:off x="1295350" y="4322025"/>
            <a:ext cx="10200300" cy="1329000"/>
          </a:xfrm>
          <a:prstGeom prst="rect">
            <a:avLst/>
          </a:prstGeom>
          <a:noFill/>
          <a:ln>
            <a:noFill/>
          </a:ln>
        </p:spPr>
        <p:txBody>
          <a:bodyPr anchorCtr="0" anchor="t" bIns="91450" lIns="91450" spcFirstLastPara="1" rIns="91450" wrap="square" tIns="91450">
            <a:spAutoFit/>
          </a:bodyPr>
          <a:lstStyle/>
          <a:p>
            <a:pPr indent="0" lvl="0" marL="0" rtl="0" algn="l">
              <a:lnSpc>
                <a:spcPct val="100000"/>
              </a:lnSpc>
              <a:spcBef>
                <a:spcPts val="0"/>
              </a:spcBef>
              <a:spcAft>
                <a:spcPts val="0"/>
              </a:spcAft>
              <a:buNone/>
            </a:pPr>
            <a:r>
              <a:rPr lang="en" sz="2200" u="sng">
                <a:solidFill>
                  <a:srgbClr val="1A73E8"/>
                </a:solidFill>
                <a:latin typeface="Google Sans Text"/>
                <a:ea typeface="Google Sans Text"/>
                <a:cs typeface="Google Sans Text"/>
                <a:sym typeface="Google Sans Text"/>
                <a:hlinkClick r:id="rId8">
                  <a:extLst>
                    <a:ext uri="{A12FA001-AC4F-418D-AE19-62706E023703}">
                      <ahyp:hlinkClr val="tx"/>
                    </a:ext>
                  </a:extLst>
                </a:hlinkClick>
              </a:rPr>
              <a:t>Google Cloud Fundamentals: Core Infrastructure</a:t>
            </a:r>
            <a:endParaRPr sz="2200">
              <a:solidFill>
                <a:srgbClr val="3C4043"/>
              </a:solidFill>
              <a:latin typeface="Google Sans Text"/>
              <a:ea typeface="Google Sans Text"/>
              <a:cs typeface="Google Sans Text"/>
              <a:sym typeface="Google Sans Text"/>
            </a:endParaRPr>
          </a:p>
          <a:p>
            <a:pPr indent="-368300" lvl="0" marL="457200" rtl="0" algn="l">
              <a:lnSpc>
                <a:spcPct val="100000"/>
              </a:lnSpc>
              <a:spcBef>
                <a:spcPts val="1000"/>
              </a:spcBef>
              <a:spcAft>
                <a:spcPts val="0"/>
              </a:spcAft>
              <a:buClr>
                <a:srgbClr val="3C4043"/>
              </a:buClr>
              <a:buSzPts val="2200"/>
              <a:buFont typeface="Google Sans Text"/>
              <a:buChar char="●"/>
            </a:pPr>
            <a:r>
              <a:rPr lang="en" sz="2200">
                <a:solidFill>
                  <a:srgbClr val="3C4043"/>
                </a:solidFill>
                <a:latin typeface="Google Sans Text"/>
                <a:ea typeface="Google Sans Text"/>
                <a:cs typeface="Google Sans Text"/>
                <a:sym typeface="Google Sans Text"/>
              </a:rPr>
              <a:t>M4 Storage in the Cloud</a:t>
            </a:r>
            <a:endParaRPr sz="2200">
              <a:solidFill>
                <a:srgbClr val="3C4043"/>
              </a:solidFill>
              <a:latin typeface="Google Sans Text"/>
              <a:ea typeface="Google Sans Text"/>
              <a:cs typeface="Google Sans Text"/>
              <a:sym typeface="Google Sans Text"/>
            </a:endParaRPr>
          </a:p>
          <a:p>
            <a:pPr indent="0" lvl="0" marL="457200" rtl="0" algn="l">
              <a:lnSpc>
                <a:spcPct val="100000"/>
              </a:lnSpc>
              <a:spcBef>
                <a:spcPts val="0"/>
              </a:spcBef>
              <a:spcAft>
                <a:spcPts val="0"/>
              </a:spcAft>
              <a:buNone/>
            </a:pPr>
            <a:r>
              <a:t/>
            </a:r>
            <a:endParaRPr sz="2200">
              <a:solidFill>
                <a:srgbClr val="3C4043"/>
              </a:solidFill>
              <a:latin typeface="Google Sans Text"/>
              <a:ea typeface="Google Sans Text"/>
              <a:cs typeface="Google Sans Text"/>
              <a:sym typeface="Google Sans Text"/>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5" name="Shape 1105"/>
        <p:cNvGrpSpPr/>
        <p:nvPr/>
      </p:nvGrpSpPr>
      <p:grpSpPr>
        <a:xfrm>
          <a:off x="0" y="0"/>
          <a:ext cx="0" cy="0"/>
          <a:chOff x="0" y="0"/>
          <a:chExt cx="0" cy="0"/>
        </a:xfrm>
      </p:grpSpPr>
      <p:sp>
        <p:nvSpPr>
          <p:cNvPr id="1106" name="Google Shape;1106;p86"/>
          <p:cNvSpPr txBox="1"/>
          <p:nvPr/>
        </p:nvSpPr>
        <p:spPr>
          <a:xfrm>
            <a:off x="8434500" y="4521050"/>
            <a:ext cx="8938800" cy="45069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gcloud compute networks subnets expand-ip-range mysubnet --region us-central1 --prefix-length 20</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gcloud networks subnets expand-ip-range mysubnet --region us-central1 --prefix-length 21</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gcloud compute networks subnets expand-ip-range mysubnet --region us-central1 --prefix-length 21</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100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gcloud compute networks subnets expand-ip-range mysubnet --region us-cetnral1 --prefix-length 22</a:t>
            </a:r>
            <a:endParaRPr sz="2400">
              <a:solidFill>
                <a:srgbClr val="3C4043"/>
              </a:solidFill>
              <a:latin typeface="Google Sans Text"/>
              <a:ea typeface="Google Sans Text"/>
              <a:cs typeface="Google Sans Text"/>
              <a:sym typeface="Google Sans Text"/>
            </a:endParaRPr>
          </a:p>
        </p:txBody>
      </p:sp>
      <p:sp>
        <p:nvSpPr>
          <p:cNvPr id="1107" name="Google Shape;1107;p86"/>
          <p:cNvSpPr txBox="1"/>
          <p:nvPr/>
        </p:nvSpPr>
        <p:spPr>
          <a:xfrm>
            <a:off x="2403650" y="914400"/>
            <a:ext cx="10201200" cy="1421700"/>
          </a:xfrm>
          <a:prstGeom prst="rect">
            <a:avLst/>
          </a:prstGeom>
          <a:noFill/>
          <a:ln>
            <a:noFill/>
          </a:ln>
        </p:spPr>
        <p:txBody>
          <a:bodyPr anchorCtr="0" anchor="ctr" bIns="0" lIns="0" spcFirstLastPara="1" rIns="182850" wrap="square" tIns="0">
            <a:noAutofit/>
          </a:bodyPr>
          <a:lstStyle/>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Diagnostic Question 09 </a:t>
            </a:r>
            <a:endParaRPr sz="4000">
              <a:solidFill>
                <a:srgbClr val="202124"/>
              </a:solidFill>
              <a:latin typeface="Google Sans Medium"/>
              <a:ea typeface="Google Sans Medium"/>
              <a:cs typeface="Google Sans Medium"/>
              <a:sym typeface="Google Sans Medium"/>
            </a:endParaRPr>
          </a:p>
        </p:txBody>
      </p:sp>
      <p:pic>
        <p:nvPicPr>
          <p:cNvPr id="1108" name="Google Shape;1108;p86"/>
          <p:cNvPicPr preferRelativeResize="0"/>
          <p:nvPr/>
        </p:nvPicPr>
        <p:blipFill>
          <a:blip r:embed="rId3">
            <a:alphaModFix/>
          </a:blip>
          <a:stretch>
            <a:fillRect/>
          </a:stretch>
        </p:blipFill>
        <p:spPr>
          <a:xfrm>
            <a:off x="13535525" y="768100"/>
            <a:ext cx="3394224" cy="3209424"/>
          </a:xfrm>
          <a:prstGeom prst="rect">
            <a:avLst/>
          </a:prstGeom>
          <a:noFill/>
          <a:ln>
            <a:noFill/>
          </a:ln>
        </p:spPr>
      </p:pic>
      <p:sp>
        <p:nvSpPr>
          <p:cNvPr id="1109" name="Google Shape;1109;p86"/>
          <p:cNvSpPr/>
          <p:nvPr/>
        </p:nvSpPr>
        <p:spPr>
          <a:xfrm rot="5400000">
            <a:off x="2872925" y="4533100"/>
            <a:ext cx="808500" cy="6553500"/>
          </a:xfrm>
          <a:prstGeom prst="round2SameRect">
            <a:avLst>
              <a:gd fmla="val 16667"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86"/>
          <p:cNvSpPr txBox="1"/>
          <p:nvPr/>
        </p:nvSpPr>
        <p:spPr>
          <a:xfrm>
            <a:off x="914350" y="7428100"/>
            <a:ext cx="5541300" cy="763500"/>
          </a:xfrm>
          <a:prstGeom prst="rect">
            <a:avLst/>
          </a:prstGeom>
          <a:noFill/>
          <a:ln>
            <a:noFill/>
          </a:ln>
        </p:spPr>
        <p:txBody>
          <a:bodyPr anchorCtr="0" anchor="ctr" bIns="0" lIns="0" spcFirstLastPara="1" rIns="91425" wrap="square" tIns="0">
            <a:noAutofit/>
          </a:bodyPr>
          <a:lstStyle/>
          <a:p>
            <a:pPr indent="0" lvl="0" marL="0" rtl="0" algn="l">
              <a:lnSpc>
                <a:spcPct val="115000"/>
              </a:lnSpc>
              <a:spcBef>
                <a:spcPts val="0"/>
              </a:spcBef>
              <a:spcAft>
                <a:spcPts val="0"/>
              </a:spcAft>
              <a:buNone/>
            </a:pPr>
            <a:r>
              <a:rPr lang="en" sz="2400">
                <a:solidFill>
                  <a:srgbClr val="FFFFFF"/>
                </a:solidFill>
                <a:latin typeface="Google Sans Text"/>
                <a:ea typeface="Google Sans Text"/>
                <a:cs typeface="Google Sans Text"/>
                <a:sym typeface="Google Sans Text"/>
              </a:rPr>
              <a:t>What should you do?</a:t>
            </a:r>
            <a:endParaRPr sz="2400">
              <a:solidFill>
                <a:srgbClr val="FFFFFF"/>
              </a:solidFill>
              <a:latin typeface="Google Sans Text"/>
              <a:ea typeface="Google Sans Text"/>
              <a:cs typeface="Google Sans Text"/>
              <a:sym typeface="Google Sans Text"/>
            </a:endParaRPr>
          </a:p>
        </p:txBody>
      </p:sp>
      <p:sp>
        <p:nvSpPr>
          <p:cNvPr id="1111" name="Google Shape;1111;p86"/>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86"/>
          <p:cNvSpPr txBox="1"/>
          <p:nvPr/>
        </p:nvSpPr>
        <p:spPr>
          <a:xfrm>
            <a:off x="914350" y="4521050"/>
            <a:ext cx="5822100" cy="2161200"/>
          </a:xfrm>
          <a:prstGeom prst="rect">
            <a:avLst/>
          </a:prstGeom>
          <a:noFill/>
          <a:ln>
            <a:noFill/>
          </a:ln>
        </p:spPr>
        <p:txBody>
          <a:bodyPr anchorCtr="0" anchor="t" bIns="91425" lIns="0" spcFirstLastPara="1" rIns="91425" wrap="square" tIns="0">
            <a:spAutoFit/>
          </a:bodyPr>
          <a:lstStyle/>
          <a:p>
            <a:pPr indent="0" lvl="0" marL="0" rtl="0" algn="l">
              <a:lnSpc>
                <a:spcPct val="115000"/>
              </a:lnSpc>
              <a:spcBef>
                <a:spcPts val="0"/>
              </a:spcBef>
              <a:spcAft>
                <a:spcPts val="0"/>
              </a:spcAft>
              <a:buNone/>
            </a:pPr>
            <a:r>
              <a:rPr lang="en" sz="2400">
                <a:solidFill>
                  <a:srgbClr val="3C4043"/>
                </a:solidFill>
                <a:latin typeface="Google Sans Text"/>
                <a:ea typeface="Google Sans Text"/>
                <a:cs typeface="Google Sans Text"/>
                <a:sym typeface="Google Sans Text"/>
              </a:rPr>
              <a:t>Cymbal Superstore has a subnetwork called mysubnet with an IP range of 10.1.2.0/24. You need to expand this subnet to include enough IP addresses for at most 2000 users or devices. </a:t>
            </a:r>
            <a:endParaRPr sz="2400">
              <a:solidFill>
                <a:srgbClr val="3C4043"/>
              </a:solidFill>
              <a:latin typeface="Google Sans Text"/>
              <a:ea typeface="Google Sans Text"/>
              <a:cs typeface="Google Sans Text"/>
              <a:sym typeface="Google Sans Text"/>
            </a:endParaRPr>
          </a:p>
        </p:txBody>
      </p:sp>
      <p:sp>
        <p:nvSpPr>
          <p:cNvPr id="1113" name="Google Shape;1113;p86"/>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4</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5</a:t>
            </a:r>
            <a:endParaRPr sz="5700">
              <a:solidFill>
                <a:srgbClr val="3C4043"/>
              </a:solidFill>
              <a:latin typeface="Roboto Mono"/>
              <a:ea typeface="Roboto Mono"/>
              <a:cs typeface="Roboto Mono"/>
              <a:sym typeface="Roboto Mono"/>
            </a:endParaRPr>
          </a:p>
        </p:txBody>
      </p:sp>
      <p:sp>
        <p:nvSpPr>
          <p:cNvPr id="1114" name="Google Shape;1114;p86"/>
          <p:cNvSpPr txBox="1"/>
          <p:nvPr/>
        </p:nvSpPr>
        <p:spPr>
          <a:xfrm>
            <a:off x="1037891" y="1300078"/>
            <a:ext cx="5442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8" name="Shape 1118"/>
        <p:cNvGrpSpPr/>
        <p:nvPr/>
      </p:nvGrpSpPr>
      <p:grpSpPr>
        <a:xfrm>
          <a:off x="0" y="0"/>
          <a:ext cx="0" cy="0"/>
          <a:chOff x="0" y="0"/>
          <a:chExt cx="0" cy="0"/>
        </a:xfrm>
      </p:grpSpPr>
      <p:sp>
        <p:nvSpPr>
          <p:cNvPr id="1119" name="Google Shape;1119;p87"/>
          <p:cNvSpPr/>
          <p:nvPr/>
        </p:nvSpPr>
        <p:spPr>
          <a:xfrm>
            <a:off x="11996950" y="3136200"/>
            <a:ext cx="6291300" cy="7150800"/>
          </a:xfrm>
          <a:prstGeom prst="rect">
            <a:avLst/>
          </a:prstGeom>
          <a:solidFill>
            <a:srgbClr val="F1F3F4"/>
          </a:solidFill>
          <a:ln>
            <a:noFill/>
          </a:ln>
        </p:spPr>
        <p:txBody>
          <a:bodyPr anchorCtr="0" anchor="t" bIns="182850" lIns="182850" spcFirstLastPara="1" rIns="182850" wrap="square" tIns="182850">
            <a:noAutofit/>
          </a:bodyPr>
          <a:lstStyle/>
          <a:p>
            <a:pPr indent="0" lvl="0" marL="0" marR="0" rtl="0" algn="l">
              <a:lnSpc>
                <a:spcPct val="120000"/>
              </a:lnSpc>
              <a:spcBef>
                <a:spcPts val="0"/>
              </a:spcBef>
              <a:spcAft>
                <a:spcPts val="0"/>
              </a:spcAft>
              <a:buNone/>
            </a:pPr>
            <a:r>
              <a:t/>
            </a:r>
            <a:endParaRPr sz="2000">
              <a:latin typeface="Roboto Mono"/>
              <a:ea typeface="Roboto Mono"/>
              <a:cs typeface="Roboto Mono"/>
              <a:sym typeface="Roboto Mono"/>
            </a:endParaRPr>
          </a:p>
          <a:p>
            <a:pPr indent="0" lvl="0" marL="0" marR="0" rtl="0" algn="l">
              <a:lnSpc>
                <a:spcPct val="120000"/>
              </a:lnSpc>
              <a:spcBef>
                <a:spcPts val="0"/>
              </a:spcBef>
              <a:spcAft>
                <a:spcPts val="0"/>
              </a:spcAft>
              <a:buNone/>
            </a:pPr>
            <a:r>
              <a:t/>
            </a:r>
            <a:endParaRPr sz="2000">
              <a:latin typeface="Roboto Mono"/>
              <a:ea typeface="Roboto Mono"/>
              <a:cs typeface="Roboto Mono"/>
              <a:sym typeface="Roboto Mono"/>
            </a:endParaRPr>
          </a:p>
        </p:txBody>
      </p:sp>
      <p:sp>
        <p:nvSpPr>
          <p:cNvPr id="1120" name="Google Shape;1120;p87"/>
          <p:cNvSpPr txBox="1"/>
          <p:nvPr/>
        </p:nvSpPr>
        <p:spPr>
          <a:xfrm>
            <a:off x="12585650" y="3301100"/>
            <a:ext cx="4720500" cy="1192200"/>
          </a:xfrm>
          <a:prstGeom prst="rect">
            <a:avLst/>
          </a:prstGeom>
          <a:noFill/>
          <a:ln>
            <a:noFill/>
          </a:ln>
        </p:spPr>
        <p:txBody>
          <a:bodyPr anchorCtr="0" anchor="t" bIns="91425" lIns="0" spcFirstLastPara="1" rIns="91425" wrap="square" tIns="91425">
            <a:noAutofit/>
          </a:bodyPr>
          <a:lstStyle/>
          <a:p>
            <a:pPr indent="0" lvl="0" marL="0" rtl="0" algn="l">
              <a:lnSpc>
                <a:spcPct val="115000"/>
              </a:lnSpc>
              <a:spcBef>
                <a:spcPts val="0"/>
              </a:spcBef>
              <a:spcAft>
                <a:spcPts val="0"/>
              </a:spcAft>
              <a:buNone/>
            </a:pPr>
            <a:r>
              <a:rPr lang="en" sz="2800">
                <a:solidFill>
                  <a:srgbClr val="3C4043"/>
                </a:solidFill>
                <a:latin typeface="Google Sans Medium"/>
                <a:ea typeface="Google Sans Medium"/>
                <a:cs typeface="Google Sans Medium"/>
                <a:sym typeface="Google Sans Medium"/>
              </a:rPr>
              <a:t>Documentation</a:t>
            </a:r>
            <a:endParaRPr sz="2800">
              <a:solidFill>
                <a:srgbClr val="3C4043"/>
              </a:solidFill>
              <a:latin typeface="Google Sans Medium"/>
              <a:ea typeface="Google Sans Medium"/>
              <a:cs typeface="Google Sans Medium"/>
              <a:sym typeface="Google Sans Medium"/>
            </a:endParaRPr>
          </a:p>
        </p:txBody>
      </p:sp>
      <p:sp>
        <p:nvSpPr>
          <p:cNvPr id="1121" name="Google Shape;1121;p87"/>
          <p:cNvSpPr txBox="1"/>
          <p:nvPr/>
        </p:nvSpPr>
        <p:spPr>
          <a:xfrm>
            <a:off x="3868900" y="3377300"/>
            <a:ext cx="4364100" cy="11922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None/>
            </a:pPr>
            <a:r>
              <a:rPr lang="en" sz="2800">
                <a:solidFill>
                  <a:srgbClr val="3C4043"/>
                </a:solidFill>
                <a:latin typeface="Google Sans Medium"/>
                <a:ea typeface="Google Sans Medium"/>
                <a:cs typeface="Google Sans Medium"/>
                <a:sym typeface="Google Sans Medium"/>
              </a:rPr>
              <a:t>Courses</a:t>
            </a:r>
            <a:endParaRPr sz="2800">
              <a:solidFill>
                <a:srgbClr val="3C4043"/>
              </a:solidFill>
              <a:latin typeface="Google Sans Medium"/>
              <a:ea typeface="Google Sans Medium"/>
              <a:cs typeface="Google Sans Medium"/>
              <a:sym typeface="Google Sans Medium"/>
            </a:endParaRPr>
          </a:p>
        </p:txBody>
      </p:sp>
      <p:cxnSp>
        <p:nvCxnSpPr>
          <p:cNvPr id="1122" name="Google Shape;1122;p87"/>
          <p:cNvCxnSpPr/>
          <p:nvPr/>
        </p:nvCxnSpPr>
        <p:spPr>
          <a:xfrm>
            <a:off x="950800" y="3996150"/>
            <a:ext cx="10200300" cy="0"/>
          </a:xfrm>
          <a:prstGeom prst="straightConnector1">
            <a:avLst/>
          </a:prstGeom>
          <a:noFill/>
          <a:ln cap="flat" cmpd="sng" w="76200">
            <a:solidFill>
              <a:srgbClr val="4285F4"/>
            </a:solidFill>
            <a:prstDash val="solid"/>
            <a:round/>
            <a:headEnd len="med" w="med" type="none"/>
            <a:tailEnd len="med" w="med" type="none"/>
          </a:ln>
        </p:spPr>
      </p:cxnSp>
      <p:sp>
        <p:nvSpPr>
          <p:cNvPr id="1123" name="Google Shape;1123;p87"/>
          <p:cNvSpPr txBox="1"/>
          <p:nvPr/>
        </p:nvSpPr>
        <p:spPr>
          <a:xfrm>
            <a:off x="12585650" y="4272300"/>
            <a:ext cx="4934100" cy="1605900"/>
          </a:xfrm>
          <a:prstGeom prst="rect">
            <a:avLst/>
          </a:prstGeom>
          <a:noFill/>
          <a:ln>
            <a:noFill/>
          </a:ln>
        </p:spPr>
        <p:txBody>
          <a:bodyPr anchorCtr="0" anchor="ctr" bIns="182850" lIns="0" spcFirstLastPara="1" rIns="182850" wrap="square" tIns="182850">
            <a:spAutoFit/>
          </a:bodyPr>
          <a:lstStyle/>
          <a:p>
            <a:pPr indent="0" lvl="0" marL="0" rtl="0" algn="l">
              <a:lnSpc>
                <a:spcPct val="100000"/>
              </a:lnSpc>
              <a:spcBef>
                <a:spcPts val="1000"/>
              </a:spcBef>
              <a:spcAft>
                <a:spcPts val="0"/>
              </a:spcAft>
              <a:buNone/>
            </a:pPr>
            <a:r>
              <a:rPr lang="en" sz="2400" u="sng">
                <a:solidFill>
                  <a:srgbClr val="1A73E8"/>
                </a:solidFill>
                <a:latin typeface="Google Sans"/>
                <a:ea typeface="Google Sans"/>
                <a:cs typeface="Google Sans"/>
                <a:sym typeface="Google Sans"/>
                <a:hlinkClick r:id="rId3">
                  <a:extLst>
                    <a:ext uri="{A12FA001-AC4F-418D-AE19-62706E023703}">
                      <ahyp:hlinkClr val="tx"/>
                    </a:ext>
                  </a:extLst>
                </a:hlinkClick>
              </a:rPr>
              <a:t>gcloud compute networks subnets expand-ip-range</a:t>
            </a:r>
            <a:r>
              <a:rPr lang="en" sz="2400">
                <a:solidFill>
                  <a:srgbClr val="3C4043"/>
                </a:solidFill>
                <a:latin typeface="Google Sans"/>
                <a:ea typeface="Google Sans"/>
                <a:cs typeface="Google Sans"/>
                <a:sym typeface="Google Sans"/>
              </a:rPr>
              <a:t> </a:t>
            </a:r>
            <a:endParaRPr sz="2400">
              <a:solidFill>
                <a:srgbClr val="3C4043"/>
              </a:solidFill>
              <a:latin typeface="Google Sans"/>
              <a:ea typeface="Google Sans"/>
              <a:cs typeface="Google Sans"/>
              <a:sym typeface="Google Sans"/>
            </a:endParaRPr>
          </a:p>
          <a:p>
            <a:pPr indent="0" lvl="0" marL="0" rtl="0" algn="l">
              <a:lnSpc>
                <a:spcPct val="100000"/>
              </a:lnSpc>
              <a:spcBef>
                <a:spcPts val="1000"/>
              </a:spcBef>
              <a:spcAft>
                <a:spcPts val="1000"/>
              </a:spcAft>
              <a:buNone/>
            </a:pPr>
            <a:r>
              <a:rPr lang="en" sz="2400" u="sng">
                <a:solidFill>
                  <a:srgbClr val="1A73E8"/>
                </a:solidFill>
                <a:latin typeface="Google Sans"/>
                <a:ea typeface="Google Sans"/>
                <a:cs typeface="Google Sans"/>
                <a:sym typeface="Google Sans"/>
                <a:hlinkClick r:id="rId4">
                  <a:extLst>
                    <a:ext uri="{A12FA001-AC4F-418D-AE19-62706E023703}">
                      <ahyp:hlinkClr val="tx"/>
                    </a:ext>
                  </a:extLst>
                </a:hlinkClick>
              </a:rPr>
              <a:t>Using VPC networks</a:t>
            </a:r>
            <a:r>
              <a:rPr lang="en" sz="2400">
                <a:solidFill>
                  <a:srgbClr val="3C4043"/>
                </a:solidFill>
                <a:latin typeface="Google Sans"/>
                <a:ea typeface="Google Sans"/>
                <a:cs typeface="Google Sans"/>
                <a:sym typeface="Google Sans"/>
              </a:rPr>
              <a:t> </a:t>
            </a:r>
            <a:endParaRPr sz="2400">
              <a:solidFill>
                <a:srgbClr val="3C4043"/>
              </a:solidFill>
              <a:latin typeface="Google Sans"/>
              <a:ea typeface="Google Sans"/>
              <a:cs typeface="Google Sans"/>
              <a:sym typeface="Google Sans"/>
            </a:endParaRPr>
          </a:p>
        </p:txBody>
      </p:sp>
      <p:sp>
        <p:nvSpPr>
          <p:cNvPr id="1124" name="Google Shape;1124;p87"/>
          <p:cNvSpPr txBox="1"/>
          <p:nvPr/>
        </p:nvSpPr>
        <p:spPr>
          <a:xfrm>
            <a:off x="2403650" y="914400"/>
            <a:ext cx="10201200" cy="1421700"/>
          </a:xfrm>
          <a:prstGeom prst="rect">
            <a:avLst/>
          </a:prstGeom>
          <a:noFill/>
          <a:ln>
            <a:noFill/>
          </a:ln>
        </p:spPr>
        <p:txBody>
          <a:bodyPr anchorCtr="0" anchor="ctr" bIns="0" lIns="0" spcFirstLastPara="1" rIns="182850" wrap="square" tIns="0">
            <a:noAutofit/>
          </a:bodyPr>
          <a:lstStyle/>
          <a:p>
            <a:pPr indent="0" lvl="0" marL="0" rtl="0" algn="l">
              <a:lnSpc>
                <a:spcPct val="12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Managing networking resources</a:t>
            </a:r>
            <a:endParaRPr sz="4800">
              <a:solidFill>
                <a:srgbClr val="202124"/>
              </a:solidFill>
              <a:latin typeface="Google Sans Medium"/>
              <a:ea typeface="Google Sans Medium"/>
              <a:cs typeface="Google Sans Medium"/>
              <a:sym typeface="Google Sans Medium"/>
            </a:endParaRPr>
          </a:p>
        </p:txBody>
      </p:sp>
      <p:sp>
        <p:nvSpPr>
          <p:cNvPr id="1125" name="Google Shape;1125;p87"/>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4</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5</a:t>
            </a:r>
            <a:endParaRPr sz="5700">
              <a:solidFill>
                <a:srgbClr val="3C4043"/>
              </a:solidFill>
              <a:latin typeface="Roboto Mono"/>
              <a:ea typeface="Roboto Mono"/>
              <a:cs typeface="Roboto Mono"/>
              <a:sym typeface="Roboto Mono"/>
            </a:endParaRPr>
          </a:p>
        </p:txBody>
      </p:sp>
      <p:sp>
        <p:nvSpPr>
          <p:cNvPr id="1126" name="Google Shape;1126;p87"/>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87"/>
          <p:cNvSpPr txBox="1"/>
          <p:nvPr/>
        </p:nvSpPr>
        <p:spPr>
          <a:xfrm>
            <a:off x="1037891" y="1300078"/>
            <a:ext cx="5442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
        <p:nvSpPr>
          <p:cNvPr id="1128" name="Google Shape;1128;p87"/>
          <p:cNvSpPr/>
          <p:nvPr/>
        </p:nvSpPr>
        <p:spPr>
          <a:xfrm>
            <a:off x="950800" y="4569493"/>
            <a:ext cx="4593000" cy="16950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87"/>
          <p:cNvSpPr/>
          <p:nvPr/>
        </p:nvSpPr>
        <p:spPr>
          <a:xfrm>
            <a:off x="6104600" y="4569493"/>
            <a:ext cx="5046600" cy="16950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87"/>
          <p:cNvSpPr txBox="1"/>
          <p:nvPr/>
        </p:nvSpPr>
        <p:spPr>
          <a:xfrm>
            <a:off x="1066750" y="4635169"/>
            <a:ext cx="4005000" cy="1329000"/>
          </a:xfrm>
          <a:prstGeom prst="rect">
            <a:avLst/>
          </a:prstGeom>
          <a:noFill/>
          <a:ln>
            <a:noFill/>
          </a:ln>
        </p:spPr>
        <p:txBody>
          <a:bodyPr anchorCtr="0" anchor="t" bIns="91450" lIns="91450" spcFirstLastPara="1" rIns="91450" wrap="square" tIns="91450">
            <a:spAutoFit/>
          </a:bodyPr>
          <a:lstStyle/>
          <a:p>
            <a:pPr indent="0" lvl="0" marL="0" rtl="0" algn="l">
              <a:lnSpc>
                <a:spcPct val="100000"/>
              </a:lnSpc>
              <a:spcBef>
                <a:spcPts val="0"/>
              </a:spcBef>
              <a:spcAft>
                <a:spcPts val="0"/>
              </a:spcAft>
              <a:buNone/>
            </a:pPr>
            <a:r>
              <a:rPr lang="en" sz="2200" u="sng">
                <a:solidFill>
                  <a:srgbClr val="1A73E8"/>
                </a:solidFill>
                <a:latin typeface="Google Sans Text"/>
                <a:ea typeface="Google Sans Text"/>
                <a:cs typeface="Google Sans Text"/>
                <a:sym typeface="Google Sans Text"/>
                <a:hlinkClick r:id="rId5">
                  <a:extLst>
                    <a:ext uri="{A12FA001-AC4F-418D-AE19-62706E023703}">
                      <ahyp:hlinkClr val="tx"/>
                    </a:ext>
                  </a:extLst>
                </a:hlinkClick>
              </a:rPr>
              <a:t>Architecting with Google Compute Engine</a:t>
            </a:r>
            <a:endParaRPr sz="2200">
              <a:solidFill>
                <a:srgbClr val="3C4043"/>
              </a:solidFill>
              <a:latin typeface="Google Sans Text"/>
              <a:ea typeface="Google Sans Text"/>
              <a:cs typeface="Google Sans Text"/>
              <a:sym typeface="Google Sans Text"/>
            </a:endParaRPr>
          </a:p>
          <a:p>
            <a:pPr indent="-368300" lvl="0" marL="457200" rtl="0" algn="l">
              <a:lnSpc>
                <a:spcPct val="100000"/>
              </a:lnSpc>
              <a:spcBef>
                <a:spcPts val="1000"/>
              </a:spcBef>
              <a:spcAft>
                <a:spcPts val="1000"/>
              </a:spcAft>
              <a:buClr>
                <a:srgbClr val="3C4043"/>
              </a:buClr>
              <a:buSzPts val="2200"/>
              <a:buFont typeface="Google Sans Text"/>
              <a:buChar char="●"/>
            </a:pPr>
            <a:r>
              <a:rPr lang="en" sz="2200">
                <a:solidFill>
                  <a:srgbClr val="3C4043"/>
                </a:solidFill>
                <a:latin typeface="Google Sans Text"/>
                <a:ea typeface="Google Sans Text"/>
                <a:cs typeface="Google Sans Text"/>
                <a:sym typeface="Google Sans Text"/>
              </a:rPr>
              <a:t>M2 Virtual Networks</a:t>
            </a:r>
            <a:endParaRPr sz="2200">
              <a:solidFill>
                <a:srgbClr val="202124"/>
              </a:solidFill>
              <a:latin typeface="Google Sans Text"/>
              <a:ea typeface="Google Sans Text"/>
              <a:cs typeface="Google Sans Text"/>
              <a:sym typeface="Google Sans Text"/>
            </a:endParaRPr>
          </a:p>
        </p:txBody>
      </p:sp>
      <p:sp>
        <p:nvSpPr>
          <p:cNvPr id="1131" name="Google Shape;1131;p87"/>
          <p:cNvSpPr txBox="1"/>
          <p:nvPr/>
        </p:nvSpPr>
        <p:spPr>
          <a:xfrm>
            <a:off x="6303250" y="4635169"/>
            <a:ext cx="4934100" cy="1329000"/>
          </a:xfrm>
          <a:prstGeom prst="rect">
            <a:avLst/>
          </a:prstGeom>
          <a:noFill/>
          <a:ln>
            <a:noFill/>
          </a:ln>
        </p:spPr>
        <p:txBody>
          <a:bodyPr anchorCtr="0" anchor="t" bIns="91450" lIns="91450" spcFirstLastPara="1" rIns="91450" wrap="square" tIns="91450">
            <a:spAutoFit/>
          </a:bodyPr>
          <a:lstStyle/>
          <a:p>
            <a:pPr indent="0" lvl="0" marL="0" rtl="0" algn="l">
              <a:spcBef>
                <a:spcPts val="0"/>
              </a:spcBef>
              <a:spcAft>
                <a:spcPts val="0"/>
              </a:spcAft>
              <a:buNone/>
            </a:pPr>
            <a:r>
              <a:rPr lang="en" sz="2200" u="sng">
                <a:solidFill>
                  <a:srgbClr val="1A73E8"/>
                </a:solidFill>
                <a:latin typeface="Google Sans Text"/>
                <a:ea typeface="Google Sans Text"/>
                <a:cs typeface="Google Sans Text"/>
                <a:sym typeface="Google Sans Text"/>
                <a:hlinkClick r:id="rId6">
                  <a:extLst>
                    <a:ext uri="{A12FA001-AC4F-418D-AE19-62706E023703}">
                      <ahyp:hlinkClr val="tx"/>
                    </a:ext>
                  </a:extLst>
                </a:hlinkClick>
              </a:rPr>
              <a:t>Essential Google Cloud Infrastructure: Foundation </a:t>
            </a:r>
            <a:endParaRPr sz="2000">
              <a:solidFill>
                <a:srgbClr val="3C4043"/>
              </a:solidFill>
              <a:latin typeface="Google Sans Text"/>
              <a:ea typeface="Google Sans Text"/>
              <a:cs typeface="Google Sans Text"/>
              <a:sym typeface="Google Sans Text"/>
            </a:endParaRPr>
          </a:p>
          <a:p>
            <a:pPr indent="-368300" lvl="0" marL="457200" rtl="0" algn="l">
              <a:spcBef>
                <a:spcPts val="1000"/>
              </a:spcBef>
              <a:spcAft>
                <a:spcPts val="1000"/>
              </a:spcAft>
              <a:buClr>
                <a:srgbClr val="3C4043"/>
              </a:buClr>
              <a:buSzPts val="2200"/>
              <a:buFont typeface="Google Sans Text"/>
              <a:buChar char="●"/>
            </a:pPr>
            <a:r>
              <a:rPr lang="en" sz="2200">
                <a:solidFill>
                  <a:srgbClr val="3C4043"/>
                </a:solidFill>
                <a:latin typeface="Google Sans Text"/>
                <a:ea typeface="Google Sans Text"/>
                <a:cs typeface="Google Sans Text"/>
                <a:sym typeface="Google Sans Text"/>
              </a:rPr>
              <a:t>M2 Virtual Networks</a:t>
            </a:r>
            <a:endParaRPr sz="2200">
              <a:solidFill>
                <a:srgbClr val="3C4043"/>
              </a:solidFill>
              <a:latin typeface="Google Sans Text"/>
              <a:ea typeface="Google Sans Text"/>
              <a:cs typeface="Google Sans Text"/>
              <a:sym typeface="Google Sans Text"/>
            </a:endParaRPr>
          </a:p>
        </p:txBody>
      </p:sp>
      <p:grpSp>
        <p:nvGrpSpPr>
          <p:cNvPr id="1132" name="Google Shape;1132;p87"/>
          <p:cNvGrpSpPr/>
          <p:nvPr/>
        </p:nvGrpSpPr>
        <p:grpSpPr>
          <a:xfrm>
            <a:off x="10212802" y="5079195"/>
            <a:ext cx="675600" cy="675600"/>
            <a:chOff x="958127" y="6085527"/>
            <a:chExt cx="675600" cy="675600"/>
          </a:xfrm>
        </p:grpSpPr>
        <p:sp>
          <p:nvSpPr>
            <p:cNvPr id="1133" name="Google Shape;1133;p87"/>
            <p:cNvSpPr/>
            <p:nvPr/>
          </p:nvSpPr>
          <p:spPr>
            <a:xfrm>
              <a:off x="958127" y="6085527"/>
              <a:ext cx="675600" cy="6756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34" name="Google Shape;1134;p87"/>
            <p:cNvPicPr preferRelativeResize="0"/>
            <p:nvPr/>
          </p:nvPicPr>
          <p:blipFill>
            <a:blip r:embed="rId7">
              <a:alphaModFix/>
            </a:blip>
            <a:stretch>
              <a:fillRect/>
            </a:stretch>
          </p:blipFill>
          <p:spPr>
            <a:xfrm>
              <a:off x="1089993" y="6245277"/>
              <a:ext cx="409470" cy="363974"/>
            </a:xfrm>
            <a:prstGeom prst="rect">
              <a:avLst/>
            </a:prstGeom>
            <a:noFill/>
            <a:ln>
              <a:noFill/>
            </a:ln>
          </p:spPr>
        </p:pic>
      </p:grpSp>
      <p:grpSp>
        <p:nvGrpSpPr>
          <p:cNvPr id="1135" name="Google Shape;1135;p87"/>
          <p:cNvGrpSpPr/>
          <p:nvPr/>
        </p:nvGrpSpPr>
        <p:grpSpPr>
          <a:xfrm>
            <a:off x="4605701" y="5079195"/>
            <a:ext cx="675600" cy="675600"/>
            <a:chOff x="985077" y="3912152"/>
            <a:chExt cx="675600" cy="675600"/>
          </a:xfrm>
        </p:grpSpPr>
        <p:sp>
          <p:nvSpPr>
            <p:cNvPr id="1136" name="Google Shape;1136;p87"/>
            <p:cNvSpPr/>
            <p:nvPr/>
          </p:nvSpPr>
          <p:spPr>
            <a:xfrm>
              <a:off x="985077" y="3912152"/>
              <a:ext cx="675600" cy="6756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37" name="Google Shape;1137;p87"/>
            <p:cNvPicPr preferRelativeResize="0"/>
            <p:nvPr/>
          </p:nvPicPr>
          <p:blipFill>
            <a:blip r:embed="rId8">
              <a:alphaModFix/>
            </a:blip>
            <a:stretch>
              <a:fillRect/>
            </a:stretch>
          </p:blipFill>
          <p:spPr>
            <a:xfrm>
              <a:off x="1092995" y="4060423"/>
              <a:ext cx="454974" cy="363974"/>
            </a:xfrm>
            <a:prstGeom prst="rect">
              <a:avLst/>
            </a:prstGeom>
            <a:noFill/>
            <a:ln>
              <a:noFill/>
            </a:ln>
          </p:spPr>
        </p:pic>
      </p:grpSp>
      <p:sp>
        <p:nvSpPr>
          <p:cNvPr id="1138" name="Google Shape;1138;p87"/>
          <p:cNvSpPr txBox="1"/>
          <p:nvPr/>
        </p:nvSpPr>
        <p:spPr>
          <a:xfrm>
            <a:off x="5508950" y="5222543"/>
            <a:ext cx="4155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400">
                <a:solidFill>
                  <a:srgbClr val="4285F4"/>
                </a:solidFill>
                <a:latin typeface="Google Sans Text"/>
                <a:ea typeface="Google Sans Text"/>
                <a:cs typeface="Google Sans Text"/>
                <a:sym typeface="Google Sans Text"/>
              </a:rPr>
              <a:t>=</a:t>
            </a:r>
            <a:endParaRPr b="1" sz="4400">
              <a:solidFill>
                <a:srgbClr val="4285F4"/>
              </a:solidFill>
              <a:latin typeface="Google Sans Text"/>
              <a:ea typeface="Google Sans Text"/>
              <a:cs typeface="Google Sans Text"/>
              <a:sym typeface="Google Sans Tex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2" name="Shape 1142"/>
        <p:cNvGrpSpPr/>
        <p:nvPr/>
      </p:nvGrpSpPr>
      <p:grpSpPr>
        <a:xfrm>
          <a:off x="0" y="0"/>
          <a:ext cx="0" cy="0"/>
          <a:chOff x="0" y="0"/>
          <a:chExt cx="0" cy="0"/>
        </a:xfrm>
      </p:grpSpPr>
      <p:sp>
        <p:nvSpPr>
          <p:cNvPr id="1143" name="Google Shape;1143;p88"/>
          <p:cNvSpPr txBox="1"/>
          <p:nvPr/>
        </p:nvSpPr>
        <p:spPr>
          <a:xfrm>
            <a:off x="7438075" y="3072500"/>
            <a:ext cx="9935100" cy="59556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Choose resource type of VM instance 									and metric of CPU load, condition 									trigger if any time series violates, 								condition is below, threshold is .60, for 5 minutes.</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Choose resource type of VM instance and metric of CPU utilization, condition trigger all time series violates, condition is above, threshold is .60 for 5 minutes.</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Choose resource type of VM instance, and metric of CPU utilization, condition trigger if any time series violates, condition is below, threshold is .60 for 5 minutes. </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100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Choose resource type of VM instance and metric of CPU utilization, condition trigger if any time series violates, condition is above, threshold is .60 for 5 minutes. </a:t>
            </a:r>
            <a:endParaRPr sz="2400">
              <a:solidFill>
                <a:srgbClr val="3C4043"/>
              </a:solidFill>
              <a:latin typeface="Google Sans Text"/>
              <a:ea typeface="Google Sans Text"/>
              <a:cs typeface="Google Sans Text"/>
              <a:sym typeface="Google Sans Text"/>
            </a:endParaRPr>
          </a:p>
        </p:txBody>
      </p:sp>
      <p:sp>
        <p:nvSpPr>
          <p:cNvPr id="1144" name="Google Shape;1144;p88"/>
          <p:cNvSpPr txBox="1"/>
          <p:nvPr/>
        </p:nvSpPr>
        <p:spPr>
          <a:xfrm>
            <a:off x="2403650" y="914400"/>
            <a:ext cx="10201200" cy="1421700"/>
          </a:xfrm>
          <a:prstGeom prst="rect">
            <a:avLst/>
          </a:prstGeom>
          <a:noFill/>
          <a:ln>
            <a:noFill/>
          </a:ln>
        </p:spPr>
        <p:txBody>
          <a:bodyPr anchorCtr="0" anchor="ctr" bIns="0" lIns="0" spcFirstLastPara="1" rIns="182850" wrap="square" tIns="0">
            <a:noAutofit/>
          </a:bodyPr>
          <a:lstStyle/>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Diagnostic Question 10 </a:t>
            </a:r>
            <a:endParaRPr sz="4000">
              <a:solidFill>
                <a:srgbClr val="202124"/>
              </a:solidFill>
              <a:latin typeface="Google Sans Medium"/>
              <a:ea typeface="Google Sans Medium"/>
              <a:cs typeface="Google Sans Medium"/>
              <a:sym typeface="Google Sans Medium"/>
            </a:endParaRPr>
          </a:p>
        </p:txBody>
      </p:sp>
      <p:pic>
        <p:nvPicPr>
          <p:cNvPr id="1145" name="Google Shape;1145;p88"/>
          <p:cNvPicPr preferRelativeResize="0"/>
          <p:nvPr/>
        </p:nvPicPr>
        <p:blipFill>
          <a:blip r:embed="rId3">
            <a:alphaModFix/>
          </a:blip>
          <a:stretch>
            <a:fillRect/>
          </a:stretch>
        </p:blipFill>
        <p:spPr>
          <a:xfrm>
            <a:off x="13535525" y="768100"/>
            <a:ext cx="3394224" cy="3209424"/>
          </a:xfrm>
          <a:prstGeom prst="rect">
            <a:avLst/>
          </a:prstGeom>
          <a:noFill/>
          <a:ln>
            <a:noFill/>
          </a:ln>
        </p:spPr>
      </p:pic>
      <p:sp>
        <p:nvSpPr>
          <p:cNvPr id="1146" name="Google Shape;1146;p88"/>
          <p:cNvSpPr/>
          <p:nvPr/>
        </p:nvSpPr>
        <p:spPr>
          <a:xfrm rot="5400000">
            <a:off x="2823750" y="5725150"/>
            <a:ext cx="808500" cy="6455400"/>
          </a:xfrm>
          <a:prstGeom prst="round2SameRect">
            <a:avLst>
              <a:gd fmla="val 16667"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88"/>
          <p:cNvSpPr txBox="1"/>
          <p:nvPr/>
        </p:nvSpPr>
        <p:spPr>
          <a:xfrm>
            <a:off x="914350" y="8571100"/>
            <a:ext cx="5541300" cy="763500"/>
          </a:xfrm>
          <a:prstGeom prst="rect">
            <a:avLst/>
          </a:prstGeom>
          <a:noFill/>
          <a:ln>
            <a:noFill/>
          </a:ln>
        </p:spPr>
        <p:txBody>
          <a:bodyPr anchorCtr="0" anchor="ctr" bIns="0" lIns="0" spcFirstLastPara="1" rIns="91425" wrap="square" tIns="0">
            <a:noAutofit/>
          </a:bodyPr>
          <a:lstStyle/>
          <a:p>
            <a:pPr indent="0" lvl="0" marL="0" rtl="0" algn="l">
              <a:lnSpc>
                <a:spcPct val="115000"/>
              </a:lnSpc>
              <a:spcBef>
                <a:spcPts val="0"/>
              </a:spcBef>
              <a:spcAft>
                <a:spcPts val="0"/>
              </a:spcAft>
              <a:buNone/>
            </a:pPr>
            <a:r>
              <a:rPr lang="en" sz="2400">
                <a:solidFill>
                  <a:srgbClr val="FFFFFF"/>
                </a:solidFill>
                <a:latin typeface="Google Sans Text"/>
                <a:ea typeface="Google Sans Text"/>
                <a:cs typeface="Google Sans Text"/>
                <a:sym typeface="Google Sans Text"/>
              </a:rPr>
              <a:t>What should you do?</a:t>
            </a:r>
            <a:endParaRPr sz="2400">
              <a:solidFill>
                <a:srgbClr val="FFFFFF"/>
              </a:solidFill>
              <a:latin typeface="Google Sans Text"/>
              <a:ea typeface="Google Sans Text"/>
              <a:cs typeface="Google Sans Text"/>
              <a:sym typeface="Google Sans Text"/>
            </a:endParaRPr>
          </a:p>
        </p:txBody>
      </p:sp>
      <p:sp>
        <p:nvSpPr>
          <p:cNvPr id="1148" name="Google Shape;1148;p88"/>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88"/>
          <p:cNvSpPr txBox="1"/>
          <p:nvPr/>
        </p:nvSpPr>
        <p:spPr>
          <a:xfrm>
            <a:off x="914350" y="3072500"/>
            <a:ext cx="5541300" cy="5134800"/>
          </a:xfrm>
          <a:prstGeom prst="rect">
            <a:avLst/>
          </a:prstGeom>
          <a:noFill/>
          <a:ln>
            <a:noFill/>
          </a:ln>
        </p:spPr>
        <p:txBody>
          <a:bodyPr anchorCtr="0" anchor="t" bIns="91425" lIns="0" spcFirstLastPara="1" rIns="91425" wrap="square" tIns="0">
            <a:spAutoFit/>
          </a:bodyPr>
          <a:lstStyle/>
          <a:p>
            <a:pPr indent="0" lvl="0" marL="0" rtl="0" algn="l">
              <a:lnSpc>
                <a:spcPct val="115000"/>
              </a:lnSpc>
              <a:spcBef>
                <a:spcPts val="0"/>
              </a:spcBef>
              <a:spcAft>
                <a:spcPts val="0"/>
              </a:spcAft>
              <a:buNone/>
            </a:pPr>
            <a:r>
              <a:rPr lang="en" sz="2400">
                <a:solidFill>
                  <a:srgbClr val="3C4043"/>
                </a:solidFill>
                <a:latin typeface="Google Sans Text"/>
                <a:ea typeface="Google Sans Text"/>
                <a:cs typeface="Google Sans Text"/>
                <a:sym typeface="Google Sans Text"/>
              </a:rPr>
              <a:t>Cymbal Superstore’s supply chain management system has been deployed and is working well. You are tasked with monitoring the system’s resources so you can react quickly to any problems. You want to ensure the CPU usage of each of your Compute Engine instances in us-central1 remains below 60%. You want an incident created if it exceeds this value for 5 minutes. You need to configure the proper alerting policy for this scenario. </a:t>
            </a:r>
            <a:endParaRPr sz="2400">
              <a:solidFill>
                <a:srgbClr val="3C4043"/>
              </a:solidFill>
              <a:latin typeface="Google Sans Text"/>
              <a:ea typeface="Google Sans Text"/>
              <a:cs typeface="Google Sans Text"/>
              <a:sym typeface="Google Sans Text"/>
            </a:endParaRPr>
          </a:p>
        </p:txBody>
      </p:sp>
      <p:sp>
        <p:nvSpPr>
          <p:cNvPr id="1150" name="Google Shape;1150;p88"/>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4</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6</a:t>
            </a:r>
            <a:endParaRPr sz="5700">
              <a:solidFill>
                <a:srgbClr val="3C4043"/>
              </a:solidFill>
              <a:latin typeface="Roboto Mono"/>
              <a:ea typeface="Roboto Mono"/>
              <a:cs typeface="Roboto Mono"/>
              <a:sym typeface="Roboto Mono"/>
            </a:endParaRPr>
          </a:p>
        </p:txBody>
      </p:sp>
      <p:sp>
        <p:nvSpPr>
          <p:cNvPr id="1151" name="Google Shape;1151;p88"/>
          <p:cNvSpPr txBox="1"/>
          <p:nvPr/>
        </p:nvSpPr>
        <p:spPr>
          <a:xfrm>
            <a:off x="1085476" y="1300078"/>
            <a:ext cx="5442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5" name="Shape 1155"/>
        <p:cNvGrpSpPr/>
        <p:nvPr/>
      </p:nvGrpSpPr>
      <p:grpSpPr>
        <a:xfrm>
          <a:off x="0" y="0"/>
          <a:ext cx="0" cy="0"/>
          <a:chOff x="0" y="0"/>
          <a:chExt cx="0" cy="0"/>
        </a:xfrm>
      </p:grpSpPr>
      <p:sp>
        <p:nvSpPr>
          <p:cNvPr id="1156" name="Google Shape;1156;p89"/>
          <p:cNvSpPr/>
          <p:nvPr/>
        </p:nvSpPr>
        <p:spPr>
          <a:xfrm>
            <a:off x="11996950" y="2158300"/>
            <a:ext cx="6291300" cy="8128800"/>
          </a:xfrm>
          <a:prstGeom prst="rect">
            <a:avLst/>
          </a:prstGeom>
          <a:solidFill>
            <a:srgbClr val="F1F3F4"/>
          </a:solidFill>
          <a:ln>
            <a:noFill/>
          </a:ln>
        </p:spPr>
        <p:txBody>
          <a:bodyPr anchorCtr="0" anchor="t" bIns="182850" lIns="182850" spcFirstLastPara="1" rIns="182850" wrap="square" tIns="182850">
            <a:noAutofit/>
          </a:bodyPr>
          <a:lstStyle/>
          <a:p>
            <a:pPr indent="0" lvl="0" marL="0" marR="0" rtl="0" algn="l">
              <a:lnSpc>
                <a:spcPct val="120000"/>
              </a:lnSpc>
              <a:spcBef>
                <a:spcPts val="0"/>
              </a:spcBef>
              <a:spcAft>
                <a:spcPts val="0"/>
              </a:spcAft>
              <a:buNone/>
            </a:pPr>
            <a:r>
              <a:t/>
            </a:r>
            <a:endParaRPr sz="2000">
              <a:latin typeface="Roboto Mono"/>
              <a:ea typeface="Roboto Mono"/>
              <a:cs typeface="Roboto Mono"/>
              <a:sym typeface="Roboto Mono"/>
            </a:endParaRPr>
          </a:p>
          <a:p>
            <a:pPr indent="0" lvl="0" marL="0" marR="0" rtl="0" algn="l">
              <a:lnSpc>
                <a:spcPct val="120000"/>
              </a:lnSpc>
              <a:spcBef>
                <a:spcPts val="0"/>
              </a:spcBef>
              <a:spcAft>
                <a:spcPts val="0"/>
              </a:spcAft>
              <a:buNone/>
            </a:pPr>
            <a:r>
              <a:t/>
            </a:r>
            <a:endParaRPr sz="2000">
              <a:latin typeface="Roboto Mono"/>
              <a:ea typeface="Roboto Mono"/>
              <a:cs typeface="Roboto Mono"/>
              <a:sym typeface="Roboto Mono"/>
            </a:endParaRPr>
          </a:p>
        </p:txBody>
      </p:sp>
      <p:sp>
        <p:nvSpPr>
          <p:cNvPr id="1157" name="Google Shape;1157;p89"/>
          <p:cNvSpPr txBox="1"/>
          <p:nvPr/>
        </p:nvSpPr>
        <p:spPr>
          <a:xfrm>
            <a:off x="12729650" y="3745350"/>
            <a:ext cx="4693800" cy="1667400"/>
          </a:xfrm>
          <a:prstGeom prst="rect">
            <a:avLst/>
          </a:prstGeom>
          <a:noFill/>
          <a:ln>
            <a:noFill/>
          </a:ln>
        </p:spPr>
        <p:txBody>
          <a:bodyPr anchorCtr="0" anchor="t" bIns="91450" lIns="0" spcFirstLastPara="1" rIns="91450" wrap="square" tIns="91450">
            <a:spAutoFit/>
          </a:bodyPr>
          <a:lstStyle/>
          <a:p>
            <a:pPr indent="0" lvl="0" marL="0" rtl="0" algn="l">
              <a:lnSpc>
                <a:spcPct val="100000"/>
              </a:lnSpc>
              <a:spcBef>
                <a:spcPts val="1000"/>
              </a:spcBef>
              <a:spcAft>
                <a:spcPts val="0"/>
              </a:spcAft>
              <a:buNone/>
            </a:pPr>
            <a:r>
              <a:rPr lang="en" sz="2200" u="sng">
                <a:solidFill>
                  <a:srgbClr val="1A73E8"/>
                </a:solidFill>
                <a:latin typeface="Google Sans Text"/>
                <a:ea typeface="Google Sans Text"/>
                <a:cs typeface="Google Sans Text"/>
                <a:sym typeface="Google Sans Text"/>
                <a:hlinkClick r:id="rId3">
                  <a:extLst>
                    <a:ext uri="{A12FA001-AC4F-418D-AE19-62706E023703}">
                      <ahyp:hlinkClr val="tx"/>
                    </a:ext>
                  </a:extLst>
                </a:hlinkClick>
              </a:rPr>
              <a:t>Managing metric-based alerting policies | Cloud Monitoring</a:t>
            </a:r>
            <a:r>
              <a:rPr lang="en" sz="2200">
                <a:solidFill>
                  <a:srgbClr val="3C4043"/>
                </a:solidFill>
                <a:latin typeface="Google Sans Text"/>
                <a:ea typeface="Google Sans Text"/>
                <a:cs typeface="Google Sans Text"/>
                <a:sym typeface="Google Sans Text"/>
              </a:rPr>
              <a:t> </a:t>
            </a:r>
            <a:endParaRPr sz="2200">
              <a:solidFill>
                <a:srgbClr val="3C4043"/>
              </a:solidFill>
              <a:latin typeface="Google Sans Text"/>
              <a:ea typeface="Google Sans Text"/>
              <a:cs typeface="Google Sans Text"/>
              <a:sym typeface="Google Sans Text"/>
            </a:endParaRPr>
          </a:p>
          <a:p>
            <a:pPr indent="0" lvl="0" marL="0" rtl="0" algn="l">
              <a:lnSpc>
                <a:spcPct val="100000"/>
              </a:lnSpc>
              <a:spcBef>
                <a:spcPts val="1000"/>
              </a:spcBef>
              <a:spcAft>
                <a:spcPts val="1000"/>
              </a:spcAft>
              <a:buNone/>
            </a:pPr>
            <a:r>
              <a:rPr lang="en" sz="2200" u="sng">
                <a:solidFill>
                  <a:srgbClr val="1A73E8"/>
                </a:solidFill>
                <a:latin typeface="Google Sans Text"/>
                <a:ea typeface="Google Sans Text"/>
                <a:cs typeface="Google Sans Text"/>
                <a:sym typeface="Google Sans Text"/>
                <a:hlinkClick r:id="rId4">
                  <a:extLst>
                    <a:ext uri="{A12FA001-AC4F-418D-AE19-62706E023703}">
                      <ahyp:hlinkClr val="tx"/>
                    </a:ext>
                  </a:extLst>
                </a:hlinkClick>
              </a:rPr>
              <a:t>Introduction to alerting | Cloud Monitoring</a:t>
            </a:r>
            <a:r>
              <a:rPr lang="en" sz="2200">
                <a:solidFill>
                  <a:srgbClr val="3C4043"/>
                </a:solidFill>
                <a:latin typeface="Google Sans Text"/>
                <a:ea typeface="Google Sans Text"/>
                <a:cs typeface="Google Sans Text"/>
                <a:sym typeface="Google Sans Text"/>
              </a:rPr>
              <a:t> </a:t>
            </a:r>
            <a:endParaRPr sz="2200">
              <a:solidFill>
                <a:srgbClr val="202124"/>
              </a:solidFill>
              <a:latin typeface="Google Sans Text"/>
              <a:ea typeface="Google Sans Text"/>
              <a:cs typeface="Google Sans Text"/>
              <a:sym typeface="Google Sans Text"/>
            </a:endParaRPr>
          </a:p>
        </p:txBody>
      </p:sp>
      <p:cxnSp>
        <p:nvCxnSpPr>
          <p:cNvPr id="1158" name="Google Shape;1158;p89"/>
          <p:cNvCxnSpPr/>
          <p:nvPr/>
        </p:nvCxnSpPr>
        <p:spPr>
          <a:xfrm>
            <a:off x="6839852" y="3538950"/>
            <a:ext cx="4364100" cy="0"/>
          </a:xfrm>
          <a:prstGeom prst="straightConnector1">
            <a:avLst/>
          </a:prstGeom>
          <a:noFill/>
          <a:ln cap="flat" cmpd="sng" w="76200">
            <a:solidFill>
              <a:srgbClr val="EA4335"/>
            </a:solidFill>
            <a:prstDash val="solid"/>
            <a:round/>
            <a:headEnd len="med" w="med" type="none"/>
            <a:tailEnd len="med" w="med" type="none"/>
          </a:ln>
        </p:spPr>
      </p:cxnSp>
      <p:sp>
        <p:nvSpPr>
          <p:cNvPr id="1159" name="Google Shape;1159;p89"/>
          <p:cNvSpPr txBox="1"/>
          <p:nvPr/>
        </p:nvSpPr>
        <p:spPr>
          <a:xfrm>
            <a:off x="6856350" y="2920100"/>
            <a:ext cx="4364100" cy="11922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None/>
            </a:pPr>
            <a:r>
              <a:rPr lang="en" sz="2800">
                <a:solidFill>
                  <a:srgbClr val="3C4043"/>
                </a:solidFill>
                <a:latin typeface="Google Sans Medium"/>
                <a:ea typeface="Google Sans Medium"/>
                <a:cs typeface="Google Sans Medium"/>
                <a:sym typeface="Google Sans Medium"/>
              </a:rPr>
              <a:t>Skill Badges</a:t>
            </a:r>
            <a:endParaRPr sz="2800">
              <a:solidFill>
                <a:srgbClr val="3C4043"/>
              </a:solidFill>
              <a:latin typeface="Google Sans Medium"/>
              <a:ea typeface="Google Sans Medium"/>
              <a:cs typeface="Google Sans Medium"/>
              <a:sym typeface="Google Sans Medium"/>
            </a:endParaRPr>
          </a:p>
        </p:txBody>
      </p:sp>
      <p:grpSp>
        <p:nvGrpSpPr>
          <p:cNvPr id="1160" name="Google Shape;1160;p89"/>
          <p:cNvGrpSpPr/>
          <p:nvPr/>
        </p:nvGrpSpPr>
        <p:grpSpPr>
          <a:xfrm>
            <a:off x="7165650" y="3897750"/>
            <a:ext cx="3745500" cy="2504400"/>
            <a:chOff x="7450263" y="6447925"/>
            <a:chExt cx="3745500" cy="2504400"/>
          </a:xfrm>
        </p:grpSpPr>
        <p:sp>
          <p:nvSpPr>
            <p:cNvPr id="1161" name="Google Shape;1161;p89"/>
            <p:cNvSpPr/>
            <p:nvPr/>
          </p:nvSpPr>
          <p:spPr>
            <a:xfrm>
              <a:off x="7450263" y="6447925"/>
              <a:ext cx="3745500" cy="2504400"/>
            </a:xfrm>
            <a:prstGeom prst="roundRect">
              <a:avLst>
                <a:gd fmla="val 4002" name="adj"/>
              </a:avLst>
            </a:prstGeom>
            <a:noFill/>
            <a:ln cap="flat" cmpd="sng" w="9525">
              <a:solidFill>
                <a:srgbClr val="BDC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62" name="Google Shape;1162;p89"/>
            <p:cNvPicPr preferRelativeResize="0"/>
            <p:nvPr/>
          </p:nvPicPr>
          <p:blipFill>
            <a:blip r:embed="rId5">
              <a:alphaModFix/>
            </a:blip>
            <a:stretch>
              <a:fillRect/>
            </a:stretch>
          </p:blipFill>
          <p:spPr>
            <a:xfrm>
              <a:off x="9114625" y="6611751"/>
              <a:ext cx="416774" cy="416301"/>
            </a:xfrm>
            <a:prstGeom prst="rect">
              <a:avLst/>
            </a:prstGeom>
            <a:noFill/>
            <a:ln>
              <a:noFill/>
            </a:ln>
          </p:spPr>
        </p:pic>
        <p:sp>
          <p:nvSpPr>
            <p:cNvPr id="1163" name="Google Shape;1163;p89"/>
            <p:cNvSpPr txBox="1"/>
            <p:nvPr/>
          </p:nvSpPr>
          <p:spPr>
            <a:xfrm>
              <a:off x="8468163" y="7010413"/>
              <a:ext cx="1709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5F6368"/>
                  </a:solidFill>
                  <a:latin typeface="Google Sans Text"/>
                  <a:ea typeface="Google Sans Text"/>
                  <a:cs typeface="Google Sans Text"/>
                  <a:sym typeface="Google Sans Text"/>
                </a:rPr>
                <a:t>Google </a:t>
              </a:r>
              <a:r>
                <a:rPr lang="en">
                  <a:solidFill>
                    <a:srgbClr val="5F6368"/>
                  </a:solidFill>
                  <a:latin typeface="Google Sans"/>
                  <a:ea typeface="Google Sans"/>
                  <a:cs typeface="Google Sans"/>
                  <a:sym typeface="Google Sans"/>
                </a:rPr>
                <a:t>Cloud</a:t>
              </a:r>
              <a:endParaRPr>
                <a:solidFill>
                  <a:srgbClr val="5F6368"/>
                </a:solidFill>
                <a:latin typeface="Google Sans"/>
                <a:ea typeface="Google Sans"/>
                <a:cs typeface="Google Sans"/>
                <a:sym typeface="Google Sans"/>
              </a:endParaRPr>
            </a:p>
          </p:txBody>
        </p:sp>
        <p:sp>
          <p:nvSpPr>
            <p:cNvPr id="1164" name="Google Shape;1164;p89"/>
            <p:cNvSpPr txBox="1"/>
            <p:nvPr/>
          </p:nvSpPr>
          <p:spPr>
            <a:xfrm>
              <a:off x="7630488" y="7402600"/>
              <a:ext cx="3370500" cy="12006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2200" u="sng">
                  <a:solidFill>
                    <a:srgbClr val="1A73E8"/>
                  </a:solidFill>
                  <a:latin typeface="Google Sans Medium"/>
                  <a:ea typeface="Google Sans Medium"/>
                  <a:cs typeface="Google Sans Medium"/>
                  <a:sym typeface="Google Sans Medium"/>
                  <a:hlinkClick r:id="rId6">
                    <a:extLst>
                      <a:ext uri="{A12FA001-AC4F-418D-AE19-62706E023703}">
                        <ahyp:hlinkClr val="tx"/>
                      </a:ext>
                    </a:extLst>
                  </a:hlinkClick>
                </a:rPr>
                <a:t>Perform Foundational Infrastructure Tasks in Google Cloud Quest</a:t>
              </a:r>
              <a:endParaRPr sz="2200">
                <a:solidFill>
                  <a:srgbClr val="5F6368"/>
                </a:solidFill>
                <a:latin typeface="Google Sans Medium"/>
                <a:ea typeface="Google Sans Medium"/>
                <a:cs typeface="Google Sans Medium"/>
                <a:sym typeface="Google Sans Medium"/>
              </a:endParaRPr>
            </a:p>
          </p:txBody>
        </p:sp>
        <p:cxnSp>
          <p:nvCxnSpPr>
            <p:cNvPr id="1165" name="Google Shape;1165;p89"/>
            <p:cNvCxnSpPr/>
            <p:nvPr/>
          </p:nvCxnSpPr>
          <p:spPr>
            <a:xfrm>
              <a:off x="8863413" y="8677275"/>
              <a:ext cx="919200" cy="0"/>
            </a:xfrm>
            <a:prstGeom prst="straightConnector1">
              <a:avLst/>
            </a:prstGeom>
            <a:noFill/>
            <a:ln cap="flat" cmpd="sng" w="28575">
              <a:solidFill>
                <a:srgbClr val="FBBC05"/>
              </a:solidFill>
              <a:prstDash val="solid"/>
              <a:round/>
              <a:headEnd len="med" w="med" type="none"/>
              <a:tailEnd len="med" w="med" type="none"/>
            </a:ln>
          </p:spPr>
        </p:cxnSp>
      </p:grpSp>
      <p:sp>
        <p:nvSpPr>
          <p:cNvPr id="1166" name="Google Shape;1166;p89"/>
          <p:cNvSpPr txBox="1"/>
          <p:nvPr/>
        </p:nvSpPr>
        <p:spPr>
          <a:xfrm>
            <a:off x="12729650" y="2920100"/>
            <a:ext cx="4364100" cy="1192200"/>
          </a:xfrm>
          <a:prstGeom prst="rect">
            <a:avLst/>
          </a:prstGeom>
          <a:noFill/>
          <a:ln>
            <a:noFill/>
          </a:ln>
        </p:spPr>
        <p:txBody>
          <a:bodyPr anchorCtr="0" anchor="t" bIns="91425" lIns="0" spcFirstLastPara="1" rIns="91425" wrap="square" tIns="91425">
            <a:noAutofit/>
          </a:bodyPr>
          <a:lstStyle/>
          <a:p>
            <a:pPr indent="0" lvl="0" marL="0" rtl="0" algn="l">
              <a:lnSpc>
                <a:spcPct val="115000"/>
              </a:lnSpc>
              <a:spcBef>
                <a:spcPts val="0"/>
              </a:spcBef>
              <a:spcAft>
                <a:spcPts val="0"/>
              </a:spcAft>
              <a:buNone/>
            </a:pPr>
            <a:r>
              <a:rPr lang="en" sz="2800">
                <a:solidFill>
                  <a:srgbClr val="3C4043"/>
                </a:solidFill>
                <a:latin typeface="Google Sans Medium"/>
                <a:ea typeface="Google Sans Medium"/>
                <a:cs typeface="Google Sans Medium"/>
                <a:sym typeface="Google Sans Medium"/>
              </a:rPr>
              <a:t>Documentation</a:t>
            </a:r>
            <a:endParaRPr sz="2800">
              <a:solidFill>
                <a:srgbClr val="3C4043"/>
              </a:solidFill>
              <a:latin typeface="Google Sans Medium"/>
              <a:ea typeface="Google Sans Medium"/>
              <a:cs typeface="Google Sans Medium"/>
              <a:sym typeface="Google Sans Medium"/>
            </a:endParaRPr>
          </a:p>
        </p:txBody>
      </p:sp>
      <p:sp>
        <p:nvSpPr>
          <p:cNvPr id="1167" name="Google Shape;1167;p89"/>
          <p:cNvSpPr txBox="1"/>
          <p:nvPr/>
        </p:nvSpPr>
        <p:spPr>
          <a:xfrm>
            <a:off x="914350" y="2920100"/>
            <a:ext cx="5288400" cy="11922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None/>
            </a:pPr>
            <a:r>
              <a:rPr lang="en" sz="2800">
                <a:solidFill>
                  <a:srgbClr val="3C4043"/>
                </a:solidFill>
                <a:latin typeface="Google Sans Medium"/>
                <a:ea typeface="Google Sans Medium"/>
                <a:cs typeface="Google Sans Medium"/>
                <a:sym typeface="Google Sans Medium"/>
              </a:rPr>
              <a:t>Courses</a:t>
            </a:r>
            <a:endParaRPr sz="2800">
              <a:solidFill>
                <a:srgbClr val="3C4043"/>
              </a:solidFill>
              <a:latin typeface="Google Sans Medium"/>
              <a:ea typeface="Google Sans Medium"/>
              <a:cs typeface="Google Sans Medium"/>
              <a:sym typeface="Google Sans Medium"/>
            </a:endParaRPr>
          </a:p>
        </p:txBody>
      </p:sp>
      <p:cxnSp>
        <p:nvCxnSpPr>
          <p:cNvPr id="1168" name="Google Shape;1168;p89"/>
          <p:cNvCxnSpPr/>
          <p:nvPr/>
        </p:nvCxnSpPr>
        <p:spPr>
          <a:xfrm>
            <a:off x="1002690" y="3538950"/>
            <a:ext cx="5288400" cy="0"/>
          </a:xfrm>
          <a:prstGeom prst="straightConnector1">
            <a:avLst/>
          </a:prstGeom>
          <a:noFill/>
          <a:ln cap="flat" cmpd="sng" w="76200">
            <a:solidFill>
              <a:srgbClr val="4285F4"/>
            </a:solidFill>
            <a:prstDash val="solid"/>
            <a:round/>
            <a:headEnd len="med" w="med" type="none"/>
            <a:tailEnd len="med" w="med" type="none"/>
          </a:ln>
        </p:spPr>
      </p:cxnSp>
      <p:grpSp>
        <p:nvGrpSpPr>
          <p:cNvPr id="1169" name="Google Shape;1169;p89"/>
          <p:cNvGrpSpPr/>
          <p:nvPr/>
        </p:nvGrpSpPr>
        <p:grpSpPr>
          <a:xfrm>
            <a:off x="7149150" y="6703950"/>
            <a:ext cx="3745500" cy="2505600"/>
            <a:chOff x="7450263" y="6447925"/>
            <a:chExt cx="3745500" cy="2505600"/>
          </a:xfrm>
        </p:grpSpPr>
        <p:sp>
          <p:nvSpPr>
            <p:cNvPr id="1170" name="Google Shape;1170;p89"/>
            <p:cNvSpPr/>
            <p:nvPr/>
          </p:nvSpPr>
          <p:spPr>
            <a:xfrm>
              <a:off x="7450263" y="6447925"/>
              <a:ext cx="3745500" cy="2505600"/>
            </a:xfrm>
            <a:prstGeom prst="roundRect">
              <a:avLst>
                <a:gd fmla="val 4002" name="adj"/>
              </a:avLst>
            </a:prstGeom>
            <a:noFill/>
            <a:ln cap="flat" cmpd="sng" w="9525">
              <a:solidFill>
                <a:srgbClr val="BDC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71" name="Google Shape;1171;p89"/>
            <p:cNvPicPr preferRelativeResize="0"/>
            <p:nvPr/>
          </p:nvPicPr>
          <p:blipFill>
            <a:blip r:embed="rId5">
              <a:alphaModFix/>
            </a:blip>
            <a:stretch>
              <a:fillRect/>
            </a:stretch>
          </p:blipFill>
          <p:spPr>
            <a:xfrm>
              <a:off x="9114625" y="6611751"/>
              <a:ext cx="416774" cy="416301"/>
            </a:xfrm>
            <a:prstGeom prst="rect">
              <a:avLst/>
            </a:prstGeom>
            <a:noFill/>
            <a:ln>
              <a:noFill/>
            </a:ln>
          </p:spPr>
        </p:pic>
        <p:sp>
          <p:nvSpPr>
            <p:cNvPr id="1172" name="Google Shape;1172;p89"/>
            <p:cNvSpPr txBox="1"/>
            <p:nvPr/>
          </p:nvSpPr>
          <p:spPr>
            <a:xfrm>
              <a:off x="8468163" y="7010413"/>
              <a:ext cx="1709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5F6368"/>
                  </a:solidFill>
                  <a:latin typeface="Google Sans Text"/>
                  <a:ea typeface="Google Sans Text"/>
                  <a:cs typeface="Google Sans Text"/>
                  <a:sym typeface="Google Sans Text"/>
                </a:rPr>
                <a:t>Google </a:t>
              </a:r>
              <a:r>
                <a:rPr lang="en">
                  <a:solidFill>
                    <a:srgbClr val="5F6368"/>
                  </a:solidFill>
                  <a:latin typeface="Google Sans"/>
                  <a:ea typeface="Google Sans"/>
                  <a:cs typeface="Google Sans"/>
                  <a:sym typeface="Google Sans"/>
                </a:rPr>
                <a:t>Cloud</a:t>
              </a:r>
              <a:endParaRPr>
                <a:solidFill>
                  <a:srgbClr val="5F6368"/>
                </a:solidFill>
                <a:latin typeface="Google Sans"/>
                <a:ea typeface="Google Sans"/>
                <a:cs typeface="Google Sans"/>
                <a:sym typeface="Google Sans"/>
              </a:endParaRPr>
            </a:p>
          </p:txBody>
        </p:sp>
        <p:sp>
          <p:nvSpPr>
            <p:cNvPr id="1173" name="Google Shape;1173;p89"/>
            <p:cNvSpPr txBox="1"/>
            <p:nvPr/>
          </p:nvSpPr>
          <p:spPr>
            <a:xfrm>
              <a:off x="7630488" y="7402600"/>
              <a:ext cx="3370500" cy="15393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2200" u="sng">
                  <a:solidFill>
                    <a:srgbClr val="1A73E8"/>
                  </a:solidFill>
                  <a:latin typeface="Google Sans Text Medium"/>
                  <a:ea typeface="Google Sans Text Medium"/>
                  <a:cs typeface="Google Sans Text Medium"/>
                  <a:sym typeface="Google Sans Text Medium"/>
                  <a:hlinkClick r:id="rId7">
                    <a:extLst>
                      <a:ext uri="{A12FA001-AC4F-418D-AE19-62706E023703}">
                        <ahyp:hlinkClr val="tx"/>
                      </a:ext>
                    </a:extLst>
                  </a:hlinkClick>
                </a:rPr>
                <a:t>Set Up and Configure a Cloud Environment in Google Cloud Quest</a:t>
              </a:r>
              <a:endParaRPr sz="2200">
                <a:solidFill>
                  <a:srgbClr val="3C4043"/>
                </a:solidFill>
                <a:latin typeface="Google Sans Text Medium"/>
                <a:ea typeface="Google Sans Text Medium"/>
                <a:cs typeface="Google Sans Text Medium"/>
                <a:sym typeface="Google Sans Text Medium"/>
              </a:endParaRPr>
            </a:p>
            <a:p>
              <a:pPr indent="0" lvl="0" marL="0" rtl="0" algn="ctr">
                <a:lnSpc>
                  <a:spcPct val="100000"/>
                </a:lnSpc>
                <a:spcBef>
                  <a:spcPts val="0"/>
                </a:spcBef>
                <a:spcAft>
                  <a:spcPts val="0"/>
                </a:spcAft>
                <a:buNone/>
              </a:pPr>
              <a:r>
                <a:t/>
              </a:r>
              <a:endParaRPr sz="2200">
                <a:solidFill>
                  <a:srgbClr val="5F6368"/>
                </a:solidFill>
                <a:latin typeface="Google Sans Text Medium"/>
                <a:ea typeface="Google Sans Text Medium"/>
                <a:cs typeface="Google Sans Text Medium"/>
                <a:sym typeface="Google Sans Text Medium"/>
              </a:endParaRPr>
            </a:p>
          </p:txBody>
        </p:sp>
        <p:cxnSp>
          <p:nvCxnSpPr>
            <p:cNvPr id="1174" name="Google Shape;1174;p89"/>
            <p:cNvCxnSpPr/>
            <p:nvPr/>
          </p:nvCxnSpPr>
          <p:spPr>
            <a:xfrm>
              <a:off x="8863413" y="8677275"/>
              <a:ext cx="919200" cy="0"/>
            </a:xfrm>
            <a:prstGeom prst="straightConnector1">
              <a:avLst/>
            </a:prstGeom>
            <a:noFill/>
            <a:ln cap="flat" cmpd="sng" w="28575">
              <a:solidFill>
                <a:srgbClr val="34A853"/>
              </a:solidFill>
              <a:prstDash val="solid"/>
              <a:round/>
              <a:headEnd len="med" w="med" type="none"/>
              <a:tailEnd len="med" w="med" type="none"/>
            </a:ln>
          </p:spPr>
        </p:cxnSp>
      </p:grpSp>
      <p:sp>
        <p:nvSpPr>
          <p:cNvPr id="1175" name="Google Shape;1175;p89"/>
          <p:cNvSpPr txBox="1"/>
          <p:nvPr/>
        </p:nvSpPr>
        <p:spPr>
          <a:xfrm>
            <a:off x="2403650" y="914400"/>
            <a:ext cx="10201200" cy="1421700"/>
          </a:xfrm>
          <a:prstGeom prst="rect">
            <a:avLst/>
          </a:prstGeom>
          <a:noFill/>
          <a:ln>
            <a:noFill/>
          </a:ln>
        </p:spPr>
        <p:txBody>
          <a:bodyPr anchorCtr="0" anchor="ctr" bIns="0" lIns="0" spcFirstLastPara="1" rIns="182850" wrap="square" tIns="0">
            <a:noAutofit/>
          </a:bodyPr>
          <a:lstStyle/>
          <a:p>
            <a:pPr indent="0" lvl="0" marL="0" rtl="0" algn="l">
              <a:lnSpc>
                <a:spcPct val="12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Monitoring and logging</a:t>
            </a:r>
            <a:endParaRPr sz="4800">
              <a:solidFill>
                <a:srgbClr val="202124"/>
              </a:solidFill>
              <a:latin typeface="Google Sans Medium"/>
              <a:ea typeface="Google Sans Medium"/>
              <a:cs typeface="Google Sans Medium"/>
              <a:sym typeface="Google Sans Medium"/>
            </a:endParaRPr>
          </a:p>
        </p:txBody>
      </p:sp>
      <p:sp>
        <p:nvSpPr>
          <p:cNvPr id="1176" name="Google Shape;1176;p89"/>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4</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6</a:t>
            </a:r>
            <a:endParaRPr sz="5700">
              <a:solidFill>
                <a:srgbClr val="3C4043"/>
              </a:solidFill>
              <a:latin typeface="Roboto Mono"/>
              <a:ea typeface="Roboto Mono"/>
              <a:cs typeface="Roboto Mono"/>
              <a:sym typeface="Roboto Mono"/>
            </a:endParaRPr>
          </a:p>
        </p:txBody>
      </p:sp>
      <p:sp>
        <p:nvSpPr>
          <p:cNvPr id="1177" name="Google Shape;1177;p89"/>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89"/>
          <p:cNvSpPr txBox="1"/>
          <p:nvPr/>
        </p:nvSpPr>
        <p:spPr>
          <a:xfrm>
            <a:off x="1085476" y="1300078"/>
            <a:ext cx="5442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
        <p:nvSpPr>
          <p:cNvPr id="1179" name="Google Shape;1179;p89"/>
          <p:cNvSpPr/>
          <p:nvPr/>
        </p:nvSpPr>
        <p:spPr>
          <a:xfrm>
            <a:off x="958275" y="3980300"/>
            <a:ext cx="5332800" cy="17067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89"/>
          <p:cNvSpPr/>
          <p:nvPr/>
        </p:nvSpPr>
        <p:spPr>
          <a:xfrm>
            <a:off x="958275" y="6145675"/>
            <a:ext cx="5332800" cy="17067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89"/>
          <p:cNvSpPr txBox="1"/>
          <p:nvPr/>
        </p:nvSpPr>
        <p:spPr>
          <a:xfrm>
            <a:off x="1186725" y="4090313"/>
            <a:ext cx="4593000" cy="1329000"/>
          </a:xfrm>
          <a:prstGeom prst="rect">
            <a:avLst/>
          </a:prstGeom>
          <a:noFill/>
          <a:ln>
            <a:noFill/>
          </a:ln>
        </p:spPr>
        <p:txBody>
          <a:bodyPr anchorCtr="0" anchor="t" bIns="91450" lIns="91450" spcFirstLastPara="1" rIns="91450" wrap="square" tIns="91450">
            <a:spAutoFit/>
          </a:bodyPr>
          <a:lstStyle/>
          <a:p>
            <a:pPr indent="0" lvl="0" marL="0" rtl="0" algn="l">
              <a:lnSpc>
                <a:spcPct val="100000"/>
              </a:lnSpc>
              <a:spcBef>
                <a:spcPts val="0"/>
              </a:spcBef>
              <a:spcAft>
                <a:spcPts val="0"/>
              </a:spcAft>
              <a:buNone/>
            </a:pPr>
            <a:r>
              <a:rPr lang="en" sz="2200" u="sng">
                <a:solidFill>
                  <a:srgbClr val="1A73E8"/>
                </a:solidFill>
                <a:latin typeface="Google Sans Text"/>
                <a:ea typeface="Google Sans Text"/>
                <a:cs typeface="Google Sans Text"/>
                <a:sym typeface="Google Sans Text"/>
                <a:hlinkClick r:id="rId8">
                  <a:extLst>
                    <a:ext uri="{A12FA001-AC4F-418D-AE19-62706E023703}">
                      <ahyp:hlinkClr val="tx"/>
                    </a:ext>
                  </a:extLst>
                </a:hlinkClick>
              </a:rPr>
              <a:t>Architecting with Google  Compute Engine</a:t>
            </a:r>
            <a:endParaRPr sz="2200">
              <a:solidFill>
                <a:srgbClr val="3C4043"/>
              </a:solidFill>
              <a:latin typeface="Google Sans Text"/>
              <a:ea typeface="Google Sans Text"/>
              <a:cs typeface="Google Sans Text"/>
              <a:sym typeface="Google Sans Text"/>
            </a:endParaRPr>
          </a:p>
          <a:p>
            <a:pPr indent="-368300" lvl="0" marL="457200" rtl="0" algn="l">
              <a:lnSpc>
                <a:spcPct val="100000"/>
              </a:lnSpc>
              <a:spcBef>
                <a:spcPts val="1000"/>
              </a:spcBef>
              <a:spcAft>
                <a:spcPts val="0"/>
              </a:spcAft>
              <a:buClr>
                <a:srgbClr val="3C4043"/>
              </a:buClr>
              <a:buSzPts val="2200"/>
              <a:buFont typeface="Google Sans Text"/>
              <a:buChar char="●"/>
            </a:pPr>
            <a:r>
              <a:rPr lang="en" sz="2200">
                <a:solidFill>
                  <a:srgbClr val="3C4043"/>
                </a:solidFill>
                <a:latin typeface="Google Sans Text"/>
                <a:ea typeface="Google Sans Text"/>
                <a:cs typeface="Google Sans Text"/>
                <a:sym typeface="Google Sans Text"/>
              </a:rPr>
              <a:t>M7 Resource Monitoring</a:t>
            </a:r>
            <a:endParaRPr sz="2200">
              <a:solidFill>
                <a:srgbClr val="202124"/>
              </a:solidFill>
              <a:latin typeface="Google Sans Text"/>
              <a:ea typeface="Google Sans Text"/>
              <a:cs typeface="Google Sans Text"/>
              <a:sym typeface="Google Sans Text"/>
            </a:endParaRPr>
          </a:p>
        </p:txBody>
      </p:sp>
      <p:sp>
        <p:nvSpPr>
          <p:cNvPr id="1182" name="Google Shape;1182;p89"/>
          <p:cNvSpPr txBox="1"/>
          <p:nvPr/>
        </p:nvSpPr>
        <p:spPr>
          <a:xfrm>
            <a:off x="1186725" y="6235838"/>
            <a:ext cx="4602600" cy="1795800"/>
          </a:xfrm>
          <a:prstGeom prst="rect">
            <a:avLst/>
          </a:prstGeom>
          <a:noFill/>
          <a:ln>
            <a:noFill/>
          </a:ln>
        </p:spPr>
        <p:txBody>
          <a:bodyPr anchorCtr="0" anchor="t" bIns="91450" lIns="91450" spcFirstLastPara="1" rIns="91450" wrap="square" tIns="91450">
            <a:spAutoFit/>
          </a:bodyPr>
          <a:lstStyle/>
          <a:p>
            <a:pPr indent="0" lvl="0" marL="0" rtl="0" algn="l">
              <a:lnSpc>
                <a:spcPct val="100000"/>
              </a:lnSpc>
              <a:spcBef>
                <a:spcPts val="0"/>
              </a:spcBef>
              <a:spcAft>
                <a:spcPts val="0"/>
              </a:spcAft>
              <a:buNone/>
            </a:pPr>
            <a:r>
              <a:rPr lang="en" sz="2200" u="sng">
                <a:solidFill>
                  <a:srgbClr val="1A73E8"/>
                </a:solidFill>
                <a:latin typeface="Google Sans Text"/>
                <a:ea typeface="Google Sans Text"/>
                <a:cs typeface="Google Sans Text"/>
                <a:sym typeface="Google Sans Text"/>
                <a:hlinkClick r:id="rId9">
                  <a:extLst>
                    <a:ext uri="{A12FA001-AC4F-418D-AE19-62706E023703}">
                      <ahyp:hlinkClr val="tx"/>
                    </a:ext>
                  </a:extLst>
                </a:hlinkClick>
              </a:rPr>
              <a:t>Essential Google Cloud Infrastructure: Core Services</a:t>
            </a:r>
            <a:endParaRPr sz="2200">
              <a:solidFill>
                <a:srgbClr val="3C4043"/>
              </a:solidFill>
              <a:latin typeface="Google Sans Text"/>
              <a:ea typeface="Google Sans Text"/>
              <a:cs typeface="Google Sans Text"/>
              <a:sym typeface="Google Sans Text"/>
            </a:endParaRPr>
          </a:p>
          <a:p>
            <a:pPr indent="-368300" lvl="0" marL="457200" rtl="0" algn="l">
              <a:lnSpc>
                <a:spcPct val="100000"/>
              </a:lnSpc>
              <a:spcBef>
                <a:spcPts val="1000"/>
              </a:spcBef>
              <a:spcAft>
                <a:spcPts val="0"/>
              </a:spcAft>
              <a:buClr>
                <a:srgbClr val="3C4043"/>
              </a:buClr>
              <a:buSzPts val="2200"/>
              <a:buFont typeface="Google Sans Text"/>
              <a:buChar char="●"/>
            </a:pPr>
            <a:r>
              <a:rPr lang="en" sz="2200">
                <a:solidFill>
                  <a:srgbClr val="3C4043"/>
                </a:solidFill>
                <a:latin typeface="Google Sans Text"/>
                <a:ea typeface="Google Sans Text"/>
                <a:cs typeface="Google Sans Text"/>
                <a:sym typeface="Google Sans Text"/>
              </a:rPr>
              <a:t>M4 Resource Monitoring</a:t>
            </a:r>
            <a:endParaRPr sz="2200">
              <a:solidFill>
                <a:srgbClr val="3C4043"/>
              </a:solidFill>
              <a:latin typeface="Google Sans Text"/>
              <a:ea typeface="Google Sans Text"/>
              <a:cs typeface="Google Sans Text"/>
              <a:sym typeface="Google Sans Text"/>
            </a:endParaRPr>
          </a:p>
          <a:p>
            <a:pPr indent="0" lvl="0" marL="457200" rtl="0" algn="l">
              <a:lnSpc>
                <a:spcPct val="100000"/>
              </a:lnSpc>
              <a:spcBef>
                <a:spcPts val="1000"/>
              </a:spcBef>
              <a:spcAft>
                <a:spcPts val="0"/>
              </a:spcAft>
              <a:buNone/>
            </a:pPr>
            <a:r>
              <a:t/>
            </a:r>
            <a:endParaRPr sz="2200">
              <a:solidFill>
                <a:srgbClr val="3C4043"/>
              </a:solidFill>
              <a:latin typeface="Google Sans Text"/>
              <a:ea typeface="Google Sans Text"/>
              <a:cs typeface="Google Sans Text"/>
              <a:sym typeface="Google Sans Text"/>
            </a:endParaRPr>
          </a:p>
        </p:txBody>
      </p:sp>
      <p:grpSp>
        <p:nvGrpSpPr>
          <p:cNvPr id="1183" name="Google Shape;1183;p89"/>
          <p:cNvGrpSpPr/>
          <p:nvPr/>
        </p:nvGrpSpPr>
        <p:grpSpPr>
          <a:xfrm>
            <a:off x="5372827" y="6993690"/>
            <a:ext cx="675600" cy="675600"/>
            <a:chOff x="958127" y="6085527"/>
            <a:chExt cx="675600" cy="675600"/>
          </a:xfrm>
        </p:grpSpPr>
        <p:sp>
          <p:nvSpPr>
            <p:cNvPr id="1184" name="Google Shape;1184;p89"/>
            <p:cNvSpPr/>
            <p:nvPr/>
          </p:nvSpPr>
          <p:spPr>
            <a:xfrm>
              <a:off x="958127" y="6085527"/>
              <a:ext cx="675600" cy="6756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85" name="Google Shape;1185;p89"/>
            <p:cNvPicPr preferRelativeResize="0"/>
            <p:nvPr/>
          </p:nvPicPr>
          <p:blipFill>
            <a:blip r:embed="rId10">
              <a:alphaModFix/>
            </a:blip>
            <a:stretch>
              <a:fillRect/>
            </a:stretch>
          </p:blipFill>
          <p:spPr>
            <a:xfrm>
              <a:off x="1089993" y="6245277"/>
              <a:ext cx="409470" cy="363974"/>
            </a:xfrm>
            <a:prstGeom prst="rect">
              <a:avLst/>
            </a:prstGeom>
            <a:noFill/>
            <a:ln>
              <a:noFill/>
            </a:ln>
          </p:spPr>
        </p:pic>
      </p:grpSp>
      <p:grpSp>
        <p:nvGrpSpPr>
          <p:cNvPr id="1186" name="Google Shape;1186;p89"/>
          <p:cNvGrpSpPr/>
          <p:nvPr/>
        </p:nvGrpSpPr>
        <p:grpSpPr>
          <a:xfrm>
            <a:off x="5386902" y="4199990"/>
            <a:ext cx="675600" cy="675600"/>
            <a:chOff x="985077" y="3912152"/>
            <a:chExt cx="675600" cy="675600"/>
          </a:xfrm>
        </p:grpSpPr>
        <p:sp>
          <p:nvSpPr>
            <p:cNvPr id="1187" name="Google Shape;1187;p89"/>
            <p:cNvSpPr/>
            <p:nvPr/>
          </p:nvSpPr>
          <p:spPr>
            <a:xfrm>
              <a:off x="985077" y="3912152"/>
              <a:ext cx="675600" cy="6756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88" name="Google Shape;1188;p89"/>
            <p:cNvPicPr preferRelativeResize="0"/>
            <p:nvPr/>
          </p:nvPicPr>
          <p:blipFill>
            <a:blip r:embed="rId11">
              <a:alphaModFix/>
            </a:blip>
            <a:stretch>
              <a:fillRect/>
            </a:stretch>
          </p:blipFill>
          <p:spPr>
            <a:xfrm>
              <a:off x="1092995" y="4060423"/>
              <a:ext cx="454974" cy="363974"/>
            </a:xfrm>
            <a:prstGeom prst="rect">
              <a:avLst/>
            </a:prstGeom>
            <a:noFill/>
            <a:ln>
              <a:noFill/>
            </a:ln>
          </p:spPr>
        </p:pic>
      </p:grpSp>
      <p:sp>
        <p:nvSpPr>
          <p:cNvPr id="1189" name="Google Shape;1189;p89"/>
          <p:cNvSpPr txBox="1"/>
          <p:nvPr/>
        </p:nvSpPr>
        <p:spPr>
          <a:xfrm>
            <a:off x="3416925" y="5499700"/>
            <a:ext cx="4155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400">
                <a:solidFill>
                  <a:srgbClr val="4285F4"/>
                </a:solidFill>
                <a:latin typeface="Google Sans Text"/>
                <a:ea typeface="Google Sans Text"/>
                <a:cs typeface="Google Sans Text"/>
                <a:sym typeface="Google Sans Text"/>
              </a:rPr>
              <a:t>=</a:t>
            </a:r>
            <a:endParaRPr b="1" sz="4400">
              <a:solidFill>
                <a:srgbClr val="4285F4"/>
              </a:solidFill>
              <a:latin typeface="Google Sans Text"/>
              <a:ea typeface="Google Sans Text"/>
              <a:cs typeface="Google Sans Text"/>
              <a:sym typeface="Google Sans Tex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3" name="Shape 1193"/>
        <p:cNvGrpSpPr/>
        <p:nvPr/>
      </p:nvGrpSpPr>
      <p:grpSpPr>
        <a:xfrm>
          <a:off x="0" y="0"/>
          <a:ext cx="0" cy="0"/>
          <a:chOff x="0" y="0"/>
          <a:chExt cx="0" cy="0"/>
        </a:xfrm>
      </p:grpSpPr>
      <p:sp>
        <p:nvSpPr>
          <p:cNvPr id="1194" name="Google Shape;1194;p90"/>
          <p:cNvSpPr txBox="1"/>
          <p:nvPr>
            <p:ph type="title"/>
          </p:nvPr>
        </p:nvSpPr>
        <p:spPr>
          <a:xfrm>
            <a:off x="9220250" y="3072500"/>
            <a:ext cx="8153700" cy="4138800"/>
          </a:xfrm>
          <a:prstGeom prst="rect">
            <a:avLst/>
          </a:prstGeom>
        </p:spPr>
        <p:txBody>
          <a:bodyPr anchorCtr="0" anchor="ctr" bIns="0" lIns="0" spcFirstLastPara="1" rIns="182850" wrap="square" tIns="0">
            <a:noAutofit/>
          </a:bodyPr>
          <a:lstStyle/>
          <a:p>
            <a:pPr indent="0" lvl="0" marL="0" rtl="0" algn="l">
              <a:spcBef>
                <a:spcPts val="0"/>
              </a:spcBef>
              <a:spcAft>
                <a:spcPts val="0"/>
              </a:spcAft>
              <a:buNone/>
            </a:pPr>
            <a:r>
              <a:rPr lang="en" sz="4800"/>
              <a:t>Section 5: </a:t>
            </a:r>
            <a:endParaRPr sz="4800"/>
          </a:p>
          <a:p>
            <a:pPr indent="0" lvl="0" marL="0" rtl="0" algn="l">
              <a:spcBef>
                <a:spcPts val="0"/>
              </a:spcBef>
              <a:spcAft>
                <a:spcPts val="0"/>
              </a:spcAft>
              <a:buNone/>
            </a:pPr>
            <a:r>
              <a:rPr lang="en" sz="4800"/>
              <a:t>Configuring access and security</a:t>
            </a:r>
            <a:endParaRPr sz="4800"/>
          </a:p>
        </p:txBody>
      </p:sp>
      <p:sp>
        <p:nvSpPr>
          <p:cNvPr id="1195" name="Google Shape;1195;p90"/>
          <p:cNvSpPr/>
          <p:nvPr/>
        </p:nvSpPr>
        <p:spPr>
          <a:xfrm rot="-5401087">
            <a:off x="1958521" y="4968863"/>
            <a:ext cx="2846400" cy="2846400"/>
          </a:xfrm>
          <a:prstGeom prst="rect">
            <a:avLst/>
          </a:prstGeom>
          <a:solidFill>
            <a:schemeClr val="accent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196" name="Google Shape;1196;p90"/>
          <p:cNvSpPr/>
          <p:nvPr/>
        </p:nvSpPr>
        <p:spPr>
          <a:xfrm rot="2699878">
            <a:off x="3546536" y="5630690"/>
            <a:ext cx="3957452" cy="1978691"/>
          </a:xfrm>
          <a:custGeom>
            <a:rect b="b" l="l" r="r" t="t"/>
            <a:pathLst>
              <a:path extrusionOk="0" h="39591" w="79175">
                <a:moveTo>
                  <a:pt x="1" y="0"/>
                </a:moveTo>
                <a:cubicBezTo>
                  <a:pt x="1" y="21865"/>
                  <a:pt x="17726" y="39590"/>
                  <a:pt x="39585" y="39590"/>
                </a:cubicBezTo>
                <a:cubicBezTo>
                  <a:pt x="61449" y="39590"/>
                  <a:pt x="79175" y="21865"/>
                  <a:pt x="79175" y="0"/>
                </a:cubicBezTo>
                <a:close/>
              </a:path>
            </a:pathLst>
          </a:custGeom>
          <a:solidFill>
            <a:srgbClr val="FBBC05"/>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197" name="Google Shape;1197;p90"/>
          <p:cNvSpPr/>
          <p:nvPr/>
        </p:nvSpPr>
        <p:spPr>
          <a:xfrm flipH="1" rot="1511799">
            <a:off x="1194252" y="3273033"/>
            <a:ext cx="1691473" cy="1689632"/>
          </a:xfrm>
          <a:custGeom>
            <a:rect b="b" l="l" r="r" t="t"/>
            <a:pathLst>
              <a:path extrusionOk="0" h="31039" w="31039">
                <a:moveTo>
                  <a:pt x="15517" y="1"/>
                </a:moveTo>
                <a:cubicBezTo>
                  <a:pt x="6948" y="1"/>
                  <a:pt x="0" y="6948"/>
                  <a:pt x="0" y="15517"/>
                </a:cubicBezTo>
                <a:cubicBezTo>
                  <a:pt x="0" y="24091"/>
                  <a:pt x="6948" y="31039"/>
                  <a:pt x="15517" y="31039"/>
                </a:cubicBezTo>
                <a:cubicBezTo>
                  <a:pt x="24091" y="31039"/>
                  <a:pt x="31039" y="24091"/>
                  <a:pt x="31039" y="15517"/>
                </a:cubicBezTo>
                <a:cubicBezTo>
                  <a:pt x="31039" y="6948"/>
                  <a:pt x="24091" y="1"/>
                  <a:pt x="15517" y="1"/>
                </a:cubicBezTo>
                <a:close/>
              </a:path>
            </a:pathLst>
          </a:custGeom>
          <a:noFill/>
          <a:ln cap="flat" cmpd="sng" w="19050">
            <a:solidFill>
              <a:srgbClr val="9AA0A6"/>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198" name="Google Shape;1198;p90"/>
          <p:cNvSpPr/>
          <p:nvPr/>
        </p:nvSpPr>
        <p:spPr>
          <a:xfrm>
            <a:off x="5173447" y="7791586"/>
            <a:ext cx="703618" cy="609214"/>
          </a:xfrm>
          <a:custGeom>
            <a:rect b="b" l="l" r="r" t="t"/>
            <a:pathLst>
              <a:path extrusionOk="0" h="34264" w="39568">
                <a:moveTo>
                  <a:pt x="19781" y="0"/>
                </a:moveTo>
                <a:lnTo>
                  <a:pt x="1" y="34264"/>
                </a:lnTo>
                <a:lnTo>
                  <a:pt x="39568" y="34264"/>
                </a:lnTo>
                <a:lnTo>
                  <a:pt x="19781" y="0"/>
                </a:lnTo>
                <a:close/>
              </a:path>
            </a:pathLst>
          </a:custGeom>
          <a:solidFill>
            <a:srgbClr val="EA4335"/>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pic>
        <p:nvPicPr>
          <p:cNvPr id="1199" name="Google Shape;1199;p90"/>
          <p:cNvPicPr preferRelativeResize="0"/>
          <p:nvPr/>
        </p:nvPicPr>
        <p:blipFill>
          <a:blip r:embed="rId3">
            <a:alphaModFix/>
          </a:blip>
          <a:stretch>
            <a:fillRect/>
          </a:stretch>
        </p:blipFill>
        <p:spPr>
          <a:xfrm rot="2700011">
            <a:off x="4412977" y="3733017"/>
            <a:ext cx="3021709" cy="3021669"/>
          </a:xfrm>
          <a:prstGeom prst="rect">
            <a:avLst/>
          </a:prstGeom>
          <a:noFill/>
          <a:ln>
            <a:noFill/>
          </a:ln>
        </p:spPr>
      </p:pic>
      <p:sp>
        <p:nvSpPr>
          <p:cNvPr id="1200" name="Google Shape;1200;p90"/>
          <p:cNvSpPr/>
          <p:nvPr/>
        </p:nvSpPr>
        <p:spPr>
          <a:xfrm rot="10800000">
            <a:off x="2861380" y="4353724"/>
            <a:ext cx="703618" cy="609214"/>
          </a:xfrm>
          <a:custGeom>
            <a:rect b="b" l="l" r="r" t="t"/>
            <a:pathLst>
              <a:path extrusionOk="0" h="34264" w="39568">
                <a:moveTo>
                  <a:pt x="19781" y="0"/>
                </a:moveTo>
                <a:lnTo>
                  <a:pt x="1" y="34264"/>
                </a:lnTo>
                <a:lnTo>
                  <a:pt x="39568" y="34264"/>
                </a:lnTo>
                <a:lnTo>
                  <a:pt x="19781" y="0"/>
                </a:lnTo>
                <a:close/>
              </a:path>
            </a:pathLst>
          </a:custGeom>
          <a:noFill/>
          <a:ln cap="flat" cmpd="sng" w="19050">
            <a:solidFill>
              <a:srgbClr val="9AA0A6"/>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4" name="Shape 1204"/>
        <p:cNvGrpSpPr/>
        <p:nvPr/>
      </p:nvGrpSpPr>
      <p:grpSpPr>
        <a:xfrm>
          <a:off x="0" y="0"/>
          <a:ext cx="0" cy="0"/>
          <a:chOff x="0" y="0"/>
          <a:chExt cx="0" cy="0"/>
        </a:xfrm>
      </p:grpSpPr>
      <p:sp>
        <p:nvSpPr>
          <p:cNvPr id="1205" name="Google Shape;1205;p91"/>
          <p:cNvSpPr txBox="1"/>
          <p:nvPr/>
        </p:nvSpPr>
        <p:spPr>
          <a:xfrm>
            <a:off x="8771325" y="4522150"/>
            <a:ext cx="7770600" cy="42771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Assign permissions to a Google account referenced by the application.</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Assign permissions through a Google Workspace account referenced by the application.</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Assign permissions through service account referenced by the application.</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100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Assign permissions through a Cloud Identity account referenced by the application.</a:t>
            </a:r>
            <a:endParaRPr sz="2400">
              <a:solidFill>
                <a:srgbClr val="3C4043"/>
              </a:solidFill>
              <a:latin typeface="Google Sans Text"/>
              <a:ea typeface="Google Sans Text"/>
              <a:cs typeface="Google Sans Text"/>
              <a:sym typeface="Google Sans Text"/>
            </a:endParaRPr>
          </a:p>
        </p:txBody>
      </p:sp>
      <p:sp>
        <p:nvSpPr>
          <p:cNvPr id="1206" name="Google Shape;1206;p91"/>
          <p:cNvSpPr txBox="1"/>
          <p:nvPr/>
        </p:nvSpPr>
        <p:spPr>
          <a:xfrm>
            <a:off x="2403650" y="914400"/>
            <a:ext cx="10201200" cy="1421700"/>
          </a:xfrm>
          <a:prstGeom prst="rect">
            <a:avLst/>
          </a:prstGeom>
          <a:noFill/>
          <a:ln>
            <a:noFill/>
          </a:ln>
        </p:spPr>
        <p:txBody>
          <a:bodyPr anchorCtr="0" anchor="ctr" bIns="0" lIns="0" spcFirstLastPara="1" rIns="182850" wrap="square" tIns="0">
            <a:noAutofit/>
          </a:bodyPr>
          <a:lstStyle/>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Diagnostic Question 01 </a:t>
            </a:r>
            <a:endParaRPr sz="4000">
              <a:solidFill>
                <a:srgbClr val="202124"/>
              </a:solidFill>
              <a:latin typeface="Google Sans Medium"/>
              <a:ea typeface="Google Sans Medium"/>
              <a:cs typeface="Google Sans Medium"/>
              <a:sym typeface="Google Sans Medium"/>
            </a:endParaRPr>
          </a:p>
        </p:txBody>
      </p:sp>
      <p:pic>
        <p:nvPicPr>
          <p:cNvPr id="1207" name="Google Shape;1207;p91"/>
          <p:cNvPicPr preferRelativeResize="0"/>
          <p:nvPr/>
        </p:nvPicPr>
        <p:blipFill>
          <a:blip r:embed="rId3">
            <a:alphaModFix/>
          </a:blip>
          <a:stretch>
            <a:fillRect/>
          </a:stretch>
        </p:blipFill>
        <p:spPr>
          <a:xfrm>
            <a:off x="13535525" y="768100"/>
            <a:ext cx="3394224" cy="3209424"/>
          </a:xfrm>
          <a:prstGeom prst="rect">
            <a:avLst/>
          </a:prstGeom>
          <a:noFill/>
          <a:ln>
            <a:noFill/>
          </a:ln>
        </p:spPr>
      </p:pic>
      <p:sp>
        <p:nvSpPr>
          <p:cNvPr id="1208" name="Google Shape;1208;p91"/>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91"/>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5</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1</a:t>
            </a:r>
            <a:endParaRPr sz="5700">
              <a:solidFill>
                <a:srgbClr val="3C4043"/>
              </a:solidFill>
              <a:latin typeface="Roboto Mono"/>
              <a:ea typeface="Roboto Mono"/>
              <a:cs typeface="Roboto Mono"/>
              <a:sym typeface="Roboto Mono"/>
            </a:endParaRPr>
          </a:p>
        </p:txBody>
      </p:sp>
      <p:sp>
        <p:nvSpPr>
          <p:cNvPr id="1210" name="Google Shape;1210;p91"/>
          <p:cNvSpPr txBox="1"/>
          <p:nvPr/>
        </p:nvSpPr>
        <p:spPr>
          <a:xfrm>
            <a:off x="1114091" y="1300078"/>
            <a:ext cx="5442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
        <p:nvSpPr>
          <p:cNvPr id="1211" name="Google Shape;1211;p91"/>
          <p:cNvSpPr/>
          <p:nvPr/>
        </p:nvSpPr>
        <p:spPr>
          <a:xfrm rot="5400000">
            <a:off x="2821950" y="4658375"/>
            <a:ext cx="811800" cy="6455700"/>
          </a:xfrm>
          <a:prstGeom prst="round2SameRect">
            <a:avLst>
              <a:gd fmla="val 16667"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91"/>
          <p:cNvSpPr txBox="1"/>
          <p:nvPr/>
        </p:nvSpPr>
        <p:spPr>
          <a:xfrm>
            <a:off x="914350" y="4521050"/>
            <a:ext cx="5541300" cy="2586000"/>
          </a:xfrm>
          <a:prstGeom prst="rect">
            <a:avLst/>
          </a:prstGeom>
          <a:noFill/>
          <a:ln>
            <a:noFill/>
          </a:ln>
        </p:spPr>
        <p:txBody>
          <a:bodyPr anchorCtr="0" anchor="t" bIns="91425" lIns="0" spcFirstLastPara="1" rIns="91425" wrap="square" tIns="0">
            <a:spAutoFit/>
          </a:bodyPr>
          <a:lstStyle/>
          <a:p>
            <a:pPr indent="0" lvl="0" marL="0" rtl="0" algn="l">
              <a:lnSpc>
                <a:spcPct val="115000"/>
              </a:lnSpc>
              <a:spcBef>
                <a:spcPts val="0"/>
              </a:spcBef>
              <a:spcAft>
                <a:spcPts val="0"/>
              </a:spcAft>
              <a:buNone/>
            </a:pPr>
            <a:r>
              <a:rPr lang="en" sz="2400">
                <a:solidFill>
                  <a:srgbClr val="3C4043"/>
                </a:solidFill>
                <a:latin typeface="Google Sans Text"/>
                <a:ea typeface="Google Sans Text"/>
                <a:cs typeface="Google Sans Text"/>
                <a:sym typeface="Google Sans Text"/>
              </a:rPr>
              <a:t>You need to configure access to Cloud Spanner from the GKE cluster that is supporting Cymbal Superstore’s ecommerce microservices application. You want to specify an account type to set the proper permissions. </a:t>
            </a:r>
            <a:endParaRPr sz="2400">
              <a:solidFill>
                <a:srgbClr val="3C4043"/>
              </a:solidFill>
              <a:latin typeface="Google Sans Text"/>
              <a:ea typeface="Google Sans Text"/>
              <a:cs typeface="Google Sans Text"/>
              <a:sym typeface="Google Sans Text"/>
            </a:endParaRPr>
          </a:p>
        </p:txBody>
      </p:sp>
      <p:sp>
        <p:nvSpPr>
          <p:cNvPr id="1213" name="Google Shape;1213;p91"/>
          <p:cNvSpPr txBox="1"/>
          <p:nvPr/>
        </p:nvSpPr>
        <p:spPr>
          <a:xfrm>
            <a:off x="914350" y="7489750"/>
            <a:ext cx="4951800" cy="792900"/>
          </a:xfrm>
          <a:prstGeom prst="rect">
            <a:avLst/>
          </a:prstGeom>
          <a:noFill/>
          <a:ln>
            <a:noFill/>
          </a:ln>
        </p:spPr>
        <p:txBody>
          <a:bodyPr anchorCtr="0" anchor="ctr" bIns="0" lIns="0" spcFirstLastPara="1" rIns="91425" wrap="square" tIns="0">
            <a:noAutofit/>
          </a:bodyPr>
          <a:lstStyle/>
          <a:p>
            <a:pPr indent="0" lvl="0" marL="0" rtl="0" algn="l">
              <a:lnSpc>
                <a:spcPct val="115000"/>
              </a:lnSpc>
              <a:spcBef>
                <a:spcPts val="0"/>
              </a:spcBef>
              <a:spcAft>
                <a:spcPts val="0"/>
              </a:spcAft>
              <a:buNone/>
            </a:pPr>
            <a:r>
              <a:rPr lang="en" sz="2400">
                <a:solidFill>
                  <a:srgbClr val="FFFFFF"/>
                </a:solidFill>
                <a:latin typeface="Google Sans Text"/>
                <a:ea typeface="Google Sans Text"/>
                <a:cs typeface="Google Sans Text"/>
                <a:sym typeface="Google Sans Text"/>
              </a:rPr>
              <a:t> What should you do?</a:t>
            </a:r>
            <a:endParaRPr sz="2400">
              <a:solidFill>
                <a:srgbClr val="FFFFFF"/>
              </a:solidFill>
              <a:latin typeface="Google Sans Text"/>
              <a:ea typeface="Google Sans Text"/>
              <a:cs typeface="Google Sans Text"/>
              <a:sym typeface="Google Sans Text"/>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7" name="Shape 1217"/>
        <p:cNvGrpSpPr/>
        <p:nvPr/>
      </p:nvGrpSpPr>
      <p:grpSpPr>
        <a:xfrm>
          <a:off x="0" y="0"/>
          <a:ext cx="0" cy="0"/>
          <a:chOff x="0" y="0"/>
          <a:chExt cx="0" cy="0"/>
        </a:xfrm>
      </p:grpSpPr>
      <p:sp>
        <p:nvSpPr>
          <p:cNvPr id="1218" name="Google Shape;1218;p92"/>
          <p:cNvSpPr txBox="1"/>
          <p:nvPr/>
        </p:nvSpPr>
        <p:spPr>
          <a:xfrm>
            <a:off x="9068100" y="3977525"/>
            <a:ext cx="7861500" cy="52590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Ask your administrator for 	resourcemanager.projects.setIamPolicy roles for each project.</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Ask your administrator for the roles/resourcemanager.folderIamAdmin for the ecommerce folder.</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Ask your administrator for the roles/resourcemanager.organizationAdmin for Cymbal Superstore.</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100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Ask your administrator for the roles/iam.securityAdmin role in IAM.</a:t>
            </a:r>
            <a:endParaRPr sz="2400">
              <a:solidFill>
                <a:srgbClr val="3C4043"/>
              </a:solidFill>
              <a:latin typeface="Google Sans Text"/>
              <a:ea typeface="Google Sans Text"/>
              <a:cs typeface="Google Sans Text"/>
              <a:sym typeface="Google Sans Text"/>
            </a:endParaRPr>
          </a:p>
        </p:txBody>
      </p:sp>
      <p:sp>
        <p:nvSpPr>
          <p:cNvPr id="1219" name="Google Shape;1219;p92"/>
          <p:cNvSpPr txBox="1"/>
          <p:nvPr/>
        </p:nvSpPr>
        <p:spPr>
          <a:xfrm>
            <a:off x="2403650" y="914400"/>
            <a:ext cx="10201200" cy="1421700"/>
          </a:xfrm>
          <a:prstGeom prst="rect">
            <a:avLst/>
          </a:prstGeom>
          <a:noFill/>
          <a:ln>
            <a:noFill/>
          </a:ln>
        </p:spPr>
        <p:txBody>
          <a:bodyPr anchorCtr="0" anchor="ctr" bIns="0" lIns="0" spcFirstLastPara="1" rIns="182850" wrap="square" tIns="0">
            <a:noAutofit/>
          </a:bodyPr>
          <a:lstStyle/>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Diagnostic Question 02</a:t>
            </a:r>
            <a:endParaRPr sz="4000">
              <a:solidFill>
                <a:srgbClr val="202124"/>
              </a:solidFill>
              <a:latin typeface="Google Sans Medium"/>
              <a:ea typeface="Google Sans Medium"/>
              <a:cs typeface="Google Sans Medium"/>
              <a:sym typeface="Google Sans Medium"/>
            </a:endParaRPr>
          </a:p>
        </p:txBody>
      </p:sp>
      <p:pic>
        <p:nvPicPr>
          <p:cNvPr id="1220" name="Google Shape;1220;p92"/>
          <p:cNvPicPr preferRelativeResize="0"/>
          <p:nvPr/>
        </p:nvPicPr>
        <p:blipFill>
          <a:blip r:embed="rId3">
            <a:alphaModFix/>
          </a:blip>
          <a:stretch>
            <a:fillRect/>
          </a:stretch>
        </p:blipFill>
        <p:spPr>
          <a:xfrm>
            <a:off x="13535525" y="768100"/>
            <a:ext cx="3394224" cy="3209424"/>
          </a:xfrm>
          <a:prstGeom prst="rect">
            <a:avLst/>
          </a:prstGeom>
          <a:noFill/>
          <a:ln>
            <a:noFill/>
          </a:ln>
        </p:spPr>
      </p:pic>
      <p:sp>
        <p:nvSpPr>
          <p:cNvPr id="1221" name="Google Shape;1221;p92"/>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92"/>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5</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1</a:t>
            </a:r>
            <a:endParaRPr sz="5700">
              <a:solidFill>
                <a:srgbClr val="3C4043"/>
              </a:solidFill>
              <a:latin typeface="Roboto Mono"/>
              <a:ea typeface="Roboto Mono"/>
              <a:cs typeface="Roboto Mono"/>
              <a:sym typeface="Roboto Mono"/>
            </a:endParaRPr>
          </a:p>
        </p:txBody>
      </p:sp>
      <p:sp>
        <p:nvSpPr>
          <p:cNvPr id="1223" name="Google Shape;1223;p92"/>
          <p:cNvSpPr txBox="1"/>
          <p:nvPr/>
        </p:nvSpPr>
        <p:spPr>
          <a:xfrm>
            <a:off x="1114091" y="1300078"/>
            <a:ext cx="5442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
        <p:nvSpPr>
          <p:cNvPr id="1224" name="Google Shape;1224;p92"/>
          <p:cNvSpPr/>
          <p:nvPr/>
        </p:nvSpPr>
        <p:spPr>
          <a:xfrm rot="5400000">
            <a:off x="3320200" y="4693625"/>
            <a:ext cx="811800" cy="7452000"/>
          </a:xfrm>
          <a:prstGeom prst="round2SameRect">
            <a:avLst>
              <a:gd fmla="val 16667"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92"/>
          <p:cNvSpPr txBox="1"/>
          <p:nvPr/>
        </p:nvSpPr>
        <p:spPr>
          <a:xfrm>
            <a:off x="914350" y="3977525"/>
            <a:ext cx="6678000" cy="3860400"/>
          </a:xfrm>
          <a:prstGeom prst="rect">
            <a:avLst/>
          </a:prstGeom>
          <a:noFill/>
          <a:ln>
            <a:noFill/>
          </a:ln>
        </p:spPr>
        <p:txBody>
          <a:bodyPr anchorCtr="0" anchor="t" bIns="91425" lIns="0" spcFirstLastPara="1" rIns="91425" wrap="square" tIns="0">
            <a:spAutoFit/>
          </a:bodyPr>
          <a:lstStyle/>
          <a:p>
            <a:pPr indent="0" lvl="0" marL="0" rtl="0" algn="l">
              <a:lnSpc>
                <a:spcPct val="115000"/>
              </a:lnSpc>
              <a:spcBef>
                <a:spcPts val="0"/>
              </a:spcBef>
              <a:spcAft>
                <a:spcPts val="0"/>
              </a:spcAft>
              <a:buNone/>
            </a:pPr>
            <a:r>
              <a:rPr lang="en" sz="2400">
                <a:solidFill>
                  <a:srgbClr val="3C4043"/>
                </a:solidFill>
                <a:latin typeface="Google Sans Text"/>
                <a:ea typeface="Google Sans Text"/>
                <a:cs typeface="Google Sans Text"/>
                <a:sym typeface="Google Sans Text"/>
              </a:rPr>
              <a:t>You are trying to assign roles to the dev and prod projects of Cymbal Superstore’s e-commerce app but are receiving an error when you try to run </a:t>
            </a:r>
            <a:r>
              <a:rPr b="1" lang="en" sz="2400">
                <a:solidFill>
                  <a:srgbClr val="3C4043"/>
                </a:solidFill>
                <a:latin typeface="Google Sans Text"/>
                <a:ea typeface="Google Sans Text"/>
                <a:cs typeface="Google Sans Text"/>
                <a:sym typeface="Google Sans Text"/>
              </a:rPr>
              <a:t>set-iam</a:t>
            </a:r>
            <a:r>
              <a:rPr lang="en" sz="2400">
                <a:solidFill>
                  <a:srgbClr val="3C4043"/>
                </a:solidFill>
                <a:latin typeface="Google Sans Text"/>
                <a:ea typeface="Google Sans Text"/>
                <a:cs typeface="Google Sans Text"/>
                <a:sym typeface="Google Sans Text"/>
              </a:rPr>
              <a:t> </a:t>
            </a:r>
            <a:r>
              <a:rPr b="1" lang="en" sz="2400">
                <a:solidFill>
                  <a:srgbClr val="3C4043"/>
                </a:solidFill>
                <a:latin typeface="Google Sans Text"/>
                <a:ea typeface="Google Sans Text"/>
                <a:cs typeface="Google Sans Text"/>
                <a:sym typeface="Google Sans Text"/>
              </a:rPr>
              <a:t>policy</a:t>
            </a:r>
            <a:r>
              <a:rPr lang="en" sz="2400">
                <a:solidFill>
                  <a:srgbClr val="3C4043"/>
                </a:solidFill>
                <a:latin typeface="Google Sans Text"/>
                <a:ea typeface="Google Sans Text"/>
                <a:cs typeface="Google Sans Text"/>
                <a:sym typeface="Google Sans Text"/>
              </a:rPr>
              <a:t>. The projects are organized into an ecommerce folder in the Cymbal Superstore organizational hierarchy. You want to follow best practices for the permissions you need while respecting the practice of least privilege.</a:t>
            </a:r>
            <a:endParaRPr sz="2400">
              <a:solidFill>
                <a:srgbClr val="3C4043"/>
              </a:solidFill>
              <a:latin typeface="Google Sans Text"/>
              <a:ea typeface="Google Sans Text"/>
              <a:cs typeface="Google Sans Text"/>
              <a:sym typeface="Google Sans Text"/>
            </a:endParaRPr>
          </a:p>
        </p:txBody>
      </p:sp>
      <p:sp>
        <p:nvSpPr>
          <p:cNvPr id="1226" name="Google Shape;1226;p92"/>
          <p:cNvSpPr txBox="1"/>
          <p:nvPr/>
        </p:nvSpPr>
        <p:spPr>
          <a:xfrm>
            <a:off x="914350" y="8023150"/>
            <a:ext cx="4951800" cy="792900"/>
          </a:xfrm>
          <a:prstGeom prst="rect">
            <a:avLst/>
          </a:prstGeom>
          <a:noFill/>
          <a:ln>
            <a:noFill/>
          </a:ln>
        </p:spPr>
        <p:txBody>
          <a:bodyPr anchorCtr="0" anchor="ctr" bIns="0" lIns="0" spcFirstLastPara="1" rIns="91425" wrap="square" tIns="0">
            <a:noAutofit/>
          </a:bodyPr>
          <a:lstStyle/>
          <a:p>
            <a:pPr indent="0" lvl="0" marL="0" rtl="0" algn="l">
              <a:lnSpc>
                <a:spcPct val="115000"/>
              </a:lnSpc>
              <a:spcBef>
                <a:spcPts val="0"/>
              </a:spcBef>
              <a:spcAft>
                <a:spcPts val="0"/>
              </a:spcAft>
              <a:buNone/>
            </a:pPr>
            <a:r>
              <a:rPr lang="en" sz="2400">
                <a:solidFill>
                  <a:srgbClr val="FFFFFF"/>
                </a:solidFill>
                <a:latin typeface="Google Sans Text"/>
                <a:ea typeface="Google Sans Text"/>
                <a:cs typeface="Google Sans Text"/>
                <a:sym typeface="Google Sans Text"/>
              </a:rPr>
              <a:t> What should you do?</a:t>
            </a:r>
            <a:endParaRPr sz="2400">
              <a:solidFill>
                <a:srgbClr val="FFFFFF"/>
              </a:solidFill>
              <a:latin typeface="Google Sans Text"/>
              <a:ea typeface="Google Sans Text"/>
              <a:cs typeface="Google Sans Text"/>
              <a:sym typeface="Google Sans Text"/>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0" name="Shape 1230"/>
        <p:cNvGrpSpPr/>
        <p:nvPr/>
      </p:nvGrpSpPr>
      <p:grpSpPr>
        <a:xfrm>
          <a:off x="0" y="0"/>
          <a:ext cx="0" cy="0"/>
          <a:chOff x="0" y="0"/>
          <a:chExt cx="0" cy="0"/>
        </a:xfrm>
      </p:grpSpPr>
      <p:sp>
        <p:nvSpPr>
          <p:cNvPr id="1231" name="Google Shape;1231;p93"/>
          <p:cNvSpPr txBox="1"/>
          <p:nvPr/>
        </p:nvSpPr>
        <p:spPr>
          <a:xfrm>
            <a:off x="9220250" y="4350575"/>
            <a:ext cx="6884100" cy="48861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Make the change to the custom role locally and run an update on the custom role.</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Delete the custom role and recreate a new custom role with required permissions.</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Copy the existing role, add the new permissions to the copy, and delete the old role.</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100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Create a new role with needed permissions and migrate users to it.</a:t>
            </a:r>
            <a:endParaRPr sz="2400">
              <a:solidFill>
                <a:srgbClr val="3C4043"/>
              </a:solidFill>
              <a:latin typeface="Google Sans Text"/>
              <a:ea typeface="Google Sans Text"/>
              <a:cs typeface="Google Sans Text"/>
              <a:sym typeface="Google Sans Text"/>
            </a:endParaRPr>
          </a:p>
        </p:txBody>
      </p:sp>
      <p:sp>
        <p:nvSpPr>
          <p:cNvPr id="1232" name="Google Shape;1232;p93"/>
          <p:cNvSpPr txBox="1"/>
          <p:nvPr/>
        </p:nvSpPr>
        <p:spPr>
          <a:xfrm>
            <a:off x="2403650" y="914400"/>
            <a:ext cx="10201200" cy="1421700"/>
          </a:xfrm>
          <a:prstGeom prst="rect">
            <a:avLst/>
          </a:prstGeom>
          <a:noFill/>
          <a:ln>
            <a:noFill/>
          </a:ln>
        </p:spPr>
        <p:txBody>
          <a:bodyPr anchorCtr="0" anchor="ctr" bIns="0" lIns="0" spcFirstLastPara="1" rIns="182850" wrap="square" tIns="0">
            <a:noAutofit/>
          </a:bodyPr>
          <a:lstStyle/>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Diagnostic Question 03 </a:t>
            </a:r>
            <a:endParaRPr sz="4000">
              <a:solidFill>
                <a:srgbClr val="202124"/>
              </a:solidFill>
              <a:latin typeface="Google Sans Medium"/>
              <a:ea typeface="Google Sans Medium"/>
              <a:cs typeface="Google Sans Medium"/>
              <a:sym typeface="Google Sans Medium"/>
            </a:endParaRPr>
          </a:p>
        </p:txBody>
      </p:sp>
      <p:pic>
        <p:nvPicPr>
          <p:cNvPr id="1233" name="Google Shape;1233;p93"/>
          <p:cNvPicPr preferRelativeResize="0"/>
          <p:nvPr/>
        </p:nvPicPr>
        <p:blipFill>
          <a:blip r:embed="rId3">
            <a:alphaModFix/>
          </a:blip>
          <a:stretch>
            <a:fillRect/>
          </a:stretch>
        </p:blipFill>
        <p:spPr>
          <a:xfrm>
            <a:off x="13535525" y="768100"/>
            <a:ext cx="3394224" cy="3209424"/>
          </a:xfrm>
          <a:prstGeom prst="rect">
            <a:avLst/>
          </a:prstGeom>
          <a:noFill/>
          <a:ln>
            <a:noFill/>
          </a:ln>
        </p:spPr>
      </p:pic>
      <p:sp>
        <p:nvSpPr>
          <p:cNvPr id="1234" name="Google Shape;1234;p93"/>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93"/>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5</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1</a:t>
            </a:r>
            <a:endParaRPr sz="5700">
              <a:solidFill>
                <a:srgbClr val="3C4043"/>
              </a:solidFill>
              <a:latin typeface="Roboto Mono"/>
              <a:ea typeface="Roboto Mono"/>
              <a:cs typeface="Roboto Mono"/>
              <a:sym typeface="Roboto Mono"/>
            </a:endParaRPr>
          </a:p>
        </p:txBody>
      </p:sp>
      <p:sp>
        <p:nvSpPr>
          <p:cNvPr id="1236" name="Google Shape;1236;p93"/>
          <p:cNvSpPr txBox="1"/>
          <p:nvPr/>
        </p:nvSpPr>
        <p:spPr>
          <a:xfrm>
            <a:off x="1114091" y="1300078"/>
            <a:ext cx="5442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
        <p:nvSpPr>
          <p:cNvPr id="1237" name="Google Shape;1237;p93"/>
          <p:cNvSpPr/>
          <p:nvPr/>
        </p:nvSpPr>
        <p:spPr>
          <a:xfrm rot="5400000">
            <a:off x="3320200" y="4693625"/>
            <a:ext cx="811800" cy="7452000"/>
          </a:xfrm>
          <a:prstGeom prst="round2SameRect">
            <a:avLst>
              <a:gd fmla="val 16667"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93"/>
          <p:cNvSpPr txBox="1"/>
          <p:nvPr/>
        </p:nvSpPr>
        <p:spPr>
          <a:xfrm>
            <a:off x="914350" y="4350575"/>
            <a:ext cx="6678000" cy="3435600"/>
          </a:xfrm>
          <a:prstGeom prst="rect">
            <a:avLst/>
          </a:prstGeom>
          <a:noFill/>
          <a:ln>
            <a:noFill/>
          </a:ln>
        </p:spPr>
        <p:txBody>
          <a:bodyPr anchorCtr="0" anchor="t" bIns="91425" lIns="0" spcFirstLastPara="1" rIns="91425" wrap="square" tIns="0">
            <a:spAutoFit/>
          </a:bodyPr>
          <a:lstStyle/>
          <a:p>
            <a:pPr indent="0" lvl="0" marL="0" rtl="0" algn="l">
              <a:lnSpc>
                <a:spcPct val="115000"/>
              </a:lnSpc>
              <a:spcBef>
                <a:spcPts val="0"/>
              </a:spcBef>
              <a:spcAft>
                <a:spcPts val="0"/>
              </a:spcAft>
              <a:buNone/>
            </a:pPr>
            <a:r>
              <a:rPr lang="en" sz="2400">
                <a:solidFill>
                  <a:srgbClr val="3C4043"/>
                </a:solidFill>
                <a:latin typeface="Google Sans Text"/>
                <a:ea typeface="Google Sans Text"/>
                <a:cs typeface="Google Sans Text"/>
                <a:sym typeface="Google Sans Text"/>
              </a:rPr>
              <a:t>You have a custom role implemented for administration of the dev/test environment for Cymbal Superstore’s transportation management application. You are developing a pilot to use Cloud Run instead of Cloud Functions. You want to ensure your administrators have the correct access to the new resources.</a:t>
            </a:r>
            <a:endParaRPr sz="2400">
              <a:solidFill>
                <a:srgbClr val="3C4043"/>
              </a:solidFill>
              <a:latin typeface="Google Sans Text"/>
              <a:ea typeface="Google Sans Text"/>
              <a:cs typeface="Google Sans Text"/>
              <a:sym typeface="Google Sans Text"/>
            </a:endParaRPr>
          </a:p>
        </p:txBody>
      </p:sp>
      <p:sp>
        <p:nvSpPr>
          <p:cNvPr id="1239" name="Google Shape;1239;p93"/>
          <p:cNvSpPr txBox="1"/>
          <p:nvPr/>
        </p:nvSpPr>
        <p:spPr>
          <a:xfrm>
            <a:off x="914350" y="8023150"/>
            <a:ext cx="4951800" cy="792900"/>
          </a:xfrm>
          <a:prstGeom prst="rect">
            <a:avLst/>
          </a:prstGeom>
          <a:noFill/>
          <a:ln>
            <a:noFill/>
          </a:ln>
        </p:spPr>
        <p:txBody>
          <a:bodyPr anchorCtr="0" anchor="ctr" bIns="0" lIns="0" spcFirstLastPara="1" rIns="91425" wrap="square" tIns="0">
            <a:noAutofit/>
          </a:bodyPr>
          <a:lstStyle/>
          <a:p>
            <a:pPr indent="0" lvl="0" marL="0" rtl="0" algn="l">
              <a:lnSpc>
                <a:spcPct val="115000"/>
              </a:lnSpc>
              <a:spcBef>
                <a:spcPts val="0"/>
              </a:spcBef>
              <a:spcAft>
                <a:spcPts val="0"/>
              </a:spcAft>
              <a:buNone/>
            </a:pPr>
            <a:r>
              <a:rPr lang="en" sz="2400">
                <a:solidFill>
                  <a:schemeClr val="dk1"/>
                </a:solidFill>
                <a:latin typeface="Google Sans Text"/>
                <a:ea typeface="Google Sans Text"/>
                <a:cs typeface="Google Sans Text"/>
                <a:sym typeface="Google Sans Text"/>
              </a:rPr>
              <a:t> What should you do?</a:t>
            </a:r>
            <a:endParaRPr sz="2400">
              <a:solidFill>
                <a:schemeClr val="dk1"/>
              </a:solidFill>
              <a:latin typeface="Google Sans Text"/>
              <a:ea typeface="Google Sans Text"/>
              <a:cs typeface="Google Sans Text"/>
              <a:sym typeface="Google Sans Tex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1"/>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1</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1</a:t>
            </a:r>
            <a:endParaRPr sz="5700">
              <a:solidFill>
                <a:srgbClr val="3C4043"/>
              </a:solidFill>
              <a:latin typeface="Roboto Mono"/>
              <a:ea typeface="Roboto Mono"/>
              <a:cs typeface="Roboto Mono"/>
              <a:sym typeface="Roboto Mono"/>
            </a:endParaRPr>
          </a:p>
        </p:txBody>
      </p:sp>
      <p:sp>
        <p:nvSpPr>
          <p:cNvPr id="157" name="Google Shape;157;p31"/>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1"/>
          <p:cNvSpPr txBox="1"/>
          <p:nvPr/>
        </p:nvSpPr>
        <p:spPr>
          <a:xfrm>
            <a:off x="1037891" y="1300078"/>
            <a:ext cx="544200" cy="84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
        <p:nvSpPr>
          <p:cNvPr id="159" name="Google Shape;159;p31"/>
          <p:cNvSpPr txBox="1"/>
          <p:nvPr/>
        </p:nvSpPr>
        <p:spPr>
          <a:xfrm>
            <a:off x="2403650" y="914400"/>
            <a:ext cx="10201200" cy="1421700"/>
          </a:xfrm>
          <a:prstGeom prst="rect">
            <a:avLst/>
          </a:prstGeom>
          <a:noFill/>
          <a:ln>
            <a:noFill/>
          </a:ln>
        </p:spPr>
        <p:txBody>
          <a:bodyPr anchorCtr="0" anchor="ctr" bIns="0" lIns="0" spcFirstLastPara="1" rIns="182850" wrap="square" tIns="0">
            <a:noAutofit/>
          </a:bodyPr>
          <a:lstStyle/>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Diagnostic Question 04</a:t>
            </a:r>
            <a:endParaRPr sz="4000">
              <a:solidFill>
                <a:srgbClr val="202124"/>
              </a:solidFill>
              <a:latin typeface="Google Sans Medium"/>
              <a:ea typeface="Google Sans Medium"/>
              <a:cs typeface="Google Sans Medium"/>
              <a:sym typeface="Google Sans Medium"/>
            </a:endParaRPr>
          </a:p>
        </p:txBody>
      </p:sp>
      <p:pic>
        <p:nvPicPr>
          <p:cNvPr id="160" name="Google Shape;160;p31"/>
          <p:cNvPicPr preferRelativeResize="0"/>
          <p:nvPr/>
        </p:nvPicPr>
        <p:blipFill>
          <a:blip r:embed="rId3">
            <a:alphaModFix/>
          </a:blip>
          <a:stretch>
            <a:fillRect/>
          </a:stretch>
        </p:blipFill>
        <p:spPr>
          <a:xfrm>
            <a:off x="13535525" y="768100"/>
            <a:ext cx="3394224" cy="3209424"/>
          </a:xfrm>
          <a:prstGeom prst="rect">
            <a:avLst/>
          </a:prstGeom>
          <a:noFill/>
          <a:ln>
            <a:noFill/>
          </a:ln>
        </p:spPr>
      </p:pic>
      <p:sp>
        <p:nvSpPr>
          <p:cNvPr id="161" name="Google Shape;161;p31"/>
          <p:cNvSpPr/>
          <p:nvPr/>
        </p:nvSpPr>
        <p:spPr>
          <a:xfrm rot="5400000">
            <a:off x="2895150" y="3796725"/>
            <a:ext cx="1143000" cy="6932400"/>
          </a:xfrm>
          <a:prstGeom prst="round2SameRect">
            <a:avLst>
              <a:gd fmla="val 16667"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1"/>
          <p:cNvSpPr txBox="1"/>
          <p:nvPr/>
        </p:nvSpPr>
        <p:spPr>
          <a:xfrm>
            <a:off x="8013475" y="4362525"/>
            <a:ext cx="9360000" cy="37350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Assign Jane the roles/storage.objectCreator on every project.</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Assign Jane the roles/viewer on each project and the roles/storage.objectCreator for each bucket.</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Assign Jane the roles/editor at the organizational level.</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Add Jane to a group that has the roles/storage.objectAdmin role assigned at the organizational level.</a:t>
            </a:r>
            <a:endParaRPr sz="2400">
              <a:solidFill>
                <a:srgbClr val="3C4043"/>
              </a:solidFill>
              <a:latin typeface="Google Sans Text"/>
              <a:ea typeface="Google Sans Text"/>
              <a:cs typeface="Google Sans Text"/>
              <a:sym typeface="Google Sans Text"/>
            </a:endParaRPr>
          </a:p>
          <a:p>
            <a:pPr indent="0" lvl="0" marL="457200" rtl="0" algn="l">
              <a:lnSpc>
                <a:spcPct val="115000"/>
              </a:lnSpc>
              <a:spcBef>
                <a:spcPts val="1000"/>
              </a:spcBef>
              <a:spcAft>
                <a:spcPts val="0"/>
              </a:spcAft>
              <a:buNone/>
            </a:pPr>
            <a:r>
              <a:t/>
            </a:r>
            <a:endParaRPr sz="2400">
              <a:solidFill>
                <a:srgbClr val="3C4043"/>
              </a:solidFill>
              <a:latin typeface="Google Sans Text"/>
              <a:ea typeface="Google Sans Text"/>
              <a:cs typeface="Google Sans Text"/>
              <a:sym typeface="Google Sans Text"/>
            </a:endParaRPr>
          </a:p>
          <a:p>
            <a:pPr indent="0" lvl="0" marL="0" rtl="0" algn="l">
              <a:lnSpc>
                <a:spcPct val="115000"/>
              </a:lnSpc>
              <a:spcBef>
                <a:spcPts val="1000"/>
              </a:spcBef>
              <a:spcAft>
                <a:spcPts val="0"/>
              </a:spcAft>
              <a:buNone/>
            </a:pPr>
            <a:r>
              <a:t/>
            </a:r>
            <a:endParaRPr sz="2400">
              <a:solidFill>
                <a:srgbClr val="3C4043"/>
              </a:solidFill>
              <a:latin typeface="Google Sans Text"/>
              <a:ea typeface="Google Sans Text"/>
              <a:cs typeface="Google Sans Text"/>
              <a:sym typeface="Google Sans Text"/>
            </a:endParaRPr>
          </a:p>
          <a:p>
            <a:pPr indent="0" lvl="0" marL="0" rtl="0" algn="l">
              <a:lnSpc>
                <a:spcPct val="115000"/>
              </a:lnSpc>
              <a:spcBef>
                <a:spcPts val="1000"/>
              </a:spcBef>
              <a:spcAft>
                <a:spcPts val="0"/>
              </a:spcAft>
              <a:buNone/>
            </a:pPr>
            <a:r>
              <a:t/>
            </a:r>
            <a:endParaRPr sz="2400">
              <a:solidFill>
                <a:srgbClr val="3C4043"/>
              </a:solidFill>
              <a:latin typeface="Google Sans Text"/>
              <a:ea typeface="Google Sans Text"/>
              <a:cs typeface="Google Sans Text"/>
              <a:sym typeface="Google Sans Text"/>
            </a:endParaRPr>
          </a:p>
          <a:p>
            <a:pPr indent="0" lvl="0" marL="457200" rtl="0" algn="l">
              <a:lnSpc>
                <a:spcPct val="115000"/>
              </a:lnSpc>
              <a:spcBef>
                <a:spcPts val="1000"/>
              </a:spcBef>
              <a:spcAft>
                <a:spcPts val="0"/>
              </a:spcAft>
              <a:buNone/>
            </a:pPr>
            <a:r>
              <a:t/>
            </a:r>
            <a:endParaRPr sz="2400">
              <a:solidFill>
                <a:srgbClr val="3C4043"/>
              </a:solidFill>
              <a:latin typeface="Google Sans Text"/>
              <a:ea typeface="Google Sans Text"/>
              <a:cs typeface="Google Sans Text"/>
              <a:sym typeface="Google Sans Text"/>
            </a:endParaRPr>
          </a:p>
          <a:p>
            <a:pPr indent="0" lvl="0" marL="457200" rtl="0" algn="l">
              <a:lnSpc>
                <a:spcPct val="115000"/>
              </a:lnSpc>
              <a:spcBef>
                <a:spcPts val="1000"/>
              </a:spcBef>
              <a:spcAft>
                <a:spcPts val="0"/>
              </a:spcAft>
              <a:buNone/>
            </a:pPr>
            <a:r>
              <a:t/>
            </a:r>
            <a:endParaRPr sz="2400">
              <a:solidFill>
                <a:srgbClr val="3C4043"/>
              </a:solidFill>
              <a:latin typeface="Google Sans Text"/>
              <a:ea typeface="Google Sans Text"/>
              <a:cs typeface="Google Sans Text"/>
              <a:sym typeface="Google Sans Text"/>
            </a:endParaRPr>
          </a:p>
          <a:p>
            <a:pPr indent="0" lvl="0" marL="0" rtl="0" algn="l">
              <a:lnSpc>
                <a:spcPct val="115000"/>
              </a:lnSpc>
              <a:spcBef>
                <a:spcPts val="1000"/>
              </a:spcBef>
              <a:spcAft>
                <a:spcPts val="0"/>
              </a:spcAft>
              <a:buNone/>
            </a:pPr>
            <a:r>
              <a:t/>
            </a:r>
            <a:endParaRPr sz="2400">
              <a:solidFill>
                <a:srgbClr val="3C4043"/>
              </a:solidFill>
              <a:latin typeface="Google Sans Text"/>
              <a:ea typeface="Google Sans Text"/>
              <a:cs typeface="Google Sans Text"/>
              <a:sym typeface="Google Sans Text"/>
            </a:endParaRPr>
          </a:p>
          <a:p>
            <a:pPr indent="0" lvl="0" marL="0" rtl="0" algn="l">
              <a:lnSpc>
                <a:spcPct val="115000"/>
              </a:lnSpc>
              <a:spcBef>
                <a:spcPts val="1000"/>
              </a:spcBef>
              <a:spcAft>
                <a:spcPts val="1000"/>
              </a:spcAft>
              <a:buNone/>
            </a:pPr>
            <a:r>
              <a:t/>
            </a:r>
            <a:endParaRPr sz="2400">
              <a:solidFill>
                <a:srgbClr val="3C4043"/>
              </a:solidFill>
              <a:latin typeface="Google Sans Text"/>
              <a:ea typeface="Google Sans Text"/>
              <a:cs typeface="Google Sans Text"/>
              <a:sym typeface="Google Sans Text"/>
            </a:endParaRPr>
          </a:p>
        </p:txBody>
      </p:sp>
      <p:sp>
        <p:nvSpPr>
          <p:cNvPr id="163" name="Google Shape;163;p31"/>
          <p:cNvSpPr txBox="1"/>
          <p:nvPr/>
        </p:nvSpPr>
        <p:spPr>
          <a:xfrm>
            <a:off x="914350" y="4362525"/>
            <a:ext cx="6144900" cy="1785600"/>
          </a:xfrm>
          <a:prstGeom prst="rect">
            <a:avLst/>
          </a:prstGeom>
          <a:noFill/>
          <a:ln>
            <a:noFill/>
          </a:ln>
        </p:spPr>
        <p:txBody>
          <a:bodyPr anchorCtr="0" anchor="t" bIns="91425" lIns="0" spcFirstLastPara="1" rIns="91425" wrap="square" tIns="0">
            <a:spAutoFit/>
          </a:bodyPr>
          <a:lstStyle/>
          <a:p>
            <a:pPr indent="0" lvl="0" marL="0" rtl="0" algn="l">
              <a:lnSpc>
                <a:spcPct val="115000"/>
              </a:lnSpc>
              <a:spcBef>
                <a:spcPts val="0"/>
              </a:spcBef>
              <a:spcAft>
                <a:spcPts val="0"/>
              </a:spcAft>
              <a:buNone/>
            </a:pPr>
            <a:r>
              <a:rPr lang="en" sz="2400">
                <a:solidFill>
                  <a:srgbClr val="3C4043"/>
                </a:solidFill>
                <a:latin typeface="Google Sans Text"/>
                <a:ea typeface="Google Sans Text"/>
                <a:cs typeface="Google Sans Text"/>
                <a:sym typeface="Google Sans Text"/>
              </a:rPr>
              <a:t>Jane will manage objects in Cloud Storage for the Cymbal Superstore. She needs to have access to the proper permissions for every project across the organization.</a:t>
            </a:r>
            <a:endParaRPr sz="2400">
              <a:solidFill>
                <a:srgbClr val="3C4043"/>
              </a:solidFill>
              <a:latin typeface="Google Sans Text"/>
              <a:ea typeface="Google Sans Text"/>
              <a:cs typeface="Google Sans Text"/>
              <a:sym typeface="Google Sans Text"/>
            </a:endParaRPr>
          </a:p>
        </p:txBody>
      </p:sp>
      <p:sp>
        <p:nvSpPr>
          <p:cNvPr id="164" name="Google Shape;164;p31"/>
          <p:cNvSpPr txBox="1"/>
          <p:nvPr/>
        </p:nvSpPr>
        <p:spPr>
          <a:xfrm>
            <a:off x="914350" y="6821200"/>
            <a:ext cx="5793900" cy="939000"/>
          </a:xfrm>
          <a:prstGeom prst="rect">
            <a:avLst/>
          </a:prstGeom>
          <a:noFill/>
          <a:ln>
            <a:noFill/>
          </a:ln>
        </p:spPr>
        <p:txBody>
          <a:bodyPr anchorCtr="0" anchor="ctr" bIns="91425" lIns="0" spcFirstLastPara="1" rIns="91425" wrap="square" tIns="0">
            <a:noAutofit/>
          </a:bodyPr>
          <a:lstStyle/>
          <a:p>
            <a:pPr indent="0" lvl="0" marL="0" rtl="0" algn="l">
              <a:lnSpc>
                <a:spcPct val="115000"/>
              </a:lnSpc>
              <a:spcBef>
                <a:spcPts val="0"/>
              </a:spcBef>
              <a:spcAft>
                <a:spcPts val="0"/>
              </a:spcAft>
              <a:buNone/>
            </a:pPr>
            <a:r>
              <a:rPr lang="en" sz="2400">
                <a:solidFill>
                  <a:srgbClr val="FFFFFF"/>
                </a:solidFill>
                <a:latin typeface="Google Sans Text"/>
                <a:ea typeface="Google Sans Text"/>
                <a:cs typeface="Google Sans Text"/>
                <a:sym typeface="Google Sans Text"/>
              </a:rPr>
              <a:t>What should you do? </a:t>
            </a:r>
            <a:endParaRPr sz="2400">
              <a:solidFill>
                <a:srgbClr val="FFFFFF"/>
              </a:solidFill>
              <a:latin typeface="Google Sans Text"/>
              <a:ea typeface="Google Sans Text"/>
              <a:cs typeface="Google Sans Text"/>
              <a:sym typeface="Google Sans Text"/>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3" name="Shape 1243"/>
        <p:cNvGrpSpPr/>
        <p:nvPr/>
      </p:nvGrpSpPr>
      <p:grpSpPr>
        <a:xfrm>
          <a:off x="0" y="0"/>
          <a:ext cx="0" cy="0"/>
          <a:chOff x="0" y="0"/>
          <a:chExt cx="0" cy="0"/>
        </a:xfrm>
      </p:grpSpPr>
      <p:sp>
        <p:nvSpPr>
          <p:cNvPr id="1244" name="Google Shape;1244;p94"/>
          <p:cNvSpPr txBox="1"/>
          <p:nvPr/>
        </p:nvSpPr>
        <p:spPr>
          <a:xfrm>
            <a:off x="2403650" y="914400"/>
            <a:ext cx="14970300" cy="1993200"/>
          </a:xfrm>
          <a:prstGeom prst="rect">
            <a:avLst/>
          </a:prstGeom>
          <a:noFill/>
          <a:ln>
            <a:noFill/>
          </a:ln>
        </p:spPr>
        <p:txBody>
          <a:bodyPr anchorCtr="0" anchor="t" bIns="0" lIns="0" spcFirstLastPara="1" rIns="182850" wrap="square" tIns="0">
            <a:noAutofit/>
          </a:bodyPr>
          <a:lstStyle/>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Managing Identity and </a:t>
            </a:r>
            <a:endParaRPr sz="4800">
              <a:solidFill>
                <a:srgbClr val="202124"/>
              </a:solidFill>
              <a:latin typeface="Google Sans Medium"/>
              <a:ea typeface="Google Sans Medium"/>
              <a:cs typeface="Google Sans Medium"/>
              <a:sym typeface="Google Sans Medium"/>
            </a:endParaRPr>
          </a:p>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Access Management (IAM)</a:t>
            </a:r>
            <a:endParaRPr sz="4800">
              <a:solidFill>
                <a:srgbClr val="202124"/>
              </a:solidFill>
              <a:latin typeface="Google Sans Medium"/>
              <a:ea typeface="Google Sans Medium"/>
              <a:cs typeface="Google Sans Medium"/>
              <a:sym typeface="Google Sans Medium"/>
            </a:endParaRPr>
          </a:p>
          <a:p>
            <a:pPr indent="0" lvl="0" marL="0" rtl="0" algn="l">
              <a:lnSpc>
                <a:spcPct val="90000"/>
              </a:lnSpc>
              <a:spcBef>
                <a:spcPts val="0"/>
              </a:spcBef>
              <a:spcAft>
                <a:spcPts val="0"/>
              </a:spcAft>
              <a:buNone/>
            </a:pPr>
            <a:r>
              <a:t/>
            </a:r>
            <a:endParaRPr sz="4800">
              <a:solidFill>
                <a:srgbClr val="4285F4"/>
              </a:solidFill>
              <a:latin typeface="Google Sans Medium"/>
              <a:ea typeface="Google Sans Medium"/>
              <a:cs typeface="Google Sans Medium"/>
              <a:sym typeface="Google Sans Medium"/>
            </a:endParaRPr>
          </a:p>
          <a:p>
            <a:pPr indent="0" lvl="0" marL="0" rtl="0" algn="l">
              <a:lnSpc>
                <a:spcPct val="90000"/>
              </a:lnSpc>
              <a:spcBef>
                <a:spcPts val="0"/>
              </a:spcBef>
              <a:spcAft>
                <a:spcPts val="0"/>
              </a:spcAft>
              <a:buNone/>
            </a:pPr>
            <a:r>
              <a:t/>
            </a:r>
            <a:endParaRPr sz="4000">
              <a:solidFill>
                <a:srgbClr val="202124"/>
              </a:solidFill>
              <a:latin typeface="Google Sans Medium"/>
              <a:ea typeface="Google Sans Medium"/>
              <a:cs typeface="Google Sans Medium"/>
              <a:sym typeface="Google Sans Medium"/>
            </a:endParaRPr>
          </a:p>
        </p:txBody>
      </p:sp>
      <p:sp>
        <p:nvSpPr>
          <p:cNvPr id="1245" name="Google Shape;1245;p94"/>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94"/>
          <p:cNvSpPr txBox="1"/>
          <p:nvPr/>
        </p:nvSpPr>
        <p:spPr>
          <a:xfrm>
            <a:off x="28134125" y="2443725"/>
            <a:ext cx="7360800" cy="6309600"/>
          </a:xfrm>
          <a:prstGeom prst="rect">
            <a:avLst/>
          </a:prstGeom>
          <a:noFill/>
          <a:ln>
            <a:noFill/>
          </a:ln>
        </p:spPr>
        <p:txBody>
          <a:bodyPr anchorCtr="0" anchor="t" bIns="0" lIns="0" spcFirstLastPara="1" rIns="182850" wrap="square" tIns="0">
            <a:noAutofit/>
          </a:bodyPr>
          <a:lstStyle/>
          <a:p>
            <a:pPr indent="0" lvl="0" marL="0" rtl="0" algn="l">
              <a:lnSpc>
                <a:spcPct val="150000"/>
              </a:lnSpc>
              <a:spcBef>
                <a:spcPts val="0"/>
              </a:spcBef>
              <a:spcAft>
                <a:spcPts val="0"/>
              </a:spcAft>
              <a:buNone/>
            </a:pPr>
            <a:r>
              <a:rPr b="1" lang="en" sz="2800">
                <a:solidFill>
                  <a:srgbClr val="3C4043"/>
                </a:solidFill>
                <a:latin typeface="Google Sans Text"/>
                <a:ea typeface="Google Sans Text"/>
                <a:cs typeface="Google Sans Text"/>
                <a:sym typeface="Google Sans Text"/>
              </a:rPr>
              <a:t>Documentation</a:t>
            </a:r>
            <a:endParaRPr b="1" sz="2800">
              <a:solidFill>
                <a:srgbClr val="3C4043"/>
              </a:solidFill>
              <a:latin typeface="Google Sans Text"/>
              <a:ea typeface="Google Sans Text"/>
              <a:cs typeface="Google Sans Text"/>
              <a:sym typeface="Google Sans Text"/>
            </a:endParaRPr>
          </a:p>
          <a:p>
            <a:pPr indent="0" lvl="0" marL="0" rtl="0" algn="l">
              <a:lnSpc>
                <a:spcPct val="150000"/>
              </a:lnSpc>
              <a:spcBef>
                <a:spcPts val="0"/>
              </a:spcBef>
              <a:spcAft>
                <a:spcPts val="0"/>
              </a:spcAft>
              <a:buNone/>
            </a:pPr>
            <a:r>
              <a:rPr lang="en" sz="2800" u="sng">
                <a:solidFill>
                  <a:srgbClr val="1A73E8"/>
                </a:solidFill>
                <a:latin typeface="Google Sans Text"/>
                <a:ea typeface="Google Sans Text"/>
                <a:cs typeface="Google Sans Text"/>
                <a:sym typeface="Google Sans Text"/>
                <a:hlinkClick r:id="rId3">
                  <a:extLst>
                    <a:ext uri="{A12FA001-AC4F-418D-AE19-62706E023703}">
                      <ahyp:hlinkClr val="tx"/>
                    </a:ext>
                  </a:extLst>
                </a:hlinkClick>
              </a:rPr>
              <a:t>Overview | Cloud IAM Documentation</a:t>
            </a:r>
            <a:endParaRPr sz="2800">
              <a:solidFill>
                <a:srgbClr val="3C4043"/>
              </a:solidFill>
              <a:latin typeface="Google Sans Text"/>
              <a:ea typeface="Google Sans Text"/>
              <a:cs typeface="Google Sans Text"/>
              <a:sym typeface="Google Sans Text"/>
            </a:endParaRPr>
          </a:p>
          <a:p>
            <a:pPr indent="0" lvl="0" marL="0" rtl="0" algn="l">
              <a:lnSpc>
                <a:spcPct val="150000"/>
              </a:lnSpc>
              <a:spcBef>
                <a:spcPts val="0"/>
              </a:spcBef>
              <a:spcAft>
                <a:spcPts val="0"/>
              </a:spcAft>
              <a:buNone/>
            </a:pPr>
            <a:r>
              <a:rPr lang="en" sz="2800" u="sng">
                <a:solidFill>
                  <a:srgbClr val="1A73E8"/>
                </a:solidFill>
                <a:latin typeface="Google Sans Text"/>
                <a:ea typeface="Google Sans Text"/>
                <a:cs typeface="Google Sans Text"/>
                <a:sym typeface="Google Sans Text"/>
                <a:hlinkClick r:id="rId4">
                  <a:extLst>
                    <a:ext uri="{A12FA001-AC4F-418D-AE19-62706E023703}">
                      <ahyp:hlinkClr val="tx"/>
                    </a:ext>
                  </a:extLst>
                </a:hlinkClick>
              </a:rPr>
              <a:t>Preparing a Google Kubernetes Engine environment for production</a:t>
            </a:r>
            <a:endParaRPr sz="2800">
              <a:solidFill>
                <a:srgbClr val="3C4043"/>
              </a:solidFill>
              <a:latin typeface="Google Sans Text"/>
              <a:ea typeface="Google Sans Text"/>
              <a:cs typeface="Google Sans Text"/>
              <a:sym typeface="Google Sans Text"/>
            </a:endParaRPr>
          </a:p>
          <a:p>
            <a:pPr indent="0" lvl="0" marL="0" rtl="0" algn="l">
              <a:lnSpc>
                <a:spcPct val="150000"/>
              </a:lnSpc>
              <a:spcBef>
                <a:spcPts val="0"/>
              </a:spcBef>
              <a:spcAft>
                <a:spcPts val="0"/>
              </a:spcAft>
              <a:buClr>
                <a:srgbClr val="000000"/>
              </a:buClr>
              <a:buSzPts val="1100"/>
              <a:buFont typeface="Arial"/>
              <a:buNone/>
            </a:pPr>
            <a:r>
              <a:t/>
            </a:r>
            <a:endParaRPr sz="2800">
              <a:solidFill>
                <a:srgbClr val="3C4043"/>
              </a:solidFill>
              <a:latin typeface="Google Sans Text"/>
              <a:ea typeface="Google Sans Text"/>
              <a:cs typeface="Google Sans Text"/>
              <a:sym typeface="Google Sans Text"/>
            </a:endParaRPr>
          </a:p>
          <a:p>
            <a:pPr indent="0" lvl="0" marL="457200" rtl="0" algn="l">
              <a:lnSpc>
                <a:spcPct val="150000"/>
              </a:lnSpc>
              <a:spcBef>
                <a:spcPts val="0"/>
              </a:spcBef>
              <a:spcAft>
                <a:spcPts val="0"/>
              </a:spcAft>
              <a:buNone/>
            </a:pPr>
            <a:r>
              <a:t/>
            </a:r>
            <a:endParaRPr sz="2800">
              <a:solidFill>
                <a:srgbClr val="3C4043"/>
              </a:solidFill>
              <a:latin typeface="Google Sans Text"/>
              <a:ea typeface="Google Sans Text"/>
              <a:cs typeface="Google Sans Text"/>
              <a:sym typeface="Google Sans Text"/>
            </a:endParaRPr>
          </a:p>
          <a:p>
            <a:pPr indent="0" lvl="0" marL="457200" rtl="0" algn="l">
              <a:lnSpc>
                <a:spcPct val="150000"/>
              </a:lnSpc>
              <a:spcBef>
                <a:spcPts val="0"/>
              </a:spcBef>
              <a:spcAft>
                <a:spcPts val="0"/>
              </a:spcAft>
              <a:buNone/>
            </a:pPr>
            <a:r>
              <a:t/>
            </a:r>
            <a:endParaRPr sz="2800">
              <a:solidFill>
                <a:srgbClr val="3C4043"/>
              </a:solidFill>
              <a:latin typeface="Google Sans Text"/>
              <a:ea typeface="Google Sans Text"/>
              <a:cs typeface="Google Sans Text"/>
              <a:sym typeface="Google Sans Text"/>
            </a:endParaRPr>
          </a:p>
          <a:p>
            <a:pPr indent="0" lvl="0" marL="0" rtl="0" algn="l">
              <a:lnSpc>
                <a:spcPct val="150000"/>
              </a:lnSpc>
              <a:spcBef>
                <a:spcPts val="0"/>
              </a:spcBef>
              <a:spcAft>
                <a:spcPts val="0"/>
              </a:spcAft>
              <a:buNone/>
            </a:pPr>
            <a:r>
              <a:t/>
            </a:r>
            <a:endParaRPr sz="2800">
              <a:solidFill>
                <a:srgbClr val="3C4043"/>
              </a:solidFill>
              <a:latin typeface="Google Sans Text"/>
              <a:ea typeface="Google Sans Text"/>
              <a:cs typeface="Google Sans Text"/>
              <a:sym typeface="Google Sans Text"/>
            </a:endParaRPr>
          </a:p>
          <a:p>
            <a:pPr indent="0" lvl="0" marL="0" rtl="0" algn="l">
              <a:lnSpc>
                <a:spcPct val="150000"/>
              </a:lnSpc>
              <a:spcBef>
                <a:spcPts val="0"/>
              </a:spcBef>
              <a:spcAft>
                <a:spcPts val="0"/>
              </a:spcAft>
              <a:buNone/>
            </a:pPr>
            <a:r>
              <a:t/>
            </a:r>
            <a:endParaRPr sz="2800">
              <a:solidFill>
                <a:srgbClr val="3C4043"/>
              </a:solidFill>
              <a:latin typeface="Google Sans Text"/>
              <a:ea typeface="Google Sans Text"/>
              <a:cs typeface="Google Sans Text"/>
              <a:sym typeface="Google Sans Text"/>
            </a:endParaRPr>
          </a:p>
        </p:txBody>
      </p:sp>
      <p:sp>
        <p:nvSpPr>
          <p:cNvPr id="1247" name="Google Shape;1247;p94"/>
          <p:cNvSpPr/>
          <p:nvPr/>
        </p:nvSpPr>
        <p:spPr>
          <a:xfrm>
            <a:off x="11996950" y="2148475"/>
            <a:ext cx="6291300" cy="8138400"/>
          </a:xfrm>
          <a:prstGeom prst="rect">
            <a:avLst/>
          </a:prstGeom>
          <a:solidFill>
            <a:srgbClr val="F1F3F4"/>
          </a:solidFill>
          <a:ln>
            <a:noFill/>
          </a:ln>
        </p:spPr>
        <p:txBody>
          <a:bodyPr anchorCtr="0" anchor="t" bIns="182850" lIns="182850" spcFirstLastPara="1" rIns="182850" wrap="square" tIns="182850">
            <a:noAutofit/>
          </a:bodyPr>
          <a:lstStyle/>
          <a:p>
            <a:pPr indent="0" lvl="0" marL="0" marR="0" rtl="0" algn="l">
              <a:lnSpc>
                <a:spcPct val="120000"/>
              </a:lnSpc>
              <a:spcBef>
                <a:spcPts val="0"/>
              </a:spcBef>
              <a:spcAft>
                <a:spcPts val="0"/>
              </a:spcAft>
              <a:buNone/>
            </a:pPr>
            <a:r>
              <a:t/>
            </a:r>
            <a:endParaRPr sz="2000">
              <a:latin typeface="Roboto Mono"/>
              <a:ea typeface="Roboto Mono"/>
              <a:cs typeface="Roboto Mono"/>
              <a:sym typeface="Roboto Mono"/>
            </a:endParaRPr>
          </a:p>
          <a:p>
            <a:pPr indent="0" lvl="0" marL="0" marR="0" rtl="0" algn="l">
              <a:lnSpc>
                <a:spcPct val="120000"/>
              </a:lnSpc>
              <a:spcBef>
                <a:spcPts val="0"/>
              </a:spcBef>
              <a:spcAft>
                <a:spcPts val="0"/>
              </a:spcAft>
              <a:buNone/>
            </a:pPr>
            <a:r>
              <a:t/>
            </a:r>
            <a:endParaRPr sz="2000">
              <a:latin typeface="Roboto Mono"/>
              <a:ea typeface="Roboto Mono"/>
              <a:cs typeface="Roboto Mono"/>
              <a:sym typeface="Roboto Mono"/>
            </a:endParaRPr>
          </a:p>
        </p:txBody>
      </p:sp>
      <p:sp>
        <p:nvSpPr>
          <p:cNvPr id="1248" name="Google Shape;1248;p94"/>
          <p:cNvSpPr txBox="1"/>
          <p:nvPr/>
        </p:nvSpPr>
        <p:spPr>
          <a:xfrm>
            <a:off x="12729650" y="3897750"/>
            <a:ext cx="4693800" cy="1667400"/>
          </a:xfrm>
          <a:prstGeom prst="rect">
            <a:avLst/>
          </a:prstGeom>
          <a:noFill/>
          <a:ln>
            <a:noFill/>
          </a:ln>
        </p:spPr>
        <p:txBody>
          <a:bodyPr anchorCtr="0" anchor="t" bIns="91450" lIns="0" spcFirstLastPara="1" rIns="91450" wrap="square" tIns="91450">
            <a:spAutoFit/>
          </a:bodyPr>
          <a:lstStyle/>
          <a:p>
            <a:pPr indent="0" lvl="0" marL="0" rtl="0" algn="l">
              <a:lnSpc>
                <a:spcPct val="100000"/>
              </a:lnSpc>
              <a:spcBef>
                <a:spcPts val="1000"/>
              </a:spcBef>
              <a:spcAft>
                <a:spcPts val="0"/>
              </a:spcAft>
              <a:buNone/>
            </a:pPr>
            <a:r>
              <a:rPr lang="en" sz="2200" u="sng">
                <a:solidFill>
                  <a:srgbClr val="1A73E8"/>
                </a:solidFill>
                <a:latin typeface="Google Sans Text"/>
                <a:ea typeface="Google Sans Text"/>
                <a:cs typeface="Google Sans Text"/>
                <a:sym typeface="Google Sans Text"/>
                <a:hlinkClick r:id="rId5">
                  <a:extLst>
                    <a:ext uri="{A12FA001-AC4F-418D-AE19-62706E023703}">
                      <ahyp:hlinkClr val="tx"/>
                    </a:ext>
                  </a:extLst>
                </a:hlinkClick>
              </a:rPr>
              <a:t>Overview | Cloud IAM Documentation</a:t>
            </a:r>
            <a:endParaRPr sz="2200">
              <a:solidFill>
                <a:srgbClr val="3C4043"/>
              </a:solidFill>
              <a:latin typeface="Google Sans Text"/>
              <a:ea typeface="Google Sans Text"/>
              <a:cs typeface="Google Sans Text"/>
              <a:sym typeface="Google Sans Text"/>
            </a:endParaRPr>
          </a:p>
          <a:p>
            <a:pPr indent="0" lvl="0" marL="0" rtl="0" algn="l">
              <a:lnSpc>
                <a:spcPct val="100000"/>
              </a:lnSpc>
              <a:spcBef>
                <a:spcPts val="1000"/>
              </a:spcBef>
              <a:spcAft>
                <a:spcPts val="1000"/>
              </a:spcAft>
              <a:buNone/>
            </a:pPr>
            <a:r>
              <a:rPr lang="en" sz="2200" u="sng">
                <a:solidFill>
                  <a:srgbClr val="1A73E8"/>
                </a:solidFill>
                <a:latin typeface="Google Sans Text"/>
                <a:ea typeface="Google Sans Text"/>
                <a:cs typeface="Google Sans Text"/>
                <a:sym typeface="Google Sans Text"/>
                <a:hlinkClick r:id="rId6">
                  <a:extLst>
                    <a:ext uri="{A12FA001-AC4F-418D-AE19-62706E023703}">
                      <ahyp:hlinkClr val="tx"/>
                    </a:ext>
                  </a:extLst>
                </a:hlinkClick>
              </a:rPr>
              <a:t>Preparing a Google Kubernetes Engine environment for production</a:t>
            </a:r>
            <a:endParaRPr sz="2200">
              <a:solidFill>
                <a:srgbClr val="202124"/>
              </a:solidFill>
              <a:latin typeface="Google Sans Text"/>
              <a:ea typeface="Google Sans Text"/>
              <a:cs typeface="Google Sans Text"/>
              <a:sym typeface="Google Sans Text"/>
            </a:endParaRPr>
          </a:p>
        </p:txBody>
      </p:sp>
      <p:cxnSp>
        <p:nvCxnSpPr>
          <p:cNvPr id="1249" name="Google Shape;1249;p94"/>
          <p:cNvCxnSpPr/>
          <p:nvPr/>
        </p:nvCxnSpPr>
        <p:spPr>
          <a:xfrm>
            <a:off x="6839852" y="3691350"/>
            <a:ext cx="4364100" cy="0"/>
          </a:xfrm>
          <a:prstGeom prst="straightConnector1">
            <a:avLst/>
          </a:prstGeom>
          <a:noFill/>
          <a:ln cap="flat" cmpd="sng" w="76200">
            <a:solidFill>
              <a:srgbClr val="EA4335"/>
            </a:solidFill>
            <a:prstDash val="solid"/>
            <a:round/>
            <a:headEnd len="med" w="med" type="none"/>
            <a:tailEnd len="med" w="med" type="none"/>
          </a:ln>
        </p:spPr>
      </p:cxnSp>
      <p:sp>
        <p:nvSpPr>
          <p:cNvPr id="1250" name="Google Shape;1250;p94"/>
          <p:cNvSpPr txBox="1"/>
          <p:nvPr/>
        </p:nvSpPr>
        <p:spPr>
          <a:xfrm>
            <a:off x="6856350" y="3072500"/>
            <a:ext cx="4364100" cy="11922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None/>
            </a:pPr>
            <a:r>
              <a:rPr lang="en" sz="2800">
                <a:solidFill>
                  <a:srgbClr val="3C4043"/>
                </a:solidFill>
                <a:latin typeface="Google Sans Medium"/>
                <a:ea typeface="Google Sans Medium"/>
                <a:cs typeface="Google Sans Medium"/>
                <a:sym typeface="Google Sans Medium"/>
              </a:rPr>
              <a:t>Skill Badge</a:t>
            </a:r>
            <a:endParaRPr sz="2800">
              <a:solidFill>
                <a:srgbClr val="3C4043"/>
              </a:solidFill>
              <a:latin typeface="Google Sans Medium"/>
              <a:ea typeface="Google Sans Medium"/>
              <a:cs typeface="Google Sans Medium"/>
              <a:sym typeface="Google Sans Medium"/>
            </a:endParaRPr>
          </a:p>
        </p:txBody>
      </p:sp>
      <p:sp>
        <p:nvSpPr>
          <p:cNvPr id="1251" name="Google Shape;1251;p94"/>
          <p:cNvSpPr txBox="1"/>
          <p:nvPr/>
        </p:nvSpPr>
        <p:spPr>
          <a:xfrm>
            <a:off x="12729650" y="3072500"/>
            <a:ext cx="4364100" cy="1192200"/>
          </a:xfrm>
          <a:prstGeom prst="rect">
            <a:avLst/>
          </a:prstGeom>
          <a:noFill/>
          <a:ln>
            <a:noFill/>
          </a:ln>
        </p:spPr>
        <p:txBody>
          <a:bodyPr anchorCtr="0" anchor="t" bIns="91425" lIns="0" spcFirstLastPara="1" rIns="91425" wrap="square" tIns="91425">
            <a:noAutofit/>
          </a:bodyPr>
          <a:lstStyle/>
          <a:p>
            <a:pPr indent="0" lvl="0" marL="0" rtl="0" algn="l">
              <a:lnSpc>
                <a:spcPct val="115000"/>
              </a:lnSpc>
              <a:spcBef>
                <a:spcPts val="0"/>
              </a:spcBef>
              <a:spcAft>
                <a:spcPts val="0"/>
              </a:spcAft>
              <a:buNone/>
            </a:pPr>
            <a:r>
              <a:rPr lang="en" sz="2800">
                <a:solidFill>
                  <a:srgbClr val="3C4043"/>
                </a:solidFill>
                <a:latin typeface="Google Sans Medium"/>
                <a:ea typeface="Google Sans Medium"/>
                <a:cs typeface="Google Sans Medium"/>
                <a:sym typeface="Google Sans Medium"/>
              </a:rPr>
              <a:t>Documentation</a:t>
            </a:r>
            <a:endParaRPr sz="2800">
              <a:solidFill>
                <a:srgbClr val="3C4043"/>
              </a:solidFill>
              <a:latin typeface="Google Sans Medium"/>
              <a:ea typeface="Google Sans Medium"/>
              <a:cs typeface="Google Sans Medium"/>
              <a:sym typeface="Google Sans Medium"/>
            </a:endParaRPr>
          </a:p>
        </p:txBody>
      </p:sp>
      <p:sp>
        <p:nvSpPr>
          <p:cNvPr id="1252" name="Google Shape;1252;p94"/>
          <p:cNvSpPr txBox="1"/>
          <p:nvPr/>
        </p:nvSpPr>
        <p:spPr>
          <a:xfrm>
            <a:off x="914350" y="3072500"/>
            <a:ext cx="5288400" cy="11922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None/>
            </a:pPr>
            <a:r>
              <a:rPr lang="en" sz="2800">
                <a:solidFill>
                  <a:srgbClr val="3C4043"/>
                </a:solidFill>
                <a:latin typeface="Google Sans Medium"/>
                <a:ea typeface="Google Sans Medium"/>
                <a:cs typeface="Google Sans Medium"/>
                <a:sym typeface="Google Sans Medium"/>
              </a:rPr>
              <a:t>Courses</a:t>
            </a:r>
            <a:endParaRPr sz="2800">
              <a:solidFill>
                <a:srgbClr val="3C4043"/>
              </a:solidFill>
              <a:latin typeface="Google Sans Medium"/>
              <a:ea typeface="Google Sans Medium"/>
              <a:cs typeface="Google Sans Medium"/>
              <a:sym typeface="Google Sans Medium"/>
            </a:endParaRPr>
          </a:p>
        </p:txBody>
      </p:sp>
      <p:cxnSp>
        <p:nvCxnSpPr>
          <p:cNvPr id="1253" name="Google Shape;1253;p94"/>
          <p:cNvCxnSpPr/>
          <p:nvPr/>
        </p:nvCxnSpPr>
        <p:spPr>
          <a:xfrm>
            <a:off x="1002690" y="3691350"/>
            <a:ext cx="5288400" cy="0"/>
          </a:xfrm>
          <a:prstGeom prst="straightConnector1">
            <a:avLst/>
          </a:prstGeom>
          <a:noFill/>
          <a:ln cap="flat" cmpd="sng" w="76200">
            <a:solidFill>
              <a:srgbClr val="4285F4"/>
            </a:solidFill>
            <a:prstDash val="solid"/>
            <a:round/>
            <a:headEnd len="med" w="med" type="none"/>
            <a:tailEnd len="med" w="med" type="none"/>
          </a:ln>
        </p:spPr>
      </p:cxnSp>
      <p:grpSp>
        <p:nvGrpSpPr>
          <p:cNvPr id="1254" name="Google Shape;1254;p94"/>
          <p:cNvGrpSpPr/>
          <p:nvPr/>
        </p:nvGrpSpPr>
        <p:grpSpPr>
          <a:xfrm>
            <a:off x="7165650" y="4659750"/>
            <a:ext cx="3745500" cy="2676000"/>
            <a:chOff x="7450263" y="6447925"/>
            <a:chExt cx="3745500" cy="2676000"/>
          </a:xfrm>
        </p:grpSpPr>
        <p:sp>
          <p:nvSpPr>
            <p:cNvPr id="1255" name="Google Shape;1255;p94"/>
            <p:cNvSpPr/>
            <p:nvPr/>
          </p:nvSpPr>
          <p:spPr>
            <a:xfrm>
              <a:off x="7450263" y="6447925"/>
              <a:ext cx="3745500" cy="2676000"/>
            </a:xfrm>
            <a:prstGeom prst="roundRect">
              <a:avLst>
                <a:gd fmla="val 4002" name="adj"/>
              </a:avLst>
            </a:prstGeom>
            <a:noFill/>
            <a:ln cap="flat" cmpd="sng" w="9525">
              <a:solidFill>
                <a:srgbClr val="BDC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56" name="Google Shape;1256;p94"/>
            <p:cNvPicPr preferRelativeResize="0"/>
            <p:nvPr/>
          </p:nvPicPr>
          <p:blipFill>
            <a:blip r:embed="rId7">
              <a:alphaModFix/>
            </a:blip>
            <a:stretch>
              <a:fillRect/>
            </a:stretch>
          </p:blipFill>
          <p:spPr>
            <a:xfrm>
              <a:off x="9114625" y="6611751"/>
              <a:ext cx="416774" cy="416301"/>
            </a:xfrm>
            <a:prstGeom prst="rect">
              <a:avLst/>
            </a:prstGeom>
            <a:noFill/>
            <a:ln>
              <a:noFill/>
            </a:ln>
          </p:spPr>
        </p:pic>
        <p:sp>
          <p:nvSpPr>
            <p:cNvPr id="1257" name="Google Shape;1257;p94"/>
            <p:cNvSpPr txBox="1"/>
            <p:nvPr/>
          </p:nvSpPr>
          <p:spPr>
            <a:xfrm>
              <a:off x="8468163" y="7010413"/>
              <a:ext cx="1709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5F6368"/>
                  </a:solidFill>
                  <a:latin typeface="Google Sans Text"/>
                  <a:ea typeface="Google Sans Text"/>
                  <a:cs typeface="Google Sans Text"/>
                  <a:sym typeface="Google Sans Text"/>
                </a:rPr>
                <a:t>Google </a:t>
              </a:r>
              <a:r>
                <a:rPr lang="en">
                  <a:solidFill>
                    <a:srgbClr val="5F6368"/>
                  </a:solidFill>
                  <a:latin typeface="Google Sans"/>
                  <a:ea typeface="Google Sans"/>
                  <a:cs typeface="Google Sans"/>
                  <a:sym typeface="Google Sans"/>
                </a:rPr>
                <a:t>Cloud</a:t>
              </a:r>
              <a:endParaRPr>
                <a:solidFill>
                  <a:srgbClr val="5F6368"/>
                </a:solidFill>
                <a:latin typeface="Google Sans"/>
                <a:ea typeface="Google Sans"/>
                <a:cs typeface="Google Sans"/>
                <a:sym typeface="Google Sans"/>
              </a:endParaRPr>
            </a:p>
          </p:txBody>
        </p:sp>
        <p:sp>
          <p:nvSpPr>
            <p:cNvPr id="1258" name="Google Shape;1258;p94"/>
            <p:cNvSpPr txBox="1"/>
            <p:nvPr/>
          </p:nvSpPr>
          <p:spPr>
            <a:xfrm>
              <a:off x="7630488" y="7402600"/>
              <a:ext cx="3370500" cy="12006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2200" u="sng">
                  <a:solidFill>
                    <a:srgbClr val="1A73E8"/>
                  </a:solidFill>
                  <a:latin typeface="Google Sans Text Medium"/>
                  <a:ea typeface="Google Sans Text Medium"/>
                  <a:cs typeface="Google Sans Text Medium"/>
                  <a:sym typeface="Google Sans Text Medium"/>
                  <a:hlinkClick r:id="rId8">
                    <a:extLst>
                      <a:ext uri="{A12FA001-AC4F-418D-AE19-62706E023703}">
                        <ahyp:hlinkClr val="tx"/>
                      </a:ext>
                    </a:extLst>
                  </a:hlinkClick>
                </a:rPr>
                <a:t>Set Up and Configure a Cloud Environment in Google Cloud Quest</a:t>
              </a:r>
              <a:endParaRPr sz="2200">
                <a:solidFill>
                  <a:srgbClr val="5F6368"/>
                </a:solidFill>
                <a:latin typeface="Google Sans Text Medium"/>
                <a:ea typeface="Google Sans Text Medium"/>
                <a:cs typeface="Google Sans Text Medium"/>
                <a:sym typeface="Google Sans Text Medium"/>
              </a:endParaRPr>
            </a:p>
          </p:txBody>
        </p:sp>
        <p:cxnSp>
          <p:nvCxnSpPr>
            <p:cNvPr id="1259" name="Google Shape;1259;p94"/>
            <p:cNvCxnSpPr/>
            <p:nvPr/>
          </p:nvCxnSpPr>
          <p:spPr>
            <a:xfrm>
              <a:off x="8863413" y="8753475"/>
              <a:ext cx="919200" cy="0"/>
            </a:xfrm>
            <a:prstGeom prst="straightConnector1">
              <a:avLst/>
            </a:prstGeom>
            <a:noFill/>
            <a:ln cap="flat" cmpd="sng" w="28575">
              <a:solidFill>
                <a:srgbClr val="FBBC05"/>
              </a:solidFill>
              <a:prstDash val="solid"/>
              <a:round/>
              <a:headEnd len="med" w="med" type="none"/>
              <a:tailEnd len="med" w="med" type="none"/>
            </a:ln>
          </p:spPr>
        </p:cxnSp>
      </p:grpSp>
      <p:sp>
        <p:nvSpPr>
          <p:cNvPr id="1260" name="Google Shape;1260;p94"/>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5</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1</a:t>
            </a:r>
            <a:endParaRPr sz="5700">
              <a:solidFill>
                <a:srgbClr val="3C4043"/>
              </a:solidFill>
              <a:latin typeface="Roboto Mono"/>
              <a:ea typeface="Roboto Mono"/>
              <a:cs typeface="Roboto Mono"/>
              <a:sym typeface="Roboto Mono"/>
            </a:endParaRPr>
          </a:p>
        </p:txBody>
      </p:sp>
      <p:sp>
        <p:nvSpPr>
          <p:cNvPr id="1261" name="Google Shape;1261;p94"/>
          <p:cNvSpPr txBox="1"/>
          <p:nvPr/>
        </p:nvSpPr>
        <p:spPr>
          <a:xfrm>
            <a:off x="1114091" y="1300078"/>
            <a:ext cx="5442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
        <p:nvSpPr>
          <p:cNvPr id="1262" name="Google Shape;1262;p94"/>
          <p:cNvSpPr txBox="1"/>
          <p:nvPr/>
        </p:nvSpPr>
        <p:spPr>
          <a:xfrm>
            <a:off x="1418900" y="3993450"/>
            <a:ext cx="4313400" cy="1421400"/>
          </a:xfrm>
          <a:prstGeom prst="rect">
            <a:avLst/>
          </a:prstGeom>
          <a:noFill/>
          <a:ln>
            <a:noFill/>
          </a:ln>
        </p:spPr>
        <p:txBody>
          <a:bodyPr anchorCtr="0" anchor="t" bIns="91450" lIns="91450" spcFirstLastPara="1" rIns="91450" wrap="square" tIns="91450">
            <a:spAutoFit/>
          </a:bodyPr>
          <a:lstStyle/>
          <a:p>
            <a:pPr indent="0" lvl="0" marL="0" rtl="0" algn="l">
              <a:lnSpc>
                <a:spcPct val="100000"/>
              </a:lnSpc>
              <a:spcBef>
                <a:spcPts val="0"/>
              </a:spcBef>
              <a:spcAft>
                <a:spcPts val="0"/>
              </a:spcAft>
              <a:buNone/>
            </a:pPr>
            <a:r>
              <a:rPr lang="en" sz="1800" u="sng">
                <a:solidFill>
                  <a:srgbClr val="1A73E8"/>
                </a:solidFill>
                <a:latin typeface="Google Sans Text"/>
                <a:ea typeface="Google Sans Text"/>
                <a:cs typeface="Google Sans Text"/>
                <a:sym typeface="Google Sans Text"/>
                <a:hlinkClick r:id="rId9">
                  <a:extLst>
                    <a:ext uri="{A12FA001-AC4F-418D-AE19-62706E023703}">
                      <ahyp:hlinkClr val="tx"/>
                    </a:ext>
                  </a:extLst>
                </a:hlinkClick>
              </a:rPr>
              <a:t>Google Cloud </a:t>
            </a:r>
            <a:r>
              <a:rPr lang="en" sz="1800" u="sng">
                <a:solidFill>
                  <a:srgbClr val="1A73E8"/>
                </a:solidFill>
                <a:latin typeface="Google Sans Text"/>
                <a:ea typeface="Google Sans Text"/>
                <a:cs typeface="Google Sans Text"/>
                <a:sym typeface="Google Sans Text"/>
                <a:hlinkClick r:id="rId10">
                  <a:extLst>
                    <a:ext uri="{A12FA001-AC4F-418D-AE19-62706E023703}">
                      <ahyp:hlinkClr val="tx"/>
                    </a:ext>
                  </a:extLst>
                </a:hlinkClick>
              </a:rPr>
              <a:t>Fundamentals</a:t>
            </a:r>
            <a:r>
              <a:rPr lang="en" sz="1800" u="sng">
                <a:solidFill>
                  <a:srgbClr val="1A73E8"/>
                </a:solidFill>
                <a:latin typeface="Google Sans Text"/>
                <a:ea typeface="Google Sans Text"/>
                <a:cs typeface="Google Sans Text"/>
                <a:sym typeface="Google Sans Text"/>
                <a:hlinkClick r:id="rId11">
                  <a:extLst>
                    <a:ext uri="{A12FA001-AC4F-418D-AE19-62706E023703}">
                      <ahyp:hlinkClr val="tx"/>
                    </a:ext>
                  </a:extLst>
                </a:hlinkClick>
              </a:rPr>
              <a:t>: </a:t>
            </a:r>
            <a:endParaRPr/>
          </a:p>
          <a:p>
            <a:pPr indent="0" lvl="0" marL="0" rtl="0" algn="l">
              <a:lnSpc>
                <a:spcPct val="100000"/>
              </a:lnSpc>
              <a:spcBef>
                <a:spcPts val="0"/>
              </a:spcBef>
              <a:spcAft>
                <a:spcPts val="0"/>
              </a:spcAft>
              <a:buNone/>
            </a:pPr>
            <a:r>
              <a:rPr lang="en" sz="1800" u="sng">
                <a:solidFill>
                  <a:srgbClr val="1A73E8"/>
                </a:solidFill>
                <a:latin typeface="Google Sans Text"/>
                <a:ea typeface="Google Sans Text"/>
                <a:cs typeface="Google Sans Text"/>
                <a:sym typeface="Google Sans Text"/>
                <a:hlinkClick r:id="rId12">
                  <a:extLst>
                    <a:ext uri="{A12FA001-AC4F-418D-AE19-62706E023703}">
                      <ahyp:hlinkClr val="tx"/>
                    </a:ext>
                  </a:extLst>
                </a:hlinkClick>
              </a:rPr>
              <a:t>Core Infrastructure</a:t>
            </a:r>
            <a:r>
              <a:rPr lang="en" sz="1800">
                <a:solidFill>
                  <a:srgbClr val="3C4043"/>
                </a:solidFill>
                <a:latin typeface="Google Sans Text"/>
                <a:ea typeface="Google Sans Text"/>
                <a:cs typeface="Google Sans Text"/>
                <a:sym typeface="Google Sans Text"/>
              </a:rPr>
              <a:t> </a:t>
            </a:r>
            <a:endParaRPr sz="1800">
              <a:solidFill>
                <a:srgbClr val="3C4043"/>
              </a:solidFill>
              <a:latin typeface="Google Sans Text"/>
              <a:ea typeface="Google Sans Text"/>
              <a:cs typeface="Google Sans Text"/>
              <a:sym typeface="Google Sans Text"/>
            </a:endParaRPr>
          </a:p>
          <a:p>
            <a:pPr indent="-342900" lvl="0" marL="457200" rtl="0" algn="l">
              <a:lnSpc>
                <a:spcPct val="100000"/>
              </a:lnSpc>
              <a:spcBef>
                <a:spcPts val="1000"/>
              </a:spcBef>
              <a:spcAft>
                <a:spcPts val="0"/>
              </a:spcAft>
              <a:buSzPts val="1800"/>
              <a:buFont typeface="Google Sans Text"/>
              <a:buChar char="●"/>
            </a:pPr>
            <a:r>
              <a:rPr lang="en" sz="1800">
                <a:solidFill>
                  <a:srgbClr val="3C4043"/>
                </a:solidFill>
                <a:latin typeface="Google Sans Text"/>
                <a:ea typeface="Google Sans Text"/>
                <a:cs typeface="Google Sans Text"/>
                <a:sym typeface="Google Sans Text"/>
              </a:rPr>
              <a:t>M2 Resources and Access in the Cloud </a:t>
            </a:r>
            <a:endParaRPr sz="1800">
              <a:solidFill>
                <a:srgbClr val="3C4043"/>
              </a:solidFill>
              <a:latin typeface="Google Sans Text"/>
              <a:ea typeface="Google Sans Text"/>
              <a:cs typeface="Google Sans Text"/>
              <a:sym typeface="Google Sans Text"/>
            </a:endParaRPr>
          </a:p>
        </p:txBody>
      </p:sp>
      <p:sp>
        <p:nvSpPr>
          <p:cNvPr id="1263" name="Google Shape;1263;p94"/>
          <p:cNvSpPr/>
          <p:nvPr/>
        </p:nvSpPr>
        <p:spPr>
          <a:xfrm>
            <a:off x="1339275" y="5535725"/>
            <a:ext cx="4364100" cy="15990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94"/>
          <p:cNvSpPr/>
          <p:nvPr/>
        </p:nvSpPr>
        <p:spPr>
          <a:xfrm>
            <a:off x="1339275" y="7593475"/>
            <a:ext cx="4364100" cy="17067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94"/>
          <p:cNvSpPr txBox="1"/>
          <p:nvPr/>
        </p:nvSpPr>
        <p:spPr>
          <a:xfrm>
            <a:off x="1567725" y="5690525"/>
            <a:ext cx="3297900" cy="1421400"/>
          </a:xfrm>
          <a:prstGeom prst="rect">
            <a:avLst/>
          </a:prstGeom>
          <a:noFill/>
          <a:ln>
            <a:noFill/>
          </a:ln>
        </p:spPr>
        <p:txBody>
          <a:bodyPr anchorCtr="0" anchor="t" bIns="91450" lIns="91450" spcFirstLastPara="1" rIns="91450" wrap="square" tIns="91450">
            <a:spAutoFit/>
          </a:bodyPr>
          <a:lstStyle/>
          <a:p>
            <a:pPr indent="0" lvl="0" marL="0" rtl="0" algn="l">
              <a:lnSpc>
                <a:spcPct val="100000"/>
              </a:lnSpc>
              <a:spcBef>
                <a:spcPts val="0"/>
              </a:spcBef>
              <a:spcAft>
                <a:spcPts val="0"/>
              </a:spcAft>
              <a:buNone/>
            </a:pPr>
            <a:r>
              <a:rPr lang="en" sz="1800" u="sng">
                <a:solidFill>
                  <a:srgbClr val="1A73E8"/>
                </a:solidFill>
                <a:latin typeface="Google Sans Text"/>
                <a:ea typeface="Google Sans Text"/>
                <a:cs typeface="Google Sans Text"/>
                <a:sym typeface="Google Sans Text"/>
                <a:hlinkClick r:id="rId13">
                  <a:extLst>
                    <a:ext uri="{A12FA001-AC4F-418D-AE19-62706E023703}">
                      <ahyp:hlinkClr val="tx"/>
                    </a:ext>
                  </a:extLst>
                </a:hlinkClick>
              </a:rPr>
              <a:t>Architecting with Google  Compute Engine</a:t>
            </a:r>
            <a:endParaRPr sz="1800">
              <a:solidFill>
                <a:srgbClr val="3C4043"/>
              </a:solidFill>
              <a:latin typeface="Google Sans Text"/>
              <a:ea typeface="Google Sans Text"/>
              <a:cs typeface="Google Sans Text"/>
              <a:sym typeface="Google Sans Text"/>
            </a:endParaRPr>
          </a:p>
          <a:p>
            <a:pPr indent="-342900" lvl="0" marL="457200" rtl="0" algn="l">
              <a:spcBef>
                <a:spcPts val="1000"/>
              </a:spcBef>
              <a:spcAft>
                <a:spcPts val="1000"/>
              </a:spcAft>
              <a:buClr>
                <a:srgbClr val="3C4043"/>
              </a:buClr>
              <a:buSzPts val="1800"/>
              <a:buFont typeface="Google Sans Text"/>
              <a:buChar char="●"/>
            </a:pPr>
            <a:r>
              <a:rPr lang="en" sz="1800">
                <a:solidFill>
                  <a:srgbClr val="3C4043"/>
                </a:solidFill>
                <a:latin typeface="Google Sans Text"/>
                <a:ea typeface="Google Sans Text"/>
                <a:cs typeface="Google Sans Text"/>
                <a:sym typeface="Google Sans Text"/>
              </a:rPr>
              <a:t>M4 Identity and Access Management (IAM)</a:t>
            </a:r>
            <a:endParaRPr sz="1800">
              <a:solidFill>
                <a:srgbClr val="202124"/>
              </a:solidFill>
              <a:latin typeface="Google Sans Text"/>
              <a:ea typeface="Google Sans Text"/>
              <a:cs typeface="Google Sans Text"/>
              <a:sym typeface="Google Sans Text"/>
            </a:endParaRPr>
          </a:p>
        </p:txBody>
      </p:sp>
      <p:sp>
        <p:nvSpPr>
          <p:cNvPr id="1266" name="Google Shape;1266;p94"/>
          <p:cNvSpPr txBox="1"/>
          <p:nvPr/>
        </p:nvSpPr>
        <p:spPr>
          <a:xfrm>
            <a:off x="1567725" y="7759850"/>
            <a:ext cx="3304800" cy="1421400"/>
          </a:xfrm>
          <a:prstGeom prst="rect">
            <a:avLst/>
          </a:prstGeom>
          <a:noFill/>
          <a:ln>
            <a:noFill/>
          </a:ln>
        </p:spPr>
        <p:txBody>
          <a:bodyPr anchorCtr="0" anchor="t" bIns="91450" lIns="91450" spcFirstLastPara="1" rIns="91450" wrap="square" tIns="91450">
            <a:spAutoFit/>
          </a:bodyPr>
          <a:lstStyle/>
          <a:p>
            <a:pPr indent="0" lvl="0" marL="0" rtl="0" algn="l">
              <a:lnSpc>
                <a:spcPct val="100000"/>
              </a:lnSpc>
              <a:spcBef>
                <a:spcPts val="0"/>
              </a:spcBef>
              <a:spcAft>
                <a:spcPts val="0"/>
              </a:spcAft>
              <a:buNone/>
            </a:pPr>
            <a:r>
              <a:rPr lang="en" sz="1800" u="sng">
                <a:solidFill>
                  <a:srgbClr val="1A73E8"/>
                </a:solidFill>
                <a:latin typeface="Google Sans Text"/>
                <a:ea typeface="Google Sans Text"/>
                <a:cs typeface="Google Sans Text"/>
                <a:sym typeface="Google Sans Text"/>
                <a:hlinkClick r:id="rId14">
                  <a:extLst>
                    <a:ext uri="{A12FA001-AC4F-418D-AE19-62706E023703}">
                      <ahyp:hlinkClr val="tx"/>
                    </a:ext>
                  </a:extLst>
                </a:hlinkClick>
              </a:rPr>
              <a:t>Essential Google Cloud Infrastructure: Core Services</a:t>
            </a:r>
            <a:endParaRPr sz="1800">
              <a:solidFill>
                <a:srgbClr val="3C4043"/>
              </a:solidFill>
              <a:latin typeface="Google Sans Text"/>
              <a:ea typeface="Google Sans Text"/>
              <a:cs typeface="Google Sans Text"/>
              <a:sym typeface="Google Sans Text"/>
            </a:endParaRPr>
          </a:p>
          <a:p>
            <a:pPr indent="-342900" lvl="0" marL="457200" rtl="0" algn="l">
              <a:spcBef>
                <a:spcPts val="1000"/>
              </a:spcBef>
              <a:spcAft>
                <a:spcPts val="1000"/>
              </a:spcAft>
              <a:buClr>
                <a:srgbClr val="3C4043"/>
              </a:buClr>
              <a:buSzPts val="1800"/>
              <a:buFont typeface="Google Sans Text"/>
              <a:buChar char="●"/>
            </a:pPr>
            <a:r>
              <a:rPr lang="en" sz="1800">
                <a:solidFill>
                  <a:srgbClr val="3C4043"/>
                </a:solidFill>
                <a:latin typeface="Google Sans Text"/>
                <a:ea typeface="Google Sans Text"/>
                <a:cs typeface="Google Sans Text"/>
                <a:sym typeface="Google Sans Text"/>
              </a:rPr>
              <a:t>M1 Identity and Access Management (IAM)</a:t>
            </a:r>
            <a:endParaRPr sz="1800">
              <a:solidFill>
                <a:srgbClr val="202124"/>
              </a:solidFill>
              <a:latin typeface="Google Sans Text"/>
              <a:ea typeface="Google Sans Text"/>
              <a:cs typeface="Google Sans Text"/>
              <a:sym typeface="Google Sans Text"/>
            </a:endParaRPr>
          </a:p>
        </p:txBody>
      </p:sp>
      <p:grpSp>
        <p:nvGrpSpPr>
          <p:cNvPr id="1267" name="Google Shape;1267;p94"/>
          <p:cNvGrpSpPr/>
          <p:nvPr/>
        </p:nvGrpSpPr>
        <p:grpSpPr>
          <a:xfrm>
            <a:off x="4825352" y="8406856"/>
            <a:ext cx="675600" cy="675600"/>
            <a:chOff x="958127" y="6085527"/>
            <a:chExt cx="675600" cy="675600"/>
          </a:xfrm>
        </p:grpSpPr>
        <p:sp>
          <p:nvSpPr>
            <p:cNvPr id="1268" name="Google Shape;1268;p94"/>
            <p:cNvSpPr/>
            <p:nvPr/>
          </p:nvSpPr>
          <p:spPr>
            <a:xfrm>
              <a:off x="958127" y="6085527"/>
              <a:ext cx="675600" cy="6756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69" name="Google Shape;1269;p94"/>
            <p:cNvPicPr preferRelativeResize="0"/>
            <p:nvPr/>
          </p:nvPicPr>
          <p:blipFill>
            <a:blip r:embed="rId15">
              <a:alphaModFix/>
            </a:blip>
            <a:stretch>
              <a:fillRect/>
            </a:stretch>
          </p:blipFill>
          <p:spPr>
            <a:xfrm>
              <a:off x="1089993" y="6245277"/>
              <a:ext cx="409470" cy="363974"/>
            </a:xfrm>
            <a:prstGeom prst="rect">
              <a:avLst/>
            </a:prstGeom>
            <a:noFill/>
            <a:ln>
              <a:noFill/>
            </a:ln>
          </p:spPr>
        </p:pic>
      </p:grpSp>
      <p:grpSp>
        <p:nvGrpSpPr>
          <p:cNvPr id="1270" name="Google Shape;1270;p94"/>
          <p:cNvGrpSpPr/>
          <p:nvPr/>
        </p:nvGrpSpPr>
        <p:grpSpPr>
          <a:xfrm>
            <a:off x="4839427" y="6285156"/>
            <a:ext cx="675600" cy="675600"/>
            <a:chOff x="985077" y="3912152"/>
            <a:chExt cx="675600" cy="675600"/>
          </a:xfrm>
        </p:grpSpPr>
        <p:sp>
          <p:nvSpPr>
            <p:cNvPr id="1271" name="Google Shape;1271;p94"/>
            <p:cNvSpPr/>
            <p:nvPr/>
          </p:nvSpPr>
          <p:spPr>
            <a:xfrm>
              <a:off x="985077" y="3912152"/>
              <a:ext cx="675600" cy="6756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72" name="Google Shape;1272;p94"/>
            <p:cNvPicPr preferRelativeResize="0"/>
            <p:nvPr/>
          </p:nvPicPr>
          <p:blipFill>
            <a:blip r:embed="rId16">
              <a:alphaModFix/>
            </a:blip>
            <a:stretch>
              <a:fillRect/>
            </a:stretch>
          </p:blipFill>
          <p:spPr>
            <a:xfrm>
              <a:off x="1092995" y="4060423"/>
              <a:ext cx="454974" cy="363974"/>
            </a:xfrm>
            <a:prstGeom prst="rect">
              <a:avLst/>
            </a:prstGeom>
            <a:noFill/>
            <a:ln>
              <a:noFill/>
            </a:ln>
          </p:spPr>
        </p:pic>
      </p:grpSp>
      <p:sp>
        <p:nvSpPr>
          <p:cNvPr id="1273" name="Google Shape;1273;p94"/>
          <p:cNvSpPr txBox="1"/>
          <p:nvPr/>
        </p:nvSpPr>
        <p:spPr>
          <a:xfrm>
            <a:off x="3342550" y="6947500"/>
            <a:ext cx="4155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400">
                <a:solidFill>
                  <a:srgbClr val="4285F4"/>
                </a:solidFill>
                <a:latin typeface="Google Sans Text"/>
                <a:ea typeface="Google Sans Text"/>
                <a:cs typeface="Google Sans Text"/>
                <a:sym typeface="Google Sans Text"/>
              </a:rPr>
              <a:t>=</a:t>
            </a:r>
            <a:endParaRPr b="1" sz="4400">
              <a:solidFill>
                <a:srgbClr val="4285F4"/>
              </a:solidFill>
              <a:latin typeface="Google Sans Text"/>
              <a:ea typeface="Google Sans Text"/>
              <a:cs typeface="Google Sans Text"/>
              <a:sym typeface="Google Sans Text"/>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7" name="Shape 1277"/>
        <p:cNvGrpSpPr/>
        <p:nvPr/>
      </p:nvGrpSpPr>
      <p:grpSpPr>
        <a:xfrm>
          <a:off x="0" y="0"/>
          <a:ext cx="0" cy="0"/>
          <a:chOff x="0" y="0"/>
          <a:chExt cx="0" cy="0"/>
        </a:xfrm>
      </p:grpSpPr>
      <p:sp>
        <p:nvSpPr>
          <p:cNvPr id="1278" name="Google Shape;1278;p95"/>
          <p:cNvSpPr txBox="1"/>
          <p:nvPr/>
        </p:nvSpPr>
        <p:spPr>
          <a:xfrm>
            <a:off x="8167850" y="4579175"/>
            <a:ext cx="9205800" cy="48861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To directly access user data</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For development environments</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For interactive analysis</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100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For individual GKE pods</a:t>
            </a:r>
            <a:endParaRPr sz="2400">
              <a:solidFill>
                <a:srgbClr val="3C4043"/>
              </a:solidFill>
              <a:latin typeface="Google Sans Text"/>
              <a:ea typeface="Google Sans Text"/>
              <a:cs typeface="Google Sans Text"/>
              <a:sym typeface="Google Sans Text"/>
            </a:endParaRPr>
          </a:p>
        </p:txBody>
      </p:sp>
      <p:sp>
        <p:nvSpPr>
          <p:cNvPr id="1279" name="Google Shape;1279;p95"/>
          <p:cNvSpPr txBox="1"/>
          <p:nvPr/>
        </p:nvSpPr>
        <p:spPr>
          <a:xfrm>
            <a:off x="2403650" y="914400"/>
            <a:ext cx="10201200" cy="1421700"/>
          </a:xfrm>
          <a:prstGeom prst="rect">
            <a:avLst/>
          </a:prstGeom>
          <a:noFill/>
          <a:ln>
            <a:noFill/>
          </a:ln>
        </p:spPr>
        <p:txBody>
          <a:bodyPr anchorCtr="0" anchor="ctr" bIns="0" lIns="0" spcFirstLastPara="1" rIns="182850" wrap="square" tIns="0">
            <a:noAutofit/>
          </a:bodyPr>
          <a:lstStyle/>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Diagnostic Question 04 </a:t>
            </a:r>
            <a:endParaRPr sz="4000">
              <a:solidFill>
                <a:srgbClr val="202124"/>
              </a:solidFill>
              <a:latin typeface="Google Sans Medium"/>
              <a:ea typeface="Google Sans Medium"/>
              <a:cs typeface="Google Sans Medium"/>
              <a:sym typeface="Google Sans Medium"/>
            </a:endParaRPr>
          </a:p>
        </p:txBody>
      </p:sp>
      <p:pic>
        <p:nvPicPr>
          <p:cNvPr id="1280" name="Google Shape;1280;p95"/>
          <p:cNvPicPr preferRelativeResize="0"/>
          <p:nvPr/>
        </p:nvPicPr>
        <p:blipFill>
          <a:blip r:embed="rId3">
            <a:alphaModFix/>
          </a:blip>
          <a:stretch>
            <a:fillRect/>
          </a:stretch>
        </p:blipFill>
        <p:spPr>
          <a:xfrm>
            <a:off x="13535525" y="768100"/>
            <a:ext cx="3394224" cy="3209424"/>
          </a:xfrm>
          <a:prstGeom prst="rect">
            <a:avLst/>
          </a:prstGeom>
          <a:noFill/>
          <a:ln>
            <a:noFill/>
          </a:ln>
        </p:spPr>
      </p:pic>
      <p:sp>
        <p:nvSpPr>
          <p:cNvPr id="1281" name="Google Shape;1281;p95"/>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95"/>
          <p:cNvSpPr/>
          <p:nvPr/>
        </p:nvSpPr>
        <p:spPr>
          <a:xfrm rot="5400000">
            <a:off x="2414700" y="2219975"/>
            <a:ext cx="1626300" cy="6455700"/>
          </a:xfrm>
          <a:prstGeom prst="round2SameRect">
            <a:avLst>
              <a:gd fmla="val 16667"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95"/>
          <p:cNvSpPr txBox="1"/>
          <p:nvPr/>
        </p:nvSpPr>
        <p:spPr>
          <a:xfrm>
            <a:off x="914350" y="5051350"/>
            <a:ext cx="4951800" cy="792900"/>
          </a:xfrm>
          <a:prstGeom prst="rect">
            <a:avLst/>
          </a:prstGeom>
          <a:noFill/>
          <a:ln>
            <a:noFill/>
          </a:ln>
        </p:spPr>
        <p:txBody>
          <a:bodyPr anchorCtr="0" anchor="ctr" bIns="0" lIns="0" spcFirstLastPara="1" rIns="91425" wrap="square" tIns="0">
            <a:noAutofit/>
          </a:bodyPr>
          <a:lstStyle/>
          <a:p>
            <a:pPr indent="0" lvl="0" marL="0" rtl="0" algn="l">
              <a:lnSpc>
                <a:spcPct val="115000"/>
              </a:lnSpc>
              <a:spcBef>
                <a:spcPts val="0"/>
              </a:spcBef>
              <a:spcAft>
                <a:spcPts val="0"/>
              </a:spcAft>
              <a:buNone/>
            </a:pPr>
            <a:r>
              <a:rPr lang="en" sz="2400">
                <a:solidFill>
                  <a:srgbClr val="FFFFFF"/>
                </a:solidFill>
                <a:latin typeface="Google Sans Text"/>
                <a:ea typeface="Google Sans Text"/>
                <a:cs typeface="Google Sans Text"/>
                <a:sym typeface="Google Sans Text"/>
              </a:rPr>
              <a:t>Which of the scenarios below is an  example of a situation where you should use a service account?</a:t>
            </a:r>
            <a:endParaRPr sz="2400">
              <a:solidFill>
                <a:srgbClr val="FFFFFF"/>
              </a:solidFill>
              <a:latin typeface="Google Sans Text"/>
              <a:ea typeface="Google Sans Text"/>
              <a:cs typeface="Google Sans Text"/>
              <a:sym typeface="Google Sans Text"/>
            </a:endParaRPr>
          </a:p>
        </p:txBody>
      </p:sp>
      <p:sp>
        <p:nvSpPr>
          <p:cNvPr id="1284" name="Google Shape;1284;p95"/>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5</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2</a:t>
            </a:r>
            <a:endParaRPr sz="5700">
              <a:solidFill>
                <a:srgbClr val="3C4043"/>
              </a:solidFill>
              <a:latin typeface="Roboto Mono"/>
              <a:ea typeface="Roboto Mono"/>
              <a:cs typeface="Roboto Mono"/>
              <a:sym typeface="Roboto Mono"/>
            </a:endParaRPr>
          </a:p>
        </p:txBody>
      </p:sp>
      <p:sp>
        <p:nvSpPr>
          <p:cNvPr id="1285" name="Google Shape;1285;p95"/>
          <p:cNvSpPr txBox="1"/>
          <p:nvPr/>
        </p:nvSpPr>
        <p:spPr>
          <a:xfrm>
            <a:off x="1037891" y="1300078"/>
            <a:ext cx="5442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9" name="Shape 1289"/>
        <p:cNvGrpSpPr/>
        <p:nvPr/>
      </p:nvGrpSpPr>
      <p:grpSpPr>
        <a:xfrm>
          <a:off x="0" y="0"/>
          <a:ext cx="0" cy="0"/>
          <a:chOff x="0" y="0"/>
          <a:chExt cx="0" cy="0"/>
        </a:xfrm>
      </p:grpSpPr>
      <p:sp>
        <p:nvSpPr>
          <p:cNvPr id="1290" name="Google Shape;1290;p96"/>
          <p:cNvSpPr txBox="1"/>
          <p:nvPr/>
        </p:nvSpPr>
        <p:spPr>
          <a:xfrm>
            <a:off x="9068100" y="4579175"/>
            <a:ext cx="8305500" cy="48861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API key</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OAuth 2.0 client</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Environment provided service account</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100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Service account key</a:t>
            </a:r>
            <a:endParaRPr sz="2400">
              <a:solidFill>
                <a:srgbClr val="3C4043"/>
              </a:solidFill>
              <a:latin typeface="Google Sans Text"/>
              <a:ea typeface="Google Sans Text"/>
              <a:cs typeface="Google Sans Text"/>
              <a:sym typeface="Google Sans Text"/>
            </a:endParaRPr>
          </a:p>
        </p:txBody>
      </p:sp>
      <p:sp>
        <p:nvSpPr>
          <p:cNvPr id="1291" name="Google Shape;1291;p96"/>
          <p:cNvSpPr txBox="1"/>
          <p:nvPr/>
        </p:nvSpPr>
        <p:spPr>
          <a:xfrm>
            <a:off x="2403650" y="914400"/>
            <a:ext cx="10201200" cy="1421700"/>
          </a:xfrm>
          <a:prstGeom prst="rect">
            <a:avLst/>
          </a:prstGeom>
          <a:noFill/>
          <a:ln>
            <a:noFill/>
          </a:ln>
        </p:spPr>
        <p:txBody>
          <a:bodyPr anchorCtr="0" anchor="ctr" bIns="0" lIns="0" spcFirstLastPara="1" rIns="182850" wrap="square" tIns="0">
            <a:noAutofit/>
          </a:bodyPr>
          <a:lstStyle/>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Diagnostic Question 05 </a:t>
            </a:r>
            <a:endParaRPr sz="4000">
              <a:solidFill>
                <a:srgbClr val="202124"/>
              </a:solidFill>
              <a:latin typeface="Google Sans Medium"/>
              <a:ea typeface="Google Sans Medium"/>
              <a:cs typeface="Google Sans Medium"/>
              <a:sym typeface="Google Sans Medium"/>
            </a:endParaRPr>
          </a:p>
        </p:txBody>
      </p:sp>
      <p:pic>
        <p:nvPicPr>
          <p:cNvPr id="1292" name="Google Shape;1292;p96"/>
          <p:cNvPicPr preferRelativeResize="0"/>
          <p:nvPr/>
        </p:nvPicPr>
        <p:blipFill>
          <a:blip r:embed="rId3">
            <a:alphaModFix/>
          </a:blip>
          <a:stretch>
            <a:fillRect/>
          </a:stretch>
        </p:blipFill>
        <p:spPr>
          <a:xfrm>
            <a:off x="13535525" y="768100"/>
            <a:ext cx="3394224" cy="3209424"/>
          </a:xfrm>
          <a:prstGeom prst="rect">
            <a:avLst/>
          </a:prstGeom>
          <a:noFill/>
          <a:ln>
            <a:noFill/>
          </a:ln>
        </p:spPr>
      </p:pic>
      <p:sp>
        <p:nvSpPr>
          <p:cNvPr id="1293" name="Google Shape;1293;p96"/>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96"/>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5</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2</a:t>
            </a:r>
            <a:endParaRPr sz="5700">
              <a:solidFill>
                <a:srgbClr val="3C4043"/>
              </a:solidFill>
              <a:latin typeface="Roboto Mono"/>
              <a:ea typeface="Roboto Mono"/>
              <a:cs typeface="Roboto Mono"/>
              <a:sym typeface="Roboto Mono"/>
            </a:endParaRPr>
          </a:p>
        </p:txBody>
      </p:sp>
      <p:sp>
        <p:nvSpPr>
          <p:cNvPr id="1295" name="Google Shape;1295;p96"/>
          <p:cNvSpPr txBox="1"/>
          <p:nvPr/>
        </p:nvSpPr>
        <p:spPr>
          <a:xfrm>
            <a:off x="1037891" y="1300078"/>
            <a:ext cx="5442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
        <p:nvSpPr>
          <p:cNvPr id="1296" name="Google Shape;1296;p96"/>
          <p:cNvSpPr/>
          <p:nvPr/>
        </p:nvSpPr>
        <p:spPr>
          <a:xfrm rot="5400000">
            <a:off x="3320200" y="3550625"/>
            <a:ext cx="811800" cy="7452000"/>
          </a:xfrm>
          <a:prstGeom prst="round2SameRect">
            <a:avLst>
              <a:gd fmla="val 16667"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96"/>
          <p:cNvSpPr txBox="1"/>
          <p:nvPr/>
        </p:nvSpPr>
        <p:spPr>
          <a:xfrm>
            <a:off x="914350" y="4448800"/>
            <a:ext cx="6678000" cy="2161200"/>
          </a:xfrm>
          <a:prstGeom prst="rect">
            <a:avLst/>
          </a:prstGeom>
          <a:noFill/>
          <a:ln>
            <a:noFill/>
          </a:ln>
        </p:spPr>
        <p:txBody>
          <a:bodyPr anchorCtr="0" anchor="t" bIns="91425" lIns="0" spcFirstLastPara="1" rIns="91425" wrap="square" tIns="0">
            <a:spAutoFit/>
          </a:bodyPr>
          <a:lstStyle/>
          <a:p>
            <a:pPr indent="0" lvl="0" marL="0" rtl="0" algn="l">
              <a:lnSpc>
                <a:spcPct val="115000"/>
              </a:lnSpc>
              <a:spcBef>
                <a:spcPts val="0"/>
              </a:spcBef>
              <a:spcAft>
                <a:spcPts val="0"/>
              </a:spcAft>
              <a:buNone/>
            </a:pPr>
            <a:r>
              <a:rPr lang="en" sz="2400">
                <a:solidFill>
                  <a:srgbClr val="3C4043"/>
                </a:solidFill>
                <a:latin typeface="Google Sans Text"/>
                <a:ea typeface="Google Sans Text"/>
                <a:cs typeface="Google Sans Text"/>
                <a:sym typeface="Google Sans Text"/>
              </a:rPr>
              <a:t>Cymbal Superstore is implementing a mobile app for end users to track deliveries that are en route to them. The app needs to access data about truck location from Pub/Sub using Google recommended practices. </a:t>
            </a:r>
            <a:endParaRPr sz="2400">
              <a:solidFill>
                <a:srgbClr val="3C4043"/>
              </a:solidFill>
              <a:latin typeface="Google Sans Text"/>
              <a:ea typeface="Google Sans Text"/>
              <a:cs typeface="Google Sans Text"/>
              <a:sym typeface="Google Sans Text"/>
            </a:endParaRPr>
          </a:p>
        </p:txBody>
      </p:sp>
      <p:sp>
        <p:nvSpPr>
          <p:cNvPr id="1298" name="Google Shape;1298;p96"/>
          <p:cNvSpPr txBox="1"/>
          <p:nvPr/>
        </p:nvSpPr>
        <p:spPr>
          <a:xfrm>
            <a:off x="914350" y="6880150"/>
            <a:ext cx="6537900" cy="792900"/>
          </a:xfrm>
          <a:prstGeom prst="rect">
            <a:avLst/>
          </a:prstGeom>
          <a:noFill/>
          <a:ln>
            <a:noFill/>
          </a:ln>
        </p:spPr>
        <p:txBody>
          <a:bodyPr anchorCtr="0" anchor="ctr" bIns="0" lIns="0" spcFirstLastPara="1" rIns="91425" wrap="square" tIns="0">
            <a:noAutofit/>
          </a:bodyPr>
          <a:lstStyle/>
          <a:p>
            <a:pPr indent="0" lvl="0" marL="0" rtl="0" algn="l">
              <a:lnSpc>
                <a:spcPct val="115000"/>
              </a:lnSpc>
              <a:spcBef>
                <a:spcPts val="0"/>
              </a:spcBef>
              <a:spcAft>
                <a:spcPts val="0"/>
              </a:spcAft>
              <a:buNone/>
            </a:pPr>
            <a:r>
              <a:rPr lang="en" sz="2400">
                <a:solidFill>
                  <a:srgbClr val="FFFFFF"/>
                </a:solidFill>
                <a:latin typeface="Google Sans Text"/>
                <a:ea typeface="Google Sans Text"/>
                <a:cs typeface="Google Sans Text"/>
                <a:sym typeface="Google Sans Text"/>
              </a:rPr>
              <a:t>What kind of credentials should you use?</a:t>
            </a:r>
            <a:endParaRPr sz="2400">
              <a:solidFill>
                <a:srgbClr val="FFFFFF"/>
              </a:solidFill>
              <a:latin typeface="Google Sans Text"/>
              <a:ea typeface="Google Sans Text"/>
              <a:cs typeface="Google Sans Text"/>
              <a:sym typeface="Google Sans Text"/>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2" name="Shape 1302"/>
        <p:cNvGrpSpPr/>
        <p:nvPr/>
      </p:nvGrpSpPr>
      <p:grpSpPr>
        <a:xfrm>
          <a:off x="0" y="0"/>
          <a:ext cx="0" cy="0"/>
          <a:chOff x="0" y="0"/>
          <a:chExt cx="0" cy="0"/>
        </a:xfrm>
      </p:grpSpPr>
      <p:sp>
        <p:nvSpPr>
          <p:cNvPr id="1303" name="Google Shape;1303;p97"/>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97"/>
          <p:cNvSpPr txBox="1"/>
          <p:nvPr/>
        </p:nvSpPr>
        <p:spPr>
          <a:xfrm>
            <a:off x="28877075" y="2920300"/>
            <a:ext cx="7360800" cy="6309600"/>
          </a:xfrm>
          <a:prstGeom prst="rect">
            <a:avLst/>
          </a:prstGeom>
          <a:noFill/>
          <a:ln>
            <a:noFill/>
          </a:ln>
        </p:spPr>
        <p:txBody>
          <a:bodyPr anchorCtr="0" anchor="t" bIns="0" lIns="0" spcFirstLastPara="1" rIns="182850" wrap="square" tIns="0">
            <a:noAutofit/>
          </a:bodyPr>
          <a:lstStyle/>
          <a:p>
            <a:pPr indent="0" lvl="0" marL="0" rtl="0" algn="l">
              <a:lnSpc>
                <a:spcPct val="150000"/>
              </a:lnSpc>
              <a:spcBef>
                <a:spcPts val="0"/>
              </a:spcBef>
              <a:spcAft>
                <a:spcPts val="0"/>
              </a:spcAft>
              <a:buNone/>
            </a:pPr>
            <a:r>
              <a:rPr b="1" lang="en" sz="2800">
                <a:solidFill>
                  <a:srgbClr val="3C4043"/>
                </a:solidFill>
                <a:latin typeface="Google Sans Text"/>
                <a:ea typeface="Google Sans Text"/>
                <a:cs typeface="Google Sans Text"/>
                <a:sym typeface="Google Sans Text"/>
              </a:rPr>
              <a:t>Documentation</a:t>
            </a:r>
            <a:endParaRPr b="1" sz="2800">
              <a:solidFill>
                <a:srgbClr val="3C4043"/>
              </a:solidFill>
              <a:latin typeface="Google Sans Text"/>
              <a:ea typeface="Google Sans Text"/>
              <a:cs typeface="Google Sans Text"/>
              <a:sym typeface="Google Sans Text"/>
            </a:endParaRPr>
          </a:p>
          <a:p>
            <a:pPr indent="0" lvl="0" marL="0" rtl="0" algn="l">
              <a:lnSpc>
                <a:spcPct val="150000"/>
              </a:lnSpc>
              <a:spcBef>
                <a:spcPts val="0"/>
              </a:spcBef>
              <a:spcAft>
                <a:spcPts val="0"/>
              </a:spcAft>
              <a:buNone/>
            </a:pPr>
            <a:r>
              <a:rPr lang="en" sz="2800" u="sng">
                <a:solidFill>
                  <a:srgbClr val="1A73E8"/>
                </a:solidFill>
                <a:latin typeface="Google Sans Text"/>
                <a:ea typeface="Google Sans Text"/>
                <a:cs typeface="Google Sans Text"/>
                <a:sym typeface="Google Sans Text"/>
                <a:hlinkClick r:id="rId3">
                  <a:extLst>
                    <a:ext uri="{A12FA001-AC4F-418D-AE19-62706E023703}">
                      <ahyp:hlinkClr val="tx"/>
                    </a:ext>
                  </a:extLst>
                </a:hlinkClick>
              </a:rPr>
              <a:t>Authenticating as a service account | Authentication</a:t>
            </a:r>
            <a:endParaRPr sz="2800">
              <a:solidFill>
                <a:srgbClr val="3C4043"/>
              </a:solidFill>
              <a:latin typeface="Google Sans Text"/>
              <a:ea typeface="Google Sans Text"/>
              <a:cs typeface="Google Sans Text"/>
              <a:sym typeface="Google Sans Text"/>
            </a:endParaRPr>
          </a:p>
          <a:p>
            <a:pPr indent="0" lvl="0" marL="0" rtl="0" algn="l">
              <a:lnSpc>
                <a:spcPct val="150000"/>
              </a:lnSpc>
              <a:spcBef>
                <a:spcPts val="0"/>
              </a:spcBef>
              <a:spcAft>
                <a:spcPts val="0"/>
              </a:spcAft>
              <a:buNone/>
            </a:pPr>
            <a:r>
              <a:rPr lang="en" sz="2800" u="sng">
                <a:solidFill>
                  <a:srgbClr val="1A73E8"/>
                </a:solidFill>
                <a:latin typeface="Google Sans Text"/>
                <a:ea typeface="Google Sans Text"/>
                <a:cs typeface="Google Sans Text"/>
                <a:sym typeface="Google Sans Text"/>
                <a:hlinkClick r:id="rId4">
                  <a:extLst>
                    <a:ext uri="{A12FA001-AC4F-418D-AE19-62706E023703}">
                      <ahyp:hlinkClr val="tx"/>
                    </a:ext>
                  </a:extLst>
                </a:hlinkClick>
              </a:rPr>
              <a:t>Authentication overview</a:t>
            </a:r>
            <a:r>
              <a:rPr lang="en" sz="2800">
                <a:solidFill>
                  <a:srgbClr val="3C4043"/>
                </a:solidFill>
                <a:latin typeface="Google Sans Text"/>
                <a:ea typeface="Google Sans Text"/>
                <a:cs typeface="Google Sans Text"/>
                <a:sym typeface="Google Sans Text"/>
              </a:rPr>
              <a:t> </a:t>
            </a:r>
            <a:endParaRPr sz="2800">
              <a:solidFill>
                <a:srgbClr val="3C4043"/>
              </a:solidFill>
              <a:latin typeface="Google Sans Text"/>
              <a:ea typeface="Google Sans Text"/>
              <a:cs typeface="Google Sans Text"/>
              <a:sym typeface="Google Sans Text"/>
            </a:endParaRPr>
          </a:p>
          <a:p>
            <a:pPr indent="0" lvl="0" marL="0" rtl="0" algn="l">
              <a:lnSpc>
                <a:spcPct val="150000"/>
              </a:lnSpc>
              <a:spcBef>
                <a:spcPts val="0"/>
              </a:spcBef>
              <a:spcAft>
                <a:spcPts val="0"/>
              </a:spcAft>
              <a:buNone/>
            </a:pPr>
            <a:r>
              <a:t/>
            </a:r>
            <a:endParaRPr sz="2800">
              <a:solidFill>
                <a:srgbClr val="3C4043"/>
              </a:solidFill>
              <a:latin typeface="Google Sans Text"/>
              <a:ea typeface="Google Sans Text"/>
              <a:cs typeface="Google Sans Text"/>
              <a:sym typeface="Google Sans Text"/>
            </a:endParaRPr>
          </a:p>
          <a:p>
            <a:pPr indent="0" lvl="0" marL="0" rtl="0" algn="l">
              <a:lnSpc>
                <a:spcPct val="150000"/>
              </a:lnSpc>
              <a:spcBef>
                <a:spcPts val="0"/>
              </a:spcBef>
              <a:spcAft>
                <a:spcPts val="0"/>
              </a:spcAft>
              <a:buNone/>
            </a:pPr>
            <a:r>
              <a:t/>
            </a:r>
            <a:endParaRPr sz="2800">
              <a:solidFill>
                <a:srgbClr val="3C4043"/>
              </a:solidFill>
              <a:latin typeface="Google Sans Text"/>
              <a:ea typeface="Google Sans Text"/>
              <a:cs typeface="Google Sans Text"/>
              <a:sym typeface="Google Sans Text"/>
            </a:endParaRPr>
          </a:p>
          <a:p>
            <a:pPr indent="0" lvl="0" marL="0" rtl="0" algn="l">
              <a:lnSpc>
                <a:spcPct val="150000"/>
              </a:lnSpc>
              <a:spcBef>
                <a:spcPts val="0"/>
              </a:spcBef>
              <a:spcAft>
                <a:spcPts val="0"/>
              </a:spcAft>
              <a:buNone/>
            </a:pPr>
            <a:r>
              <a:t/>
            </a:r>
            <a:endParaRPr sz="2800">
              <a:solidFill>
                <a:srgbClr val="3C4043"/>
              </a:solidFill>
              <a:latin typeface="Google Sans Text"/>
              <a:ea typeface="Google Sans Text"/>
              <a:cs typeface="Google Sans Text"/>
              <a:sym typeface="Google Sans Text"/>
            </a:endParaRPr>
          </a:p>
          <a:p>
            <a:pPr indent="0" lvl="0" marL="457200" rtl="0" algn="l">
              <a:lnSpc>
                <a:spcPct val="150000"/>
              </a:lnSpc>
              <a:spcBef>
                <a:spcPts val="0"/>
              </a:spcBef>
              <a:spcAft>
                <a:spcPts val="0"/>
              </a:spcAft>
              <a:buNone/>
            </a:pPr>
            <a:r>
              <a:t/>
            </a:r>
            <a:endParaRPr sz="2800">
              <a:solidFill>
                <a:srgbClr val="3C4043"/>
              </a:solidFill>
              <a:latin typeface="Google Sans Text"/>
              <a:ea typeface="Google Sans Text"/>
              <a:cs typeface="Google Sans Text"/>
              <a:sym typeface="Google Sans Text"/>
            </a:endParaRPr>
          </a:p>
          <a:p>
            <a:pPr indent="0" lvl="0" marL="457200" rtl="0" algn="l">
              <a:lnSpc>
                <a:spcPct val="150000"/>
              </a:lnSpc>
              <a:spcBef>
                <a:spcPts val="0"/>
              </a:spcBef>
              <a:spcAft>
                <a:spcPts val="0"/>
              </a:spcAft>
              <a:buNone/>
            </a:pPr>
            <a:r>
              <a:t/>
            </a:r>
            <a:endParaRPr sz="2800">
              <a:solidFill>
                <a:srgbClr val="3C4043"/>
              </a:solidFill>
              <a:latin typeface="Google Sans Text"/>
              <a:ea typeface="Google Sans Text"/>
              <a:cs typeface="Google Sans Text"/>
              <a:sym typeface="Google Sans Text"/>
            </a:endParaRPr>
          </a:p>
          <a:p>
            <a:pPr indent="0" lvl="0" marL="0" rtl="0" algn="l">
              <a:lnSpc>
                <a:spcPct val="150000"/>
              </a:lnSpc>
              <a:spcBef>
                <a:spcPts val="0"/>
              </a:spcBef>
              <a:spcAft>
                <a:spcPts val="0"/>
              </a:spcAft>
              <a:buNone/>
            </a:pPr>
            <a:r>
              <a:t/>
            </a:r>
            <a:endParaRPr sz="2800">
              <a:solidFill>
                <a:srgbClr val="3C4043"/>
              </a:solidFill>
              <a:latin typeface="Google Sans Text"/>
              <a:ea typeface="Google Sans Text"/>
              <a:cs typeface="Google Sans Text"/>
              <a:sym typeface="Google Sans Text"/>
            </a:endParaRPr>
          </a:p>
          <a:p>
            <a:pPr indent="0" lvl="0" marL="0" rtl="0" algn="l">
              <a:lnSpc>
                <a:spcPct val="150000"/>
              </a:lnSpc>
              <a:spcBef>
                <a:spcPts val="0"/>
              </a:spcBef>
              <a:spcAft>
                <a:spcPts val="0"/>
              </a:spcAft>
              <a:buNone/>
            </a:pPr>
            <a:r>
              <a:t/>
            </a:r>
            <a:endParaRPr sz="2800">
              <a:solidFill>
                <a:srgbClr val="3C4043"/>
              </a:solidFill>
              <a:latin typeface="Google Sans Text"/>
              <a:ea typeface="Google Sans Text"/>
              <a:cs typeface="Google Sans Text"/>
              <a:sym typeface="Google Sans Text"/>
            </a:endParaRPr>
          </a:p>
        </p:txBody>
      </p:sp>
      <p:sp>
        <p:nvSpPr>
          <p:cNvPr id="1305" name="Google Shape;1305;p97"/>
          <p:cNvSpPr/>
          <p:nvPr/>
        </p:nvSpPr>
        <p:spPr>
          <a:xfrm>
            <a:off x="11996950" y="3136200"/>
            <a:ext cx="6291300" cy="7150800"/>
          </a:xfrm>
          <a:prstGeom prst="rect">
            <a:avLst/>
          </a:prstGeom>
          <a:solidFill>
            <a:srgbClr val="F1F3F4"/>
          </a:solidFill>
          <a:ln>
            <a:noFill/>
          </a:ln>
        </p:spPr>
        <p:txBody>
          <a:bodyPr anchorCtr="0" anchor="t" bIns="182850" lIns="182850" spcFirstLastPara="1" rIns="182850" wrap="square" tIns="182850">
            <a:noAutofit/>
          </a:bodyPr>
          <a:lstStyle/>
          <a:p>
            <a:pPr indent="0" lvl="0" marL="0" marR="0" rtl="0" algn="l">
              <a:lnSpc>
                <a:spcPct val="120000"/>
              </a:lnSpc>
              <a:spcBef>
                <a:spcPts val="0"/>
              </a:spcBef>
              <a:spcAft>
                <a:spcPts val="0"/>
              </a:spcAft>
              <a:buNone/>
            </a:pPr>
            <a:r>
              <a:t/>
            </a:r>
            <a:endParaRPr sz="2000">
              <a:latin typeface="Roboto Mono"/>
              <a:ea typeface="Roboto Mono"/>
              <a:cs typeface="Roboto Mono"/>
              <a:sym typeface="Roboto Mono"/>
            </a:endParaRPr>
          </a:p>
          <a:p>
            <a:pPr indent="0" lvl="0" marL="0" marR="0" rtl="0" algn="l">
              <a:lnSpc>
                <a:spcPct val="120000"/>
              </a:lnSpc>
              <a:spcBef>
                <a:spcPts val="0"/>
              </a:spcBef>
              <a:spcAft>
                <a:spcPts val="0"/>
              </a:spcAft>
              <a:buNone/>
            </a:pPr>
            <a:r>
              <a:t/>
            </a:r>
            <a:endParaRPr sz="2000">
              <a:latin typeface="Roboto Mono"/>
              <a:ea typeface="Roboto Mono"/>
              <a:cs typeface="Roboto Mono"/>
              <a:sym typeface="Roboto Mono"/>
            </a:endParaRPr>
          </a:p>
        </p:txBody>
      </p:sp>
      <p:sp>
        <p:nvSpPr>
          <p:cNvPr id="1306" name="Google Shape;1306;p97"/>
          <p:cNvSpPr txBox="1"/>
          <p:nvPr/>
        </p:nvSpPr>
        <p:spPr>
          <a:xfrm>
            <a:off x="12585650" y="3301100"/>
            <a:ext cx="4720500" cy="1192200"/>
          </a:xfrm>
          <a:prstGeom prst="rect">
            <a:avLst/>
          </a:prstGeom>
          <a:noFill/>
          <a:ln>
            <a:noFill/>
          </a:ln>
        </p:spPr>
        <p:txBody>
          <a:bodyPr anchorCtr="0" anchor="t" bIns="91425" lIns="0" spcFirstLastPara="1" rIns="91425" wrap="square" tIns="91425">
            <a:noAutofit/>
          </a:bodyPr>
          <a:lstStyle/>
          <a:p>
            <a:pPr indent="0" lvl="0" marL="0" rtl="0" algn="l">
              <a:lnSpc>
                <a:spcPct val="115000"/>
              </a:lnSpc>
              <a:spcBef>
                <a:spcPts val="0"/>
              </a:spcBef>
              <a:spcAft>
                <a:spcPts val="0"/>
              </a:spcAft>
              <a:buNone/>
            </a:pPr>
            <a:r>
              <a:rPr lang="en" sz="2800">
                <a:solidFill>
                  <a:srgbClr val="3C4043"/>
                </a:solidFill>
                <a:latin typeface="Google Sans Medium"/>
                <a:ea typeface="Google Sans Medium"/>
                <a:cs typeface="Google Sans Medium"/>
                <a:sym typeface="Google Sans Medium"/>
              </a:rPr>
              <a:t>Documentation</a:t>
            </a:r>
            <a:endParaRPr sz="2800">
              <a:solidFill>
                <a:srgbClr val="3C4043"/>
              </a:solidFill>
              <a:latin typeface="Google Sans Medium"/>
              <a:ea typeface="Google Sans Medium"/>
              <a:cs typeface="Google Sans Medium"/>
              <a:sym typeface="Google Sans Medium"/>
            </a:endParaRPr>
          </a:p>
        </p:txBody>
      </p:sp>
      <p:sp>
        <p:nvSpPr>
          <p:cNvPr id="1307" name="Google Shape;1307;p97"/>
          <p:cNvSpPr txBox="1"/>
          <p:nvPr/>
        </p:nvSpPr>
        <p:spPr>
          <a:xfrm>
            <a:off x="3868900" y="3377300"/>
            <a:ext cx="4364100" cy="11922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None/>
            </a:pPr>
            <a:r>
              <a:rPr lang="en" sz="2800">
                <a:solidFill>
                  <a:srgbClr val="3C4043"/>
                </a:solidFill>
                <a:latin typeface="Google Sans Medium"/>
                <a:ea typeface="Google Sans Medium"/>
                <a:cs typeface="Google Sans Medium"/>
                <a:sym typeface="Google Sans Medium"/>
              </a:rPr>
              <a:t>Courses</a:t>
            </a:r>
            <a:endParaRPr sz="2800">
              <a:solidFill>
                <a:srgbClr val="3C4043"/>
              </a:solidFill>
              <a:latin typeface="Google Sans Medium"/>
              <a:ea typeface="Google Sans Medium"/>
              <a:cs typeface="Google Sans Medium"/>
              <a:sym typeface="Google Sans Medium"/>
            </a:endParaRPr>
          </a:p>
        </p:txBody>
      </p:sp>
      <p:cxnSp>
        <p:nvCxnSpPr>
          <p:cNvPr id="1308" name="Google Shape;1308;p97"/>
          <p:cNvCxnSpPr/>
          <p:nvPr/>
        </p:nvCxnSpPr>
        <p:spPr>
          <a:xfrm>
            <a:off x="950800" y="3996150"/>
            <a:ext cx="10200300" cy="0"/>
          </a:xfrm>
          <a:prstGeom prst="straightConnector1">
            <a:avLst/>
          </a:prstGeom>
          <a:noFill/>
          <a:ln cap="flat" cmpd="sng" w="76200">
            <a:solidFill>
              <a:srgbClr val="4285F4"/>
            </a:solidFill>
            <a:prstDash val="solid"/>
            <a:round/>
            <a:headEnd len="med" w="med" type="none"/>
            <a:tailEnd len="med" w="med" type="none"/>
          </a:ln>
        </p:spPr>
      </p:cxnSp>
      <p:sp>
        <p:nvSpPr>
          <p:cNvPr id="1309" name="Google Shape;1309;p97"/>
          <p:cNvSpPr txBox="1"/>
          <p:nvPr/>
        </p:nvSpPr>
        <p:spPr>
          <a:xfrm>
            <a:off x="12585650" y="4272300"/>
            <a:ext cx="4934100" cy="1605900"/>
          </a:xfrm>
          <a:prstGeom prst="rect">
            <a:avLst/>
          </a:prstGeom>
          <a:noFill/>
          <a:ln>
            <a:noFill/>
          </a:ln>
        </p:spPr>
        <p:txBody>
          <a:bodyPr anchorCtr="0" anchor="ctr" bIns="182850" lIns="0" spcFirstLastPara="1" rIns="182850" wrap="square" tIns="182850">
            <a:spAutoFit/>
          </a:bodyPr>
          <a:lstStyle/>
          <a:p>
            <a:pPr indent="0" lvl="0" marL="0" rtl="0" algn="l">
              <a:lnSpc>
                <a:spcPct val="100000"/>
              </a:lnSpc>
              <a:spcBef>
                <a:spcPts val="1000"/>
              </a:spcBef>
              <a:spcAft>
                <a:spcPts val="0"/>
              </a:spcAft>
              <a:buNone/>
            </a:pPr>
            <a:r>
              <a:rPr lang="en" sz="2400" u="sng">
                <a:solidFill>
                  <a:srgbClr val="1A73E8"/>
                </a:solidFill>
                <a:latin typeface="Google Sans"/>
                <a:ea typeface="Google Sans"/>
                <a:cs typeface="Google Sans"/>
                <a:sym typeface="Google Sans"/>
                <a:hlinkClick r:id="rId5">
                  <a:extLst>
                    <a:ext uri="{A12FA001-AC4F-418D-AE19-62706E023703}">
                      <ahyp:hlinkClr val="tx"/>
                    </a:ext>
                  </a:extLst>
                </a:hlinkClick>
              </a:rPr>
              <a:t>Authenticating as a service account | Authentication</a:t>
            </a:r>
            <a:endParaRPr sz="2400">
              <a:solidFill>
                <a:srgbClr val="3C4043"/>
              </a:solidFill>
              <a:latin typeface="Google Sans"/>
              <a:ea typeface="Google Sans"/>
              <a:cs typeface="Google Sans"/>
              <a:sym typeface="Google Sans"/>
            </a:endParaRPr>
          </a:p>
          <a:p>
            <a:pPr indent="0" lvl="0" marL="0" rtl="0" algn="l">
              <a:lnSpc>
                <a:spcPct val="100000"/>
              </a:lnSpc>
              <a:spcBef>
                <a:spcPts val="1000"/>
              </a:spcBef>
              <a:spcAft>
                <a:spcPts val="1000"/>
              </a:spcAft>
              <a:buNone/>
            </a:pPr>
            <a:r>
              <a:rPr lang="en" sz="2400" u="sng">
                <a:solidFill>
                  <a:srgbClr val="1A73E8"/>
                </a:solidFill>
                <a:latin typeface="Google Sans"/>
                <a:ea typeface="Google Sans"/>
                <a:cs typeface="Google Sans"/>
                <a:sym typeface="Google Sans"/>
                <a:hlinkClick r:id="rId6">
                  <a:extLst>
                    <a:ext uri="{A12FA001-AC4F-418D-AE19-62706E023703}">
                      <ahyp:hlinkClr val="tx"/>
                    </a:ext>
                  </a:extLst>
                </a:hlinkClick>
              </a:rPr>
              <a:t>Authentication overview</a:t>
            </a:r>
            <a:r>
              <a:rPr lang="en" sz="2400">
                <a:solidFill>
                  <a:srgbClr val="3C4043"/>
                </a:solidFill>
                <a:latin typeface="Google Sans"/>
                <a:ea typeface="Google Sans"/>
                <a:cs typeface="Google Sans"/>
                <a:sym typeface="Google Sans"/>
              </a:rPr>
              <a:t> </a:t>
            </a:r>
            <a:endParaRPr sz="2400">
              <a:solidFill>
                <a:srgbClr val="3C4043"/>
              </a:solidFill>
              <a:latin typeface="Google Sans"/>
              <a:ea typeface="Google Sans"/>
              <a:cs typeface="Google Sans"/>
              <a:sym typeface="Google Sans"/>
            </a:endParaRPr>
          </a:p>
        </p:txBody>
      </p:sp>
      <p:sp>
        <p:nvSpPr>
          <p:cNvPr id="1310" name="Google Shape;1310;p97"/>
          <p:cNvSpPr txBox="1"/>
          <p:nvPr/>
        </p:nvSpPr>
        <p:spPr>
          <a:xfrm>
            <a:off x="2403650" y="914400"/>
            <a:ext cx="10201200" cy="1421700"/>
          </a:xfrm>
          <a:prstGeom prst="rect">
            <a:avLst/>
          </a:prstGeom>
          <a:noFill/>
          <a:ln>
            <a:noFill/>
          </a:ln>
        </p:spPr>
        <p:txBody>
          <a:bodyPr anchorCtr="0" anchor="ctr" bIns="0" lIns="0" spcFirstLastPara="1" rIns="182850" wrap="square" tIns="0">
            <a:noAutofit/>
          </a:bodyPr>
          <a:lstStyle/>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Managing service accounts</a:t>
            </a:r>
            <a:endParaRPr sz="4000">
              <a:solidFill>
                <a:srgbClr val="202124"/>
              </a:solidFill>
              <a:latin typeface="Google Sans Medium"/>
              <a:ea typeface="Google Sans Medium"/>
              <a:cs typeface="Google Sans Medium"/>
              <a:sym typeface="Google Sans Medium"/>
            </a:endParaRPr>
          </a:p>
        </p:txBody>
      </p:sp>
      <p:sp>
        <p:nvSpPr>
          <p:cNvPr id="1311" name="Google Shape;1311;p97"/>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5</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2</a:t>
            </a:r>
            <a:endParaRPr sz="5700">
              <a:solidFill>
                <a:srgbClr val="3C4043"/>
              </a:solidFill>
              <a:latin typeface="Roboto Mono"/>
              <a:ea typeface="Roboto Mono"/>
              <a:cs typeface="Roboto Mono"/>
              <a:sym typeface="Roboto Mono"/>
            </a:endParaRPr>
          </a:p>
        </p:txBody>
      </p:sp>
      <p:sp>
        <p:nvSpPr>
          <p:cNvPr id="1312" name="Google Shape;1312;p97"/>
          <p:cNvSpPr txBox="1"/>
          <p:nvPr/>
        </p:nvSpPr>
        <p:spPr>
          <a:xfrm>
            <a:off x="1037891" y="1300078"/>
            <a:ext cx="5442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
        <p:nvSpPr>
          <p:cNvPr id="1313" name="Google Shape;1313;p97"/>
          <p:cNvSpPr/>
          <p:nvPr/>
        </p:nvSpPr>
        <p:spPr>
          <a:xfrm>
            <a:off x="950800" y="5911475"/>
            <a:ext cx="4593000" cy="22722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97"/>
          <p:cNvSpPr/>
          <p:nvPr/>
        </p:nvSpPr>
        <p:spPr>
          <a:xfrm>
            <a:off x="6125350" y="5911562"/>
            <a:ext cx="5046600" cy="22722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97"/>
          <p:cNvSpPr txBox="1"/>
          <p:nvPr/>
        </p:nvSpPr>
        <p:spPr>
          <a:xfrm>
            <a:off x="1295350" y="6112290"/>
            <a:ext cx="4005000" cy="2473200"/>
          </a:xfrm>
          <a:prstGeom prst="rect">
            <a:avLst/>
          </a:prstGeom>
          <a:noFill/>
          <a:ln>
            <a:noFill/>
          </a:ln>
        </p:spPr>
        <p:txBody>
          <a:bodyPr anchorCtr="0" anchor="t" bIns="91450" lIns="91450" spcFirstLastPara="1" rIns="91450" wrap="square" tIns="91450">
            <a:spAutoFit/>
          </a:bodyPr>
          <a:lstStyle/>
          <a:p>
            <a:pPr indent="0" lvl="0" marL="0" rtl="0" algn="l">
              <a:lnSpc>
                <a:spcPct val="100000"/>
              </a:lnSpc>
              <a:spcBef>
                <a:spcPts val="0"/>
              </a:spcBef>
              <a:spcAft>
                <a:spcPts val="0"/>
              </a:spcAft>
              <a:buNone/>
            </a:pPr>
            <a:r>
              <a:rPr lang="en" sz="2200" u="sng">
                <a:solidFill>
                  <a:srgbClr val="1A73E8"/>
                </a:solidFill>
                <a:latin typeface="Google Sans Text"/>
                <a:ea typeface="Google Sans Text"/>
                <a:cs typeface="Google Sans Text"/>
                <a:sym typeface="Google Sans Text"/>
                <a:hlinkClick r:id="rId7">
                  <a:extLst>
                    <a:ext uri="{A12FA001-AC4F-418D-AE19-62706E023703}">
                      <ahyp:hlinkClr val="tx"/>
                    </a:ext>
                  </a:extLst>
                </a:hlinkClick>
              </a:rPr>
              <a:t>Architecting with Google Compute Engine</a:t>
            </a:r>
            <a:endParaRPr sz="2200">
              <a:solidFill>
                <a:srgbClr val="3C4043"/>
              </a:solidFill>
              <a:latin typeface="Google Sans Text"/>
              <a:ea typeface="Google Sans Text"/>
              <a:cs typeface="Google Sans Text"/>
              <a:sym typeface="Google Sans Text"/>
            </a:endParaRPr>
          </a:p>
          <a:p>
            <a:pPr indent="-368300" lvl="0" marL="457200" rtl="0" algn="l">
              <a:lnSpc>
                <a:spcPct val="100000"/>
              </a:lnSpc>
              <a:spcBef>
                <a:spcPts val="1000"/>
              </a:spcBef>
              <a:spcAft>
                <a:spcPts val="0"/>
              </a:spcAft>
              <a:buClr>
                <a:srgbClr val="3C4043"/>
              </a:buClr>
              <a:buSzPts val="2200"/>
              <a:buFont typeface="Google Sans Text"/>
              <a:buChar char="●"/>
            </a:pPr>
            <a:r>
              <a:rPr lang="en" sz="2200">
                <a:solidFill>
                  <a:srgbClr val="3C4043"/>
                </a:solidFill>
                <a:latin typeface="Google Sans Text"/>
                <a:ea typeface="Google Sans Text"/>
                <a:cs typeface="Google Sans Text"/>
                <a:sym typeface="Google Sans Text"/>
              </a:rPr>
              <a:t>M4 Identity                            and Access                       Management (IAM)</a:t>
            </a:r>
            <a:endParaRPr sz="2200">
              <a:solidFill>
                <a:srgbClr val="3C4043"/>
              </a:solidFill>
              <a:latin typeface="Google Sans Text"/>
              <a:ea typeface="Google Sans Text"/>
              <a:cs typeface="Google Sans Text"/>
              <a:sym typeface="Google Sans Text"/>
            </a:endParaRPr>
          </a:p>
          <a:p>
            <a:pPr indent="0" lvl="0" marL="457200" rtl="0" algn="l">
              <a:lnSpc>
                <a:spcPct val="100000"/>
              </a:lnSpc>
              <a:spcBef>
                <a:spcPts val="1000"/>
              </a:spcBef>
              <a:spcAft>
                <a:spcPts val="1000"/>
              </a:spcAft>
              <a:buNone/>
            </a:pPr>
            <a:r>
              <a:t/>
            </a:r>
            <a:endParaRPr sz="2200">
              <a:solidFill>
                <a:srgbClr val="3C4043"/>
              </a:solidFill>
              <a:latin typeface="Google Sans Text"/>
              <a:ea typeface="Google Sans Text"/>
              <a:cs typeface="Google Sans Text"/>
              <a:sym typeface="Google Sans Text"/>
            </a:endParaRPr>
          </a:p>
        </p:txBody>
      </p:sp>
      <p:sp>
        <p:nvSpPr>
          <p:cNvPr id="1316" name="Google Shape;1316;p97"/>
          <p:cNvSpPr txBox="1"/>
          <p:nvPr/>
        </p:nvSpPr>
        <p:spPr>
          <a:xfrm>
            <a:off x="6395200" y="6112289"/>
            <a:ext cx="4720500" cy="2006100"/>
          </a:xfrm>
          <a:prstGeom prst="rect">
            <a:avLst/>
          </a:prstGeom>
          <a:noFill/>
          <a:ln>
            <a:noFill/>
          </a:ln>
        </p:spPr>
        <p:txBody>
          <a:bodyPr anchorCtr="0" anchor="t" bIns="91450" lIns="91450" spcFirstLastPara="1" rIns="91450" wrap="square" tIns="91450">
            <a:spAutoFit/>
          </a:bodyPr>
          <a:lstStyle/>
          <a:p>
            <a:pPr indent="0" lvl="0" marL="0" rtl="0" algn="l">
              <a:spcBef>
                <a:spcPts val="0"/>
              </a:spcBef>
              <a:spcAft>
                <a:spcPts val="0"/>
              </a:spcAft>
              <a:buNone/>
            </a:pPr>
            <a:r>
              <a:rPr lang="en" sz="2200" u="sng">
                <a:solidFill>
                  <a:srgbClr val="1A73E8"/>
                </a:solidFill>
                <a:latin typeface="Google Sans Text"/>
                <a:ea typeface="Google Sans Text"/>
                <a:cs typeface="Google Sans Text"/>
                <a:sym typeface="Google Sans Text"/>
                <a:hlinkClick r:id="rId8">
                  <a:extLst>
                    <a:ext uri="{A12FA001-AC4F-418D-AE19-62706E023703}">
                      <ahyp:hlinkClr val="tx"/>
                    </a:ext>
                  </a:extLst>
                </a:hlinkClick>
              </a:rPr>
              <a:t>Essential Google Cloud</a:t>
            </a:r>
            <a:endParaRPr sz="2200">
              <a:solidFill>
                <a:srgbClr val="3C4043"/>
              </a:solidFill>
              <a:latin typeface="Google Sans Text"/>
              <a:ea typeface="Google Sans Text"/>
              <a:cs typeface="Google Sans Text"/>
              <a:sym typeface="Google Sans Text"/>
            </a:endParaRPr>
          </a:p>
          <a:p>
            <a:pPr indent="0" lvl="0" marL="0" rtl="0" algn="l">
              <a:spcBef>
                <a:spcPts val="0"/>
              </a:spcBef>
              <a:spcAft>
                <a:spcPts val="0"/>
              </a:spcAft>
              <a:buNone/>
            </a:pPr>
            <a:r>
              <a:rPr lang="en" sz="2200" u="sng">
                <a:solidFill>
                  <a:srgbClr val="1A73E8"/>
                </a:solidFill>
                <a:latin typeface="Google Sans Text"/>
                <a:ea typeface="Google Sans Text"/>
                <a:cs typeface="Google Sans Text"/>
                <a:sym typeface="Google Sans Text"/>
                <a:hlinkClick r:id="rId9">
                  <a:extLst>
                    <a:ext uri="{A12FA001-AC4F-418D-AE19-62706E023703}">
                      <ahyp:hlinkClr val="tx"/>
                    </a:ext>
                  </a:extLst>
                </a:hlinkClick>
              </a:rPr>
              <a:t>Infrastructure: Core Services</a:t>
            </a:r>
            <a:endParaRPr sz="2200">
              <a:solidFill>
                <a:srgbClr val="3C4043"/>
              </a:solidFill>
              <a:latin typeface="Google Sans Text"/>
              <a:ea typeface="Google Sans Text"/>
              <a:cs typeface="Google Sans Text"/>
              <a:sym typeface="Google Sans Text"/>
            </a:endParaRPr>
          </a:p>
          <a:p>
            <a:pPr indent="-368300" lvl="0" marL="457200" rtl="0" algn="l">
              <a:lnSpc>
                <a:spcPct val="100000"/>
              </a:lnSpc>
              <a:spcBef>
                <a:spcPts val="1000"/>
              </a:spcBef>
              <a:spcAft>
                <a:spcPts val="0"/>
              </a:spcAft>
              <a:buClr>
                <a:srgbClr val="3C4043"/>
              </a:buClr>
              <a:buSzPts val="2200"/>
              <a:buFont typeface="Google Sans Text"/>
              <a:buChar char="●"/>
            </a:pPr>
            <a:r>
              <a:rPr lang="en" sz="2200">
                <a:solidFill>
                  <a:srgbClr val="3C4043"/>
                </a:solidFill>
                <a:latin typeface="Google Sans Text"/>
                <a:ea typeface="Google Sans Text"/>
                <a:cs typeface="Google Sans Text"/>
                <a:sym typeface="Google Sans Text"/>
              </a:rPr>
              <a:t>M1 Identity and Access Management (IAM)</a:t>
            </a:r>
            <a:endParaRPr/>
          </a:p>
          <a:p>
            <a:pPr indent="0" lvl="0" marL="457200" rtl="0" algn="l">
              <a:lnSpc>
                <a:spcPct val="100000"/>
              </a:lnSpc>
              <a:spcBef>
                <a:spcPts val="0"/>
              </a:spcBef>
              <a:spcAft>
                <a:spcPts val="1000"/>
              </a:spcAft>
              <a:buNone/>
            </a:pPr>
            <a:r>
              <a:t/>
            </a:r>
            <a:endParaRPr sz="2200">
              <a:solidFill>
                <a:srgbClr val="3C4043"/>
              </a:solidFill>
              <a:latin typeface="Google Sans Text"/>
              <a:ea typeface="Google Sans Text"/>
              <a:cs typeface="Google Sans Text"/>
              <a:sym typeface="Google Sans Text"/>
            </a:endParaRPr>
          </a:p>
        </p:txBody>
      </p:sp>
      <p:grpSp>
        <p:nvGrpSpPr>
          <p:cNvPr id="1317" name="Google Shape;1317;p97"/>
          <p:cNvGrpSpPr/>
          <p:nvPr/>
        </p:nvGrpSpPr>
        <p:grpSpPr>
          <a:xfrm>
            <a:off x="10242952" y="7082086"/>
            <a:ext cx="675600" cy="675600"/>
            <a:chOff x="958127" y="6085527"/>
            <a:chExt cx="675600" cy="675600"/>
          </a:xfrm>
        </p:grpSpPr>
        <p:sp>
          <p:nvSpPr>
            <p:cNvPr id="1318" name="Google Shape;1318;p97"/>
            <p:cNvSpPr/>
            <p:nvPr/>
          </p:nvSpPr>
          <p:spPr>
            <a:xfrm>
              <a:off x="958127" y="6085527"/>
              <a:ext cx="675600" cy="6756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19" name="Google Shape;1319;p97"/>
            <p:cNvPicPr preferRelativeResize="0"/>
            <p:nvPr/>
          </p:nvPicPr>
          <p:blipFill>
            <a:blip r:embed="rId10">
              <a:alphaModFix/>
            </a:blip>
            <a:stretch>
              <a:fillRect/>
            </a:stretch>
          </p:blipFill>
          <p:spPr>
            <a:xfrm>
              <a:off x="1089993" y="6245277"/>
              <a:ext cx="409470" cy="363974"/>
            </a:xfrm>
            <a:prstGeom prst="rect">
              <a:avLst/>
            </a:prstGeom>
            <a:noFill/>
            <a:ln>
              <a:noFill/>
            </a:ln>
          </p:spPr>
        </p:pic>
      </p:grpSp>
      <p:sp>
        <p:nvSpPr>
          <p:cNvPr id="1320" name="Google Shape;1320;p97"/>
          <p:cNvSpPr txBox="1"/>
          <p:nvPr/>
        </p:nvSpPr>
        <p:spPr>
          <a:xfrm>
            <a:off x="1295350" y="4531000"/>
            <a:ext cx="10200300" cy="1329000"/>
          </a:xfrm>
          <a:prstGeom prst="rect">
            <a:avLst/>
          </a:prstGeom>
          <a:noFill/>
          <a:ln>
            <a:noFill/>
          </a:ln>
        </p:spPr>
        <p:txBody>
          <a:bodyPr anchorCtr="0" anchor="t" bIns="91450" lIns="91450" spcFirstLastPara="1" rIns="91450" wrap="square" tIns="91450">
            <a:spAutoFit/>
          </a:bodyPr>
          <a:lstStyle/>
          <a:p>
            <a:pPr indent="0" lvl="0" marL="0" rtl="0" algn="l">
              <a:lnSpc>
                <a:spcPct val="100000"/>
              </a:lnSpc>
              <a:spcBef>
                <a:spcPts val="0"/>
              </a:spcBef>
              <a:spcAft>
                <a:spcPts val="0"/>
              </a:spcAft>
              <a:buNone/>
            </a:pPr>
            <a:r>
              <a:rPr lang="en" sz="2200" u="sng">
                <a:solidFill>
                  <a:srgbClr val="1A73E8"/>
                </a:solidFill>
                <a:latin typeface="Google Sans Text"/>
                <a:ea typeface="Google Sans Text"/>
                <a:cs typeface="Google Sans Text"/>
                <a:sym typeface="Google Sans Text"/>
                <a:hlinkClick r:id="rId11">
                  <a:extLst>
                    <a:ext uri="{A12FA001-AC4F-418D-AE19-62706E023703}">
                      <ahyp:hlinkClr val="tx"/>
                    </a:ext>
                  </a:extLst>
                </a:hlinkClick>
              </a:rPr>
              <a:t>Google Cloud Fundamentals: Core Infrastructure</a:t>
            </a:r>
            <a:endParaRPr sz="2200">
              <a:solidFill>
                <a:srgbClr val="3C4043"/>
              </a:solidFill>
              <a:latin typeface="Google Sans Text"/>
              <a:ea typeface="Google Sans Text"/>
              <a:cs typeface="Google Sans Text"/>
              <a:sym typeface="Google Sans Text"/>
            </a:endParaRPr>
          </a:p>
          <a:p>
            <a:pPr indent="-368300" lvl="0" marL="457200" rtl="0" algn="l">
              <a:spcBef>
                <a:spcPts val="1000"/>
              </a:spcBef>
              <a:spcAft>
                <a:spcPts val="0"/>
              </a:spcAft>
              <a:buSzPts val="2200"/>
              <a:buFont typeface="Google Sans Text"/>
              <a:buChar char="●"/>
            </a:pPr>
            <a:r>
              <a:rPr lang="en" sz="2200">
                <a:solidFill>
                  <a:srgbClr val="3C4043"/>
                </a:solidFill>
                <a:latin typeface="Google Sans Text"/>
                <a:ea typeface="Google Sans Text"/>
                <a:cs typeface="Google Sans Text"/>
                <a:sym typeface="Google Sans Text"/>
              </a:rPr>
              <a:t>M2 Resources and Access in the Cloud </a:t>
            </a:r>
            <a:endParaRPr sz="2200">
              <a:solidFill>
                <a:srgbClr val="3C4043"/>
              </a:solidFill>
              <a:latin typeface="Google Sans Text"/>
              <a:ea typeface="Google Sans Text"/>
              <a:cs typeface="Google Sans Text"/>
              <a:sym typeface="Google Sans Text"/>
            </a:endParaRPr>
          </a:p>
          <a:p>
            <a:pPr indent="0" lvl="0" marL="457200" rtl="0" algn="l">
              <a:lnSpc>
                <a:spcPct val="100000"/>
              </a:lnSpc>
              <a:spcBef>
                <a:spcPts val="0"/>
              </a:spcBef>
              <a:spcAft>
                <a:spcPts val="0"/>
              </a:spcAft>
              <a:buNone/>
            </a:pPr>
            <a:r>
              <a:t/>
            </a:r>
            <a:endParaRPr sz="2200">
              <a:solidFill>
                <a:srgbClr val="3C4043"/>
              </a:solidFill>
              <a:latin typeface="Google Sans Text"/>
              <a:ea typeface="Google Sans Text"/>
              <a:cs typeface="Google Sans Text"/>
              <a:sym typeface="Google Sans Text"/>
            </a:endParaRPr>
          </a:p>
        </p:txBody>
      </p:sp>
      <p:grpSp>
        <p:nvGrpSpPr>
          <p:cNvPr id="1321" name="Google Shape;1321;p97"/>
          <p:cNvGrpSpPr/>
          <p:nvPr/>
        </p:nvGrpSpPr>
        <p:grpSpPr>
          <a:xfrm>
            <a:off x="4561114" y="7082086"/>
            <a:ext cx="675600" cy="675600"/>
            <a:chOff x="985077" y="3912152"/>
            <a:chExt cx="675600" cy="675600"/>
          </a:xfrm>
        </p:grpSpPr>
        <p:sp>
          <p:nvSpPr>
            <p:cNvPr id="1322" name="Google Shape;1322;p97"/>
            <p:cNvSpPr/>
            <p:nvPr/>
          </p:nvSpPr>
          <p:spPr>
            <a:xfrm>
              <a:off x="985077" y="3912152"/>
              <a:ext cx="675600" cy="6756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23" name="Google Shape;1323;p97"/>
            <p:cNvPicPr preferRelativeResize="0"/>
            <p:nvPr/>
          </p:nvPicPr>
          <p:blipFill>
            <a:blip r:embed="rId12">
              <a:alphaModFix/>
            </a:blip>
            <a:stretch>
              <a:fillRect/>
            </a:stretch>
          </p:blipFill>
          <p:spPr>
            <a:xfrm>
              <a:off x="1092995" y="4060423"/>
              <a:ext cx="454974" cy="363974"/>
            </a:xfrm>
            <a:prstGeom prst="rect">
              <a:avLst/>
            </a:prstGeom>
            <a:noFill/>
            <a:ln>
              <a:noFill/>
            </a:ln>
          </p:spPr>
        </p:pic>
      </p:grpSp>
      <p:sp>
        <p:nvSpPr>
          <p:cNvPr id="1324" name="Google Shape;1324;p97"/>
          <p:cNvSpPr txBox="1"/>
          <p:nvPr/>
        </p:nvSpPr>
        <p:spPr>
          <a:xfrm>
            <a:off x="5556173" y="6659264"/>
            <a:ext cx="4155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400">
                <a:solidFill>
                  <a:srgbClr val="4285F4"/>
                </a:solidFill>
                <a:latin typeface="Google Sans Text"/>
                <a:ea typeface="Google Sans Text"/>
                <a:cs typeface="Google Sans Text"/>
                <a:sym typeface="Google Sans Text"/>
              </a:rPr>
              <a:t>=</a:t>
            </a:r>
            <a:endParaRPr b="1" sz="4400">
              <a:solidFill>
                <a:srgbClr val="4285F4"/>
              </a:solidFill>
              <a:latin typeface="Google Sans Text"/>
              <a:ea typeface="Google Sans Text"/>
              <a:cs typeface="Google Sans Text"/>
              <a:sym typeface="Google Sans Text"/>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8" name="Shape 1328"/>
        <p:cNvGrpSpPr/>
        <p:nvPr/>
      </p:nvGrpSpPr>
      <p:grpSpPr>
        <a:xfrm>
          <a:off x="0" y="0"/>
          <a:ext cx="0" cy="0"/>
          <a:chOff x="0" y="0"/>
          <a:chExt cx="0" cy="0"/>
        </a:xfrm>
      </p:grpSpPr>
      <p:sp>
        <p:nvSpPr>
          <p:cNvPr id="1329" name="Google Shape;1329;p98"/>
          <p:cNvSpPr txBox="1"/>
          <p:nvPr/>
        </p:nvSpPr>
        <p:spPr>
          <a:xfrm>
            <a:off x="9068100" y="4579175"/>
            <a:ext cx="8305500" cy="48861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Admin Activity audit logs</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Data Access audit logs</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System Event audit logs</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100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Policy Denied audit logs</a:t>
            </a:r>
            <a:endParaRPr sz="2400">
              <a:solidFill>
                <a:srgbClr val="3C4043"/>
              </a:solidFill>
              <a:latin typeface="Google Sans Text"/>
              <a:ea typeface="Google Sans Text"/>
              <a:cs typeface="Google Sans Text"/>
              <a:sym typeface="Google Sans Text"/>
            </a:endParaRPr>
          </a:p>
        </p:txBody>
      </p:sp>
      <p:sp>
        <p:nvSpPr>
          <p:cNvPr id="1330" name="Google Shape;1330;p98"/>
          <p:cNvSpPr txBox="1"/>
          <p:nvPr/>
        </p:nvSpPr>
        <p:spPr>
          <a:xfrm>
            <a:off x="2403650" y="914400"/>
            <a:ext cx="10201200" cy="1421700"/>
          </a:xfrm>
          <a:prstGeom prst="rect">
            <a:avLst/>
          </a:prstGeom>
          <a:noFill/>
          <a:ln>
            <a:noFill/>
          </a:ln>
        </p:spPr>
        <p:txBody>
          <a:bodyPr anchorCtr="0" anchor="ctr" bIns="0" lIns="0" spcFirstLastPara="1" rIns="182850" wrap="square" tIns="0">
            <a:noAutofit/>
          </a:bodyPr>
          <a:lstStyle/>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Diagnostic Question 06 </a:t>
            </a:r>
            <a:endParaRPr sz="4000">
              <a:solidFill>
                <a:srgbClr val="202124"/>
              </a:solidFill>
              <a:latin typeface="Google Sans Medium"/>
              <a:ea typeface="Google Sans Medium"/>
              <a:cs typeface="Google Sans Medium"/>
              <a:sym typeface="Google Sans Medium"/>
            </a:endParaRPr>
          </a:p>
        </p:txBody>
      </p:sp>
      <p:pic>
        <p:nvPicPr>
          <p:cNvPr id="1331" name="Google Shape;1331;p98"/>
          <p:cNvPicPr preferRelativeResize="0"/>
          <p:nvPr/>
        </p:nvPicPr>
        <p:blipFill>
          <a:blip r:embed="rId3">
            <a:alphaModFix/>
          </a:blip>
          <a:stretch>
            <a:fillRect/>
          </a:stretch>
        </p:blipFill>
        <p:spPr>
          <a:xfrm>
            <a:off x="13535525" y="768100"/>
            <a:ext cx="3394224" cy="3209424"/>
          </a:xfrm>
          <a:prstGeom prst="rect">
            <a:avLst/>
          </a:prstGeom>
          <a:noFill/>
          <a:ln>
            <a:noFill/>
          </a:ln>
        </p:spPr>
      </p:pic>
      <p:sp>
        <p:nvSpPr>
          <p:cNvPr id="1332" name="Google Shape;1332;p98"/>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98"/>
          <p:cNvSpPr/>
          <p:nvPr/>
        </p:nvSpPr>
        <p:spPr>
          <a:xfrm rot="5400000">
            <a:off x="3185650" y="1493300"/>
            <a:ext cx="1080900" cy="7452000"/>
          </a:xfrm>
          <a:prstGeom prst="round2SameRect">
            <a:avLst>
              <a:gd fmla="val 16667"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98"/>
          <p:cNvSpPr txBox="1"/>
          <p:nvPr/>
        </p:nvSpPr>
        <p:spPr>
          <a:xfrm>
            <a:off x="914350" y="4822750"/>
            <a:ext cx="6537900" cy="792900"/>
          </a:xfrm>
          <a:prstGeom prst="rect">
            <a:avLst/>
          </a:prstGeom>
          <a:noFill/>
          <a:ln>
            <a:noFill/>
          </a:ln>
        </p:spPr>
        <p:txBody>
          <a:bodyPr anchorCtr="0" anchor="ctr" bIns="0" lIns="0" spcFirstLastPara="1" rIns="91425" wrap="square" tIns="0">
            <a:noAutofit/>
          </a:bodyPr>
          <a:lstStyle/>
          <a:p>
            <a:pPr indent="0" lvl="0" marL="0" rtl="0" algn="l">
              <a:lnSpc>
                <a:spcPct val="115000"/>
              </a:lnSpc>
              <a:spcBef>
                <a:spcPts val="0"/>
              </a:spcBef>
              <a:spcAft>
                <a:spcPts val="0"/>
              </a:spcAft>
              <a:buNone/>
            </a:pPr>
            <a:r>
              <a:rPr lang="en" sz="2400">
                <a:solidFill>
                  <a:srgbClr val="FFFFFF"/>
                </a:solidFill>
                <a:latin typeface="Google Sans Text"/>
                <a:ea typeface="Google Sans Text"/>
                <a:cs typeface="Google Sans Text"/>
                <a:sym typeface="Google Sans Text"/>
              </a:rPr>
              <a:t>Which Cloud Audit log is disabled by </a:t>
            </a:r>
            <a:endParaRPr sz="2400">
              <a:solidFill>
                <a:srgbClr val="FFFFFF"/>
              </a:solidFill>
              <a:latin typeface="Google Sans Text"/>
              <a:ea typeface="Google Sans Text"/>
              <a:cs typeface="Google Sans Text"/>
              <a:sym typeface="Google Sans Text"/>
            </a:endParaRPr>
          </a:p>
          <a:p>
            <a:pPr indent="0" lvl="0" marL="0" rtl="0" algn="l">
              <a:lnSpc>
                <a:spcPct val="115000"/>
              </a:lnSpc>
              <a:spcBef>
                <a:spcPts val="0"/>
              </a:spcBef>
              <a:spcAft>
                <a:spcPts val="0"/>
              </a:spcAft>
              <a:buNone/>
            </a:pPr>
            <a:r>
              <a:rPr lang="en" sz="2400">
                <a:solidFill>
                  <a:srgbClr val="FFFFFF"/>
                </a:solidFill>
                <a:latin typeface="Google Sans Text"/>
                <a:ea typeface="Google Sans Text"/>
                <a:cs typeface="Google Sans Text"/>
                <a:sym typeface="Google Sans Text"/>
              </a:rPr>
              <a:t>default with a few exceptions?</a:t>
            </a:r>
            <a:endParaRPr sz="2400">
              <a:solidFill>
                <a:srgbClr val="FFFFFF"/>
              </a:solidFill>
              <a:latin typeface="Google Sans Text"/>
              <a:ea typeface="Google Sans Text"/>
              <a:cs typeface="Google Sans Text"/>
              <a:sym typeface="Google Sans Text"/>
            </a:endParaRPr>
          </a:p>
        </p:txBody>
      </p:sp>
      <p:sp>
        <p:nvSpPr>
          <p:cNvPr id="1335" name="Google Shape;1335;p98"/>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5</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3</a:t>
            </a:r>
            <a:endParaRPr sz="5700">
              <a:solidFill>
                <a:srgbClr val="3C4043"/>
              </a:solidFill>
              <a:latin typeface="Roboto Mono"/>
              <a:ea typeface="Roboto Mono"/>
              <a:cs typeface="Roboto Mono"/>
              <a:sym typeface="Roboto Mono"/>
            </a:endParaRPr>
          </a:p>
        </p:txBody>
      </p:sp>
      <p:sp>
        <p:nvSpPr>
          <p:cNvPr id="1336" name="Google Shape;1336;p98"/>
          <p:cNvSpPr txBox="1"/>
          <p:nvPr/>
        </p:nvSpPr>
        <p:spPr>
          <a:xfrm>
            <a:off x="1037891" y="1300078"/>
            <a:ext cx="5442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0" name="Shape 1340"/>
        <p:cNvGrpSpPr/>
        <p:nvPr/>
      </p:nvGrpSpPr>
      <p:grpSpPr>
        <a:xfrm>
          <a:off x="0" y="0"/>
          <a:ext cx="0" cy="0"/>
          <a:chOff x="0" y="0"/>
          <a:chExt cx="0" cy="0"/>
        </a:xfrm>
      </p:grpSpPr>
      <p:sp>
        <p:nvSpPr>
          <p:cNvPr id="1341" name="Google Shape;1341;p99"/>
          <p:cNvSpPr txBox="1"/>
          <p:nvPr/>
        </p:nvSpPr>
        <p:spPr>
          <a:xfrm>
            <a:off x="9068100" y="4579175"/>
            <a:ext cx="8305500" cy="48861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Admin Activity log entries</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ADMIN_READ log entries</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DATA_READ log entries</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100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DATA_WRITE log entries</a:t>
            </a:r>
            <a:endParaRPr sz="2400">
              <a:solidFill>
                <a:srgbClr val="3C4043"/>
              </a:solidFill>
              <a:latin typeface="Google Sans Text"/>
              <a:ea typeface="Google Sans Text"/>
              <a:cs typeface="Google Sans Text"/>
              <a:sym typeface="Google Sans Text"/>
            </a:endParaRPr>
          </a:p>
        </p:txBody>
      </p:sp>
      <p:sp>
        <p:nvSpPr>
          <p:cNvPr id="1342" name="Google Shape;1342;p99"/>
          <p:cNvSpPr txBox="1"/>
          <p:nvPr/>
        </p:nvSpPr>
        <p:spPr>
          <a:xfrm>
            <a:off x="2403650" y="914400"/>
            <a:ext cx="10201200" cy="1421700"/>
          </a:xfrm>
          <a:prstGeom prst="rect">
            <a:avLst/>
          </a:prstGeom>
          <a:noFill/>
          <a:ln>
            <a:noFill/>
          </a:ln>
        </p:spPr>
        <p:txBody>
          <a:bodyPr anchorCtr="0" anchor="ctr" bIns="0" lIns="0" spcFirstLastPara="1" rIns="182850" wrap="square" tIns="0">
            <a:noAutofit/>
          </a:bodyPr>
          <a:lstStyle/>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Diagnostic Question 07 </a:t>
            </a:r>
            <a:endParaRPr sz="4000">
              <a:solidFill>
                <a:srgbClr val="202124"/>
              </a:solidFill>
              <a:latin typeface="Google Sans Medium"/>
              <a:ea typeface="Google Sans Medium"/>
              <a:cs typeface="Google Sans Medium"/>
              <a:sym typeface="Google Sans Medium"/>
            </a:endParaRPr>
          </a:p>
        </p:txBody>
      </p:sp>
      <p:pic>
        <p:nvPicPr>
          <p:cNvPr id="1343" name="Google Shape;1343;p99"/>
          <p:cNvPicPr preferRelativeResize="0"/>
          <p:nvPr/>
        </p:nvPicPr>
        <p:blipFill>
          <a:blip r:embed="rId3">
            <a:alphaModFix/>
          </a:blip>
          <a:stretch>
            <a:fillRect/>
          </a:stretch>
        </p:blipFill>
        <p:spPr>
          <a:xfrm>
            <a:off x="13535525" y="768100"/>
            <a:ext cx="3394224" cy="3209424"/>
          </a:xfrm>
          <a:prstGeom prst="rect">
            <a:avLst/>
          </a:prstGeom>
          <a:noFill/>
          <a:ln>
            <a:noFill/>
          </a:ln>
        </p:spPr>
      </p:pic>
      <p:sp>
        <p:nvSpPr>
          <p:cNvPr id="1344" name="Google Shape;1344;p99"/>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99"/>
          <p:cNvSpPr/>
          <p:nvPr/>
        </p:nvSpPr>
        <p:spPr>
          <a:xfrm rot="5400000">
            <a:off x="2624225" y="3578600"/>
            <a:ext cx="1080900" cy="6329400"/>
          </a:xfrm>
          <a:prstGeom prst="round2SameRect">
            <a:avLst>
              <a:gd fmla="val 16667"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99"/>
          <p:cNvSpPr txBox="1"/>
          <p:nvPr/>
        </p:nvSpPr>
        <p:spPr>
          <a:xfrm>
            <a:off x="914350" y="6346750"/>
            <a:ext cx="4881600" cy="792900"/>
          </a:xfrm>
          <a:prstGeom prst="rect">
            <a:avLst/>
          </a:prstGeom>
          <a:noFill/>
          <a:ln>
            <a:noFill/>
          </a:ln>
        </p:spPr>
        <p:txBody>
          <a:bodyPr anchorCtr="0" anchor="ctr" bIns="0" lIns="0" spcFirstLastPara="1" rIns="91425" wrap="square" tIns="0">
            <a:noAutofit/>
          </a:bodyPr>
          <a:lstStyle/>
          <a:p>
            <a:pPr indent="0" lvl="0" marL="0" rtl="0" algn="l">
              <a:lnSpc>
                <a:spcPct val="115000"/>
              </a:lnSpc>
              <a:spcBef>
                <a:spcPts val="0"/>
              </a:spcBef>
              <a:spcAft>
                <a:spcPts val="0"/>
              </a:spcAft>
              <a:buNone/>
            </a:pPr>
            <a:r>
              <a:rPr lang="en" sz="2400">
                <a:solidFill>
                  <a:schemeClr val="dk1"/>
                </a:solidFill>
                <a:latin typeface="Google Sans Text"/>
                <a:ea typeface="Google Sans Text"/>
                <a:cs typeface="Google Sans Text"/>
                <a:sym typeface="Google Sans Text"/>
              </a:rPr>
              <a:t>Which type of audit log entry should you monitor?</a:t>
            </a:r>
            <a:endParaRPr sz="2400">
              <a:solidFill>
                <a:schemeClr val="dk1"/>
              </a:solidFill>
              <a:latin typeface="Google Sans Text"/>
              <a:ea typeface="Google Sans Text"/>
              <a:cs typeface="Google Sans Text"/>
              <a:sym typeface="Google Sans Text"/>
            </a:endParaRPr>
          </a:p>
        </p:txBody>
      </p:sp>
      <p:sp>
        <p:nvSpPr>
          <p:cNvPr id="1347" name="Google Shape;1347;p99"/>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5</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3</a:t>
            </a:r>
            <a:endParaRPr sz="5700">
              <a:solidFill>
                <a:srgbClr val="3C4043"/>
              </a:solidFill>
              <a:latin typeface="Roboto Mono"/>
              <a:ea typeface="Roboto Mono"/>
              <a:cs typeface="Roboto Mono"/>
              <a:sym typeface="Roboto Mono"/>
            </a:endParaRPr>
          </a:p>
        </p:txBody>
      </p:sp>
      <p:sp>
        <p:nvSpPr>
          <p:cNvPr id="1348" name="Google Shape;1348;p99"/>
          <p:cNvSpPr txBox="1"/>
          <p:nvPr/>
        </p:nvSpPr>
        <p:spPr>
          <a:xfrm>
            <a:off x="1037891" y="1300078"/>
            <a:ext cx="5442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
        <p:nvSpPr>
          <p:cNvPr id="1349" name="Google Shape;1349;p99"/>
          <p:cNvSpPr txBox="1"/>
          <p:nvPr/>
        </p:nvSpPr>
        <p:spPr>
          <a:xfrm>
            <a:off x="914350" y="4448800"/>
            <a:ext cx="5541300" cy="1311300"/>
          </a:xfrm>
          <a:prstGeom prst="rect">
            <a:avLst/>
          </a:prstGeom>
          <a:noFill/>
          <a:ln>
            <a:noFill/>
          </a:ln>
        </p:spPr>
        <p:txBody>
          <a:bodyPr anchorCtr="0" anchor="t" bIns="91425" lIns="0" spcFirstLastPara="1" rIns="91425" wrap="square" tIns="0">
            <a:spAutoFit/>
          </a:bodyPr>
          <a:lstStyle/>
          <a:p>
            <a:pPr indent="0" lvl="0" marL="0" rtl="0" algn="l">
              <a:lnSpc>
                <a:spcPct val="115000"/>
              </a:lnSpc>
              <a:spcBef>
                <a:spcPts val="0"/>
              </a:spcBef>
              <a:spcAft>
                <a:spcPts val="0"/>
              </a:spcAft>
              <a:buNone/>
            </a:pPr>
            <a:r>
              <a:rPr lang="en" sz="2400">
                <a:solidFill>
                  <a:srgbClr val="3C4043"/>
                </a:solidFill>
                <a:latin typeface="Google Sans Text"/>
                <a:ea typeface="Google Sans Text"/>
                <a:cs typeface="Google Sans Text"/>
                <a:sym typeface="Google Sans Text"/>
              </a:rPr>
              <a:t>You are configuring audit logging for Cloud Storage. You want to know when objects are added to a bucket. </a:t>
            </a:r>
            <a:endParaRPr sz="2400">
              <a:solidFill>
                <a:srgbClr val="3C4043"/>
              </a:solidFill>
              <a:latin typeface="Google Sans Text"/>
              <a:ea typeface="Google Sans Text"/>
              <a:cs typeface="Google Sans Text"/>
              <a:sym typeface="Google Sans Text"/>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3" name="Shape 1353"/>
        <p:cNvGrpSpPr/>
        <p:nvPr/>
      </p:nvGrpSpPr>
      <p:grpSpPr>
        <a:xfrm>
          <a:off x="0" y="0"/>
          <a:ext cx="0" cy="0"/>
          <a:chOff x="0" y="0"/>
          <a:chExt cx="0" cy="0"/>
        </a:xfrm>
      </p:grpSpPr>
      <p:sp>
        <p:nvSpPr>
          <p:cNvPr id="1354" name="Google Shape;1354;p100"/>
          <p:cNvSpPr/>
          <p:nvPr/>
        </p:nvSpPr>
        <p:spPr>
          <a:xfrm>
            <a:off x="11996950" y="3136200"/>
            <a:ext cx="6291300" cy="7150800"/>
          </a:xfrm>
          <a:prstGeom prst="rect">
            <a:avLst/>
          </a:prstGeom>
          <a:solidFill>
            <a:srgbClr val="F1F3F4"/>
          </a:solidFill>
          <a:ln>
            <a:noFill/>
          </a:ln>
        </p:spPr>
        <p:txBody>
          <a:bodyPr anchorCtr="0" anchor="t" bIns="182850" lIns="182850" spcFirstLastPara="1" rIns="182850" wrap="square" tIns="182850">
            <a:noAutofit/>
          </a:bodyPr>
          <a:lstStyle/>
          <a:p>
            <a:pPr indent="0" lvl="0" marL="0" marR="0" rtl="0" algn="l">
              <a:lnSpc>
                <a:spcPct val="120000"/>
              </a:lnSpc>
              <a:spcBef>
                <a:spcPts val="0"/>
              </a:spcBef>
              <a:spcAft>
                <a:spcPts val="0"/>
              </a:spcAft>
              <a:buNone/>
            </a:pPr>
            <a:r>
              <a:t/>
            </a:r>
            <a:endParaRPr sz="2000">
              <a:latin typeface="Roboto Mono"/>
              <a:ea typeface="Roboto Mono"/>
              <a:cs typeface="Roboto Mono"/>
              <a:sym typeface="Roboto Mono"/>
            </a:endParaRPr>
          </a:p>
          <a:p>
            <a:pPr indent="0" lvl="0" marL="0" marR="0" rtl="0" algn="l">
              <a:lnSpc>
                <a:spcPct val="120000"/>
              </a:lnSpc>
              <a:spcBef>
                <a:spcPts val="0"/>
              </a:spcBef>
              <a:spcAft>
                <a:spcPts val="0"/>
              </a:spcAft>
              <a:buNone/>
            </a:pPr>
            <a:r>
              <a:t/>
            </a:r>
            <a:endParaRPr sz="2000">
              <a:latin typeface="Roboto Mono"/>
              <a:ea typeface="Roboto Mono"/>
              <a:cs typeface="Roboto Mono"/>
              <a:sym typeface="Roboto Mono"/>
            </a:endParaRPr>
          </a:p>
        </p:txBody>
      </p:sp>
      <p:sp>
        <p:nvSpPr>
          <p:cNvPr id="1355" name="Google Shape;1355;p100"/>
          <p:cNvSpPr txBox="1"/>
          <p:nvPr/>
        </p:nvSpPr>
        <p:spPr>
          <a:xfrm>
            <a:off x="12585650" y="3301100"/>
            <a:ext cx="4720500" cy="1192200"/>
          </a:xfrm>
          <a:prstGeom prst="rect">
            <a:avLst/>
          </a:prstGeom>
          <a:noFill/>
          <a:ln>
            <a:noFill/>
          </a:ln>
        </p:spPr>
        <p:txBody>
          <a:bodyPr anchorCtr="0" anchor="t" bIns="91425" lIns="0" spcFirstLastPara="1" rIns="91425" wrap="square" tIns="91425">
            <a:noAutofit/>
          </a:bodyPr>
          <a:lstStyle/>
          <a:p>
            <a:pPr indent="0" lvl="0" marL="0" rtl="0" algn="l">
              <a:lnSpc>
                <a:spcPct val="115000"/>
              </a:lnSpc>
              <a:spcBef>
                <a:spcPts val="0"/>
              </a:spcBef>
              <a:spcAft>
                <a:spcPts val="0"/>
              </a:spcAft>
              <a:buNone/>
            </a:pPr>
            <a:r>
              <a:rPr lang="en" sz="2800">
                <a:solidFill>
                  <a:srgbClr val="3C4043"/>
                </a:solidFill>
                <a:latin typeface="Google Sans Medium"/>
                <a:ea typeface="Google Sans Medium"/>
                <a:cs typeface="Google Sans Medium"/>
                <a:sym typeface="Google Sans Medium"/>
              </a:rPr>
              <a:t>Documentation</a:t>
            </a:r>
            <a:endParaRPr sz="2800">
              <a:solidFill>
                <a:srgbClr val="3C4043"/>
              </a:solidFill>
              <a:latin typeface="Google Sans Medium"/>
              <a:ea typeface="Google Sans Medium"/>
              <a:cs typeface="Google Sans Medium"/>
              <a:sym typeface="Google Sans Medium"/>
            </a:endParaRPr>
          </a:p>
        </p:txBody>
      </p:sp>
      <p:sp>
        <p:nvSpPr>
          <p:cNvPr id="1356" name="Google Shape;1356;p100"/>
          <p:cNvSpPr txBox="1"/>
          <p:nvPr/>
        </p:nvSpPr>
        <p:spPr>
          <a:xfrm>
            <a:off x="3868900" y="3377300"/>
            <a:ext cx="4364100" cy="11922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None/>
            </a:pPr>
            <a:r>
              <a:rPr lang="en" sz="2800">
                <a:solidFill>
                  <a:srgbClr val="3C4043"/>
                </a:solidFill>
                <a:latin typeface="Google Sans Medium"/>
                <a:ea typeface="Google Sans Medium"/>
                <a:cs typeface="Google Sans Medium"/>
                <a:sym typeface="Google Sans Medium"/>
              </a:rPr>
              <a:t>Courses</a:t>
            </a:r>
            <a:endParaRPr sz="2800">
              <a:solidFill>
                <a:srgbClr val="3C4043"/>
              </a:solidFill>
              <a:latin typeface="Google Sans Medium"/>
              <a:ea typeface="Google Sans Medium"/>
              <a:cs typeface="Google Sans Medium"/>
              <a:sym typeface="Google Sans Medium"/>
            </a:endParaRPr>
          </a:p>
        </p:txBody>
      </p:sp>
      <p:cxnSp>
        <p:nvCxnSpPr>
          <p:cNvPr id="1357" name="Google Shape;1357;p100"/>
          <p:cNvCxnSpPr/>
          <p:nvPr/>
        </p:nvCxnSpPr>
        <p:spPr>
          <a:xfrm>
            <a:off x="950800" y="3996150"/>
            <a:ext cx="10200300" cy="0"/>
          </a:xfrm>
          <a:prstGeom prst="straightConnector1">
            <a:avLst/>
          </a:prstGeom>
          <a:noFill/>
          <a:ln cap="flat" cmpd="sng" w="76200">
            <a:solidFill>
              <a:srgbClr val="4285F4"/>
            </a:solidFill>
            <a:prstDash val="solid"/>
            <a:round/>
            <a:headEnd len="med" w="med" type="none"/>
            <a:tailEnd len="med" w="med" type="none"/>
          </a:ln>
        </p:spPr>
      </p:cxnSp>
      <p:sp>
        <p:nvSpPr>
          <p:cNvPr id="1358" name="Google Shape;1358;p100"/>
          <p:cNvSpPr txBox="1"/>
          <p:nvPr/>
        </p:nvSpPr>
        <p:spPr>
          <a:xfrm>
            <a:off x="12585650" y="4272300"/>
            <a:ext cx="4720500" cy="1975200"/>
          </a:xfrm>
          <a:prstGeom prst="rect">
            <a:avLst/>
          </a:prstGeom>
          <a:noFill/>
          <a:ln>
            <a:noFill/>
          </a:ln>
        </p:spPr>
        <p:txBody>
          <a:bodyPr anchorCtr="0" anchor="ctr" bIns="182850" lIns="0" spcFirstLastPara="1" rIns="182850" wrap="square" tIns="182850">
            <a:spAutoFit/>
          </a:bodyPr>
          <a:lstStyle/>
          <a:p>
            <a:pPr indent="0" lvl="0" marL="0" rtl="0" algn="l">
              <a:lnSpc>
                <a:spcPct val="100000"/>
              </a:lnSpc>
              <a:spcBef>
                <a:spcPts val="1000"/>
              </a:spcBef>
              <a:spcAft>
                <a:spcPts val="0"/>
              </a:spcAft>
              <a:buNone/>
            </a:pPr>
            <a:r>
              <a:rPr lang="en" sz="2400" u="sng">
                <a:solidFill>
                  <a:srgbClr val="1A73E8"/>
                </a:solidFill>
                <a:latin typeface="Google Sans"/>
                <a:ea typeface="Google Sans"/>
                <a:cs typeface="Google Sans"/>
                <a:sym typeface="Google Sans"/>
                <a:hlinkClick r:id="rId3">
                  <a:extLst>
                    <a:ext uri="{A12FA001-AC4F-418D-AE19-62706E023703}">
                      <ahyp:hlinkClr val="tx"/>
                    </a:ext>
                  </a:extLst>
                </a:hlinkClick>
              </a:rPr>
              <a:t>Cloud Audit Logs overview | Cloud Logging</a:t>
            </a:r>
            <a:endParaRPr sz="2400">
              <a:solidFill>
                <a:srgbClr val="3C4043"/>
              </a:solidFill>
              <a:latin typeface="Google Sans"/>
              <a:ea typeface="Google Sans"/>
              <a:cs typeface="Google Sans"/>
              <a:sym typeface="Google Sans"/>
            </a:endParaRPr>
          </a:p>
          <a:p>
            <a:pPr indent="0" lvl="0" marL="0" rtl="0" algn="l">
              <a:lnSpc>
                <a:spcPct val="100000"/>
              </a:lnSpc>
              <a:spcBef>
                <a:spcPts val="1000"/>
              </a:spcBef>
              <a:spcAft>
                <a:spcPts val="1000"/>
              </a:spcAft>
              <a:buNone/>
            </a:pPr>
            <a:r>
              <a:rPr lang="en" sz="2400" u="sng">
                <a:solidFill>
                  <a:srgbClr val="1A73E8"/>
                </a:solidFill>
                <a:latin typeface="Google Sans"/>
                <a:ea typeface="Google Sans"/>
                <a:cs typeface="Google Sans"/>
                <a:sym typeface="Google Sans"/>
                <a:hlinkClick r:id="rId4">
                  <a:extLst>
                    <a:ext uri="{A12FA001-AC4F-418D-AE19-62706E023703}">
                      <ahyp:hlinkClr val="tx"/>
                    </a:ext>
                  </a:extLst>
                </a:hlinkClick>
              </a:rPr>
              <a:t>Cloud Audit Logs with Cloud Storage</a:t>
            </a:r>
            <a:r>
              <a:rPr lang="en" sz="2400">
                <a:solidFill>
                  <a:srgbClr val="3C4043"/>
                </a:solidFill>
                <a:latin typeface="Google Sans"/>
                <a:ea typeface="Google Sans"/>
                <a:cs typeface="Google Sans"/>
                <a:sym typeface="Google Sans"/>
              </a:rPr>
              <a:t> </a:t>
            </a:r>
            <a:endParaRPr sz="2400">
              <a:solidFill>
                <a:srgbClr val="3C4043"/>
              </a:solidFill>
              <a:latin typeface="Google Sans"/>
              <a:ea typeface="Google Sans"/>
              <a:cs typeface="Google Sans"/>
              <a:sym typeface="Google Sans"/>
            </a:endParaRPr>
          </a:p>
        </p:txBody>
      </p:sp>
      <p:sp>
        <p:nvSpPr>
          <p:cNvPr id="1359" name="Google Shape;1359;p100"/>
          <p:cNvSpPr txBox="1"/>
          <p:nvPr/>
        </p:nvSpPr>
        <p:spPr>
          <a:xfrm>
            <a:off x="2403650" y="914400"/>
            <a:ext cx="10201200" cy="1421700"/>
          </a:xfrm>
          <a:prstGeom prst="rect">
            <a:avLst/>
          </a:prstGeom>
          <a:noFill/>
          <a:ln>
            <a:noFill/>
          </a:ln>
        </p:spPr>
        <p:txBody>
          <a:bodyPr anchorCtr="0" anchor="ctr" bIns="0" lIns="0" spcFirstLastPara="1" rIns="182850" wrap="square" tIns="0">
            <a:noAutofit/>
          </a:bodyPr>
          <a:lstStyle/>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Viewing audit logs</a:t>
            </a:r>
            <a:endParaRPr sz="4000">
              <a:solidFill>
                <a:srgbClr val="202124"/>
              </a:solidFill>
              <a:latin typeface="Google Sans Medium"/>
              <a:ea typeface="Google Sans Medium"/>
              <a:cs typeface="Google Sans Medium"/>
              <a:sym typeface="Google Sans Medium"/>
            </a:endParaRPr>
          </a:p>
        </p:txBody>
      </p:sp>
      <p:sp>
        <p:nvSpPr>
          <p:cNvPr id="1360" name="Google Shape;1360;p100"/>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5</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3</a:t>
            </a:r>
            <a:endParaRPr sz="5700">
              <a:solidFill>
                <a:srgbClr val="3C4043"/>
              </a:solidFill>
              <a:latin typeface="Roboto Mono"/>
              <a:ea typeface="Roboto Mono"/>
              <a:cs typeface="Roboto Mono"/>
              <a:sym typeface="Roboto Mono"/>
            </a:endParaRPr>
          </a:p>
        </p:txBody>
      </p:sp>
      <p:sp>
        <p:nvSpPr>
          <p:cNvPr id="1361" name="Google Shape;1361;p100"/>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100"/>
          <p:cNvSpPr txBox="1"/>
          <p:nvPr/>
        </p:nvSpPr>
        <p:spPr>
          <a:xfrm>
            <a:off x="1037891" y="1300078"/>
            <a:ext cx="5442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
        <p:nvSpPr>
          <p:cNvPr id="1363" name="Google Shape;1363;p100"/>
          <p:cNvSpPr/>
          <p:nvPr/>
        </p:nvSpPr>
        <p:spPr>
          <a:xfrm>
            <a:off x="950800" y="5911475"/>
            <a:ext cx="4593000" cy="22722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00"/>
          <p:cNvSpPr/>
          <p:nvPr/>
        </p:nvSpPr>
        <p:spPr>
          <a:xfrm>
            <a:off x="6125350" y="5911562"/>
            <a:ext cx="5046600" cy="22722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00"/>
          <p:cNvSpPr txBox="1"/>
          <p:nvPr/>
        </p:nvSpPr>
        <p:spPr>
          <a:xfrm>
            <a:off x="1295350" y="6112290"/>
            <a:ext cx="4005000" cy="2134500"/>
          </a:xfrm>
          <a:prstGeom prst="rect">
            <a:avLst/>
          </a:prstGeom>
          <a:noFill/>
          <a:ln>
            <a:noFill/>
          </a:ln>
        </p:spPr>
        <p:txBody>
          <a:bodyPr anchorCtr="0" anchor="t" bIns="91450" lIns="91450" spcFirstLastPara="1" rIns="91450" wrap="square" tIns="91450">
            <a:spAutoFit/>
          </a:bodyPr>
          <a:lstStyle/>
          <a:p>
            <a:pPr indent="0" lvl="0" marL="0" rtl="0" algn="l">
              <a:lnSpc>
                <a:spcPct val="100000"/>
              </a:lnSpc>
              <a:spcBef>
                <a:spcPts val="0"/>
              </a:spcBef>
              <a:spcAft>
                <a:spcPts val="0"/>
              </a:spcAft>
              <a:buNone/>
            </a:pPr>
            <a:r>
              <a:rPr lang="en" sz="2200" u="sng">
                <a:solidFill>
                  <a:srgbClr val="1A73E8"/>
                </a:solidFill>
                <a:latin typeface="Google Sans Text"/>
                <a:ea typeface="Google Sans Text"/>
                <a:cs typeface="Google Sans Text"/>
                <a:sym typeface="Google Sans Text"/>
                <a:hlinkClick r:id="rId5">
                  <a:extLst>
                    <a:ext uri="{A12FA001-AC4F-418D-AE19-62706E023703}">
                      <ahyp:hlinkClr val="tx"/>
                    </a:ext>
                  </a:extLst>
                </a:hlinkClick>
              </a:rPr>
              <a:t>Architecting with Google Compute Engine</a:t>
            </a:r>
            <a:endParaRPr sz="2200">
              <a:solidFill>
                <a:srgbClr val="3C4043"/>
              </a:solidFill>
              <a:latin typeface="Google Sans Text"/>
              <a:ea typeface="Google Sans Text"/>
              <a:cs typeface="Google Sans Text"/>
              <a:sym typeface="Google Sans Text"/>
            </a:endParaRPr>
          </a:p>
          <a:p>
            <a:pPr indent="-368300" lvl="0" marL="457200" rtl="0" algn="l">
              <a:lnSpc>
                <a:spcPct val="100000"/>
              </a:lnSpc>
              <a:spcBef>
                <a:spcPts val="1000"/>
              </a:spcBef>
              <a:spcAft>
                <a:spcPts val="0"/>
              </a:spcAft>
              <a:buClr>
                <a:srgbClr val="3C4043"/>
              </a:buClr>
              <a:buSzPts val="2200"/>
              <a:buFont typeface="Google Sans Text"/>
              <a:buChar char="●"/>
            </a:pPr>
            <a:r>
              <a:rPr lang="en" sz="2200">
                <a:solidFill>
                  <a:srgbClr val="3C4043"/>
                </a:solidFill>
                <a:latin typeface="Google Sans Text"/>
                <a:ea typeface="Google Sans Text"/>
                <a:cs typeface="Google Sans Text"/>
                <a:sym typeface="Google Sans Text"/>
              </a:rPr>
              <a:t>M7 Resource            Monitoring</a:t>
            </a:r>
            <a:endParaRPr sz="2200">
              <a:solidFill>
                <a:srgbClr val="3C4043"/>
              </a:solidFill>
              <a:latin typeface="Google Sans Text"/>
              <a:ea typeface="Google Sans Text"/>
              <a:cs typeface="Google Sans Text"/>
              <a:sym typeface="Google Sans Text"/>
            </a:endParaRPr>
          </a:p>
          <a:p>
            <a:pPr indent="0" lvl="0" marL="457200" rtl="0" algn="l">
              <a:lnSpc>
                <a:spcPct val="100000"/>
              </a:lnSpc>
              <a:spcBef>
                <a:spcPts val="1000"/>
              </a:spcBef>
              <a:spcAft>
                <a:spcPts val="1000"/>
              </a:spcAft>
              <a:buNone/>
            </a:pPr>
            <a:r>
              <a:t/>
            </a:r>
            <a:endParaRPr sz="2200">
              <a:solidFill>
                <a:srgbClr val="3C4043"/>
              </a:solidFill>
              <a:latin typeface="Google Sans Text"/>
              <a:ea typeface="Google Sans Text"/>
              <a:cs typeface="Google Sans Text"/>
              <a:sym typeface="Google Sans Text"/>
            </a:endParaRPr>
          </a:p>
        </p:txBody>
      </p:sp>
      <p:sp>
        <p:nvSpPr>
          <p:cNvPr id="1366" name="Google Shape;1366;p100"/>
          <p:cNvSpPr txBox="1"/>
          <p:nvPr/>
        </p:nvSpPr>
        <p:spPr>
          <a:xfrm>
            <a:off x="6395200" y="6112289"/>
            <a:ext cx="4720500" cy="1667400"/>
          </a:xfrm>
          <a:prstGeom prst="rect">
            <a:avLst/>
          </a:prstGeom>
          <a:noFill/>
          <a:ln>
            <a:noFill/>
          </a:ln>
        </p:spPr>
        <p:txBody>
          <a:bodyPr anchorCtr="0" anchor="t" bIns="91450" lIns="91450" spcFirstLastPara="1" rIns="91450" wrap="square" tIns="91450">
            <a:spAutoFit/>
          </a:bodyPr>
          <a:lstStyle/>
          <a:p>
            <a:pPr indent="0" lvl="0" marL="0" rtl="0" algn="l">
              <a:spcBef>
                <a:spcPts val="0"/>
              </a:spcBef>
              <a:spcAft>
                <a:spcPts val="0"/>
              </a:spcAft>
              <a:buNone/>
            </a:pPr>
            <a:r>
              <a:rPr lang="en" sz="2200" u="sng">
                <a:solidFill>
                  <a:srgbClr val="1A73E8"/>
                </a:solidFill>
                <a:latin typeface="Google Sans Text"/>
                <a:ea typeface="Google Sans Text"/>
                <a:cs typeface="Google Sans Text"/>
                <a:sym typeface="Google Sans Text"/>
                <a:hlinkClick r:id="rId6">
                  <a:extLst>
                    <a:ext uri="{A12FA001-AC4F-418D-AE19-62706E023703}">
                      <ahyp:hlinkClr val="tx"/>
                    </a:ext>
                  </a:extLst>
                </a:hlinkClick>
              </a:rPr>
              <a:t>Essential Google Cloud</a:t>
            </a:r>
            <a:endParaRPr sz="2200">
              <a:solidFill>
                <a:srgbClr val="3C4043"/>
              </a:solidFill>
              <a:latin typeface="Google Sans Text"/>
              <a:ea typeface="Google Sans Text"/>
              <a:cs typeface="Google Sans Text"/>
              <a:sym typeface="Google Sans Text"/>
            </a:endParaRPr>
          </a:p>
          <a:p>
            <a:pPr indent="0" lvl="0" marL="0" rtl="0" algn="l">
              <a:spcBef>
                <a:spcPts val="0"/>
              </a:spcBef>
              <a:spcAft>
                <a:spcPts val="0"/>
              </a:spcAft>
              <a:buNone/>
            </a:pPr>
            <a:r>
              <a:rPr lang="en" sz="2200" u="sng">
                <a:solidFill>
                  <a:srgbClr val="1A73E8"/>
                </a:solidFill>
                <a:latin typeface="Google Sans Text"/>
                <a:ea typeface="Google Sans Text"/>
                <a:cs typeface="Google Sans Text"/>
                <a:sym typeface="Google Sans Text"/>
                <a:hlinkClick r:id="rId7">
                  <a:extLst>
                    <a:ext uri="{A12FA001-AC4F-418D-AE19-62706E023703}">
                      <ahyp:hlinkClr val="tx"/>
                    </a:ext>
                  </a:extLst>
                </a:hlinkClick>
              </a:rPr>
              <a:t>Infrastructure: Core Services</a:t>
            </a:r>
            <a:endParaRPr sz="2200">
              <a:solidFill>
                <a:srgbClr val="3C4043"/>
              </a:solidFill>
              <a:latin typeface="Google Sans Text"/>
              <a:ea typeface="Google Sans Text"/>
              <a:cs typeface="Google Sans Text"/>
              <a:sym typeface="Google Sans Text"/>
            </a:endParaRPr>
          </a:p>
          <a:p>
            <a:pPr indent="-368300" lvl="0" marL="457200" rtl="0" algn="l">
              <a:lnSpc>
                <a:spcPct val="100000"/>
              </a:lnSpc>
              <a:spcBef>
                <a:spcPts val="1000"/>
              </a:spcBef>
              <a:spcAft>
                <a:spcPts val="0"/>
              </a:spcAft>
              <a:buClr>
                <a:srgbClr val="3C4043"/>
              </a:buClr>
              <a:buSzPts val="2200"/>
              <a:buFont typeface="Google Sans Text"/>
              <a:buChar char="●"/>
            </a:pPr>
            <a:r>
              <a:rPr lang="en" sz="2200">
                <a:solidFill>
                  <a:srgbClr val="3C4043"/>
                </a:solidFill>
                <a:latin typeface="Google Sans Text"/>
                <a:ea typeface="Google Sans Text"/>
                <a:cs typeface="Google Sans Text"/>
                <a:sym typeface="Google Sans Text"/>
              </a:rPr>
              <a:t>M4 Resource Monitoring</a:t>
            </a:r>
            <a:endParaRPr/>
          </a:p>
          <a:p>
            <a:pPr indent="0" lvl="0" marL="457200" rtl="0" algn="l">
              <a:lnSpc>
                <a:spcPct val="100000"/>
              </a:lnSpc>
              <a:spcBef>
                <a:spcPts val="0"/>
              </a:spcBef>
              <a:spcAft>
                <a:spcPts val="1000"/>
              </a:spcAft>
              <a:buNone/>
            </a:pPr>
            <a:r>
              <a:t/>
            </a:r>
            <a:endParaRPr sz="2200">
              <a:solidFill>
                <a:srgbClr val="3C4043"/>
              </a:solidFill>
              <a:latin typeface="Google Sans Text"/>
              <a:ea typeface="Google Sans Text"/>
              <a:cs typeface="Google Sans Text"/>
              <a:sym typeface="Google Sans Text"/>
            </a:endParaRPr>
          </a:p>
        </p:txBody>
      </p:sp>
      <p:grpSp>
        <p:nvGrpSpPr>
          <p:cNvPr id="1367" name="Google Shape;1367;p100"/>
          <p:cNvGrpSpPr/>
          <p:nvPr/>
        </p:nvGrpSpPr>
        <p:grpSpPr>
          <a:xfrm>
            <a:off x="10242952" y="7082086"/>
            <a:ext cx="675600" cy="675600"/>
            <a:chOff x="958127" y="6085527"/>
            <a:chExt cx="675600" cy="675600"/>
          </a:xfrm>
        </p:grpSpPr>
        <p:sp>
          <p:nvSpPr>
            <p:cNvPr id="1368" name="Google Shape;1368;p100"/>
            <p:cNvSpPr/>
            <p:nvPr/>
          </p:nvSpPr>
          <p:spPr>
            <a:xfrm>
              <a:off x="958127" y="6085527"/>
              <a:ext cx="675600" cy="6756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69" name="Google Shape;1369;p100"/>
            <p:cNvPicPr preferRelativeResize="0"/>
            <p:nvPr/>
          </p:nvPicPr>
          <p:blipFill>
            <a:blip r:embed="rId8">
              <a:alphaModFix/>
            </a:blip>
            <a:stretch>
              <a:fillRect/>
            </a:stretch>
          </p:blipFill>
          <p:spPr>
            <a:xfrm>
              <a:off x="1089993" y="6245277"/>
              <a:ext cx="409470" cy="363974"/>
            </a:xfrm>
            <a:prstGeom prst="rect">
              <a:avLst/>
            </a:prstGeom>
            <a:noFill/>
            <a:ln>
              <a:noFill/>
            </a:ln>
          </p:spPr>
        </p:pic>
      </p:grpSp>
      <p:sp>
        <p:nvSpPr>
          <p:cNvPr id="1370" name="Google Shape;1370;p100"/>
          <p:cNvSpPr txBox="1"/>
          <p:nvPr/>
        </p:nvSpPr>
        <p:spPr>
          <a:xfrm>
            <a:off x="1295350" y="4531000"/>
            <a:ext cx="10200300" cy="1795800"/>
          </a:xfrm>
          <a:prstGeom prst="rect">
            <a:avLst/>
          </a:prstGeom>
          <a:noFill/>
          <a:ln>
            <a:noFill/>
          </a:ln>
        </p:spPr>
        <p:txBody>
          <a:bodyPr anchorCtr="0" anchor="t" bIns="91450" lIns="91450" spcFirstLastPara="1" rIns="91450" wrap="square" tIns="91450">
            <a:spAutoFit/>
          </a:bodyPr>
          <a:lstStyle/>
          <a:p>
            <a:pPr indent="0" lvl="0" marL="0" rtl="0" algn="l">
              <a:lnSpc>
                <a:spcPct val="100000"/>
              </a:lnSpc>
              <a:spcBef>
                <a:spcPts val="0"/>
              </a:spcBef>
              <a:spcAft>
                <a:spcPts val="0"/>
              </a:spcAft>
              <a:buNone/>
            </a:pPr>
            <a:r>
              <a:rPr lang="en" sz="2200" u="sng">
                <a:solidFill>
                  <a:srgbClr val="1A73E8"/>
                </a:solidFill>
                <a:latin typeface="Google Sans Text"/>
                <a:ea typeface="Google Sans Text"/>
                <a:cs typeface="Google Sans Text"/>
                <a:sym typeface="Google Sans Text"/>
                <a:hlinkClick r:id="rId9">
                  <a:extLst>
                    <a:ext uri="{A12FA001-AC4F-418D-AE19-62706E023703}">
                      <ahyp:hlinkClr val="tx"/>
                    </a:ext>
                  </a:extLst>
                </a:hlinkClick>
              </a:rPr>
              <a:t>Google Cloud Fundamentals: Core Infrastructure</a:t>
            </a:r>
            <a:endParaRPr sz="2200">
              <a:solidFill>
                <a:srgbClr val="3C4043"/>
              </a:solidFill>
              <a:latin typeface="Google Sans Text"/>
              <a:ea typeface="Google Sans Text"/>
              <a:cs typeface="Google Sans Text"/>
              <a:sym typeface="Google Sans Text"/>
            </a:endParaRPr>
          </a:p>
          <a:p>
            <a:pPr indent="-368300" lvl="0" marL="457200" rtl="0" algn="l">
              <a:spcBef>
                <a:spcPts val="1000"/>
              </a:spcBef>
              <a:spcAft>
                <a:spcPts val="0"/>
              </a:spcAft>
              <a:buSzPts val="2200"/>
              <a:buFont typeface="Google Sans Text"/>
              <a:buChar char="●"/>
            </a:pPr>
            <a:r>
              <a:rPr lang="en" sz="2200">
                <a:solidFill>
                  <a:srgbClr val="3C4043"/>
                </a:solidFill>
                <a:latin typeface="Google Sans Text"/>
                <a:ea typeface="Google Sans Text"/>
                <a:cs typeface="Google Sans Text"/>
                <a:sym typeface="Google Sans Text"/>
              </a:rPr>
              <a:t>M7 Developing and Deploying in the Cloud</a:t>
            </a:r>
            <a:endParaRPr sz="2200">
              <a:solidFill>
                <a:srgbClr val="3C4043"/>
              </a:solidFill>
              <a:latin typeface="Google Sans Text"/>
              <a:ea typeface="Google Sans Text"/>
              <a:cs typeface="Google Sans Text"/>
              <a:sym typeface="Google Sans Text"/>
            </a:endParaRPr>
          </a:p>
          <a:p>
            <a:pPr indent="0" lvl="0" marL="0" rtl="0" algn="l">
              <a:spcBef>
                <a:spcPts val="1000"/>
              </a:spcBef>
              <a:spcAft>
                <a:spcPts val="0"/>
              </a:spcAft>
              <a:buNone/>
            </a:pPr>
            <a:r>
              <a:t/>
            </a:r>
            <a:endParaRPr sz="2200">
              <a:solidFill>
                <a:srgbClr val="3C4043"/>
              </a:solidFill>
              <a:latin typeface="Google Sans Text"/>
              <a:ea typeface="Google Sans Text"/>
              <a:cs typeface="Google Sans Text"/>
              <a:sym typeface="Google Sans Text"/>
            </a:endParaRPr>
          </a:p>
          <a:p>
            <a:pPr indent="0" lvl="0" marL="457200" rtl="0" algn="l">
              <a:lnSpc>
                <a:spcPct val="100000"/>
              </a:lnSpc>
              <a:spcBef>
                <a:spcPts val="0"/>
              </a:spcBef>
              <a:spcAft>
                <a:spcPts val="0"/>
              </a:spcAft>
              <a:buNone/>
            </a:pPr>
            <a:r>
              <a:t/>
            </a:r>
            <a:endParaRPr sz="2200">
              <a:solidFill>
                <a:srgbClr val="3C4043"/>
              </a:solidFill>
              <a:latin typeface="Google Sans Text"/>
              <a:ea typeface="Google Sans Text"/>
              <a:cs typeface="Google Sans Text"/>
              <a:sym typeface="Google Sans Text"/>
            </a:endParaRPr>
          </a:p>
        </p:txBody>
      </p:sp>
      <p:grpSp>
        <p:nvGrpSpPr>
          <p:cNvPr id="1371" name="Google Shape;1371;p100"/>
          <p:cNvGrpSpPr/>
          <p:nvPr/>
        </p:nvGrpSpPr>
        <p:grpSpPr>
          <a:xfrm>
            <a:off x="4561114" y="7082086"/>
            <a:ext cx="675600" cy="675600"/>
            <a:chOff x="985077" y="3912152"/>
            <a:chExt cx="675600" cy="675600"/>
          </a:xfrm>
        </p:grpSpPr>
        <p:sp>
          <p:nvSpPr>
            <p:cNvPr id="1372" name="Google Shape;1372;p100"/>
            <p:cNvSpPr/>
            <p:nvPr/>
          </p:nvSpPr>
          <p:spPr>
            <a:xfrm>
              <a:off x="985077" y="3912152"/>
              <a:ext cx="675600" cy="6756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73" name="Google Shape;1373;p100"/>
            <p:cNvPicPr preferRelativeResize="0"/>
            <p:nvPr/>
          </p:nvPicPr>
          <p:blipFill>
            <a:blip r:embed="rId10">
              <a:alphaModFix/>
            </a:blip>
            <a:stretch>
              <a:fillRect/>
            </a:stretch>
          </p:blipFill>
          <p:spPr>
            <a:xfrm>
              <a:off x="1092995" y="4060423"/>
              <a:ext cx="454974" cy="363974"/>
            </a:xfrm>
            <a:prstGeom prst="rect">
              <a:avLst/>
            </a:prstGeom>
            <a:noFill/>
            <a:ln>
              <a:noFill/>
            </a:ln>
          </p:spPr>
        </p:pic>
      </p:grpSp>
      <p:sp>
        <p:nvSpPr>
          <p:cNvPr id="1374" name="Google Shape;1374;p100"/>
          <p:cNvSpPr txBox="1"/>
          <p:nvPr/>
        </p:nvSpPr>
        <p:spPr>
          <a:xfrm>
            <a:off x="5556173" y="6659264"/>
            <a:ext cx="4155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400">
                <a:solidFill>
                  <a:srgbClr val="4285F4"/>
                </a:solidFill>
                <a:latin typeface="Google Sans Text"/>
                <a:ea typeface="Google Sans Text"/>
                <a:cs typeface="Google Sans Text"/>
                <a:sym typeface="Google Sans Text"/>
              </a:rPr>
              <a:t>=</a:t>
            </a:r>
            <a:endParaRPr b="1" sz="4400">
              <a:solidFill>
                <a:srgbClr val="4285F4"/>
              </a:solidFill>
              <a:latin typeface="Google Sans Text"/>
              <a:ea typeface="Google Sans Text"/>
              <a:cs typeface="Google Sans Text"/>
              <a:sym typeface="Google Sans Text"/>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8" name="Shape 1378"/>
        <p:cNvGrpSpPr/>
        <p:nvPr/>
      </p:nvGrpSpPr>
      <p:grpSpPr>
        <a:xfrm>
          <a:off x="0" y="0"/>
          <a:ext cx="0" cy="0"/>
          <a:chOff x="0" y="0"/>
          <a:chExt cx="0" cy="0"/>
        </a:xfrm>
      </p:grpSpPr>
      <p:pic>
        <p:nvPicPr>
          <p:cNvPr id="1379" name="Google Shape;1379;p101"/>
          <p:cNvPicPr preferRelativeResize="0"/>
          <p:nvPr/>
        </p:nvPicPr>
        <p:blipFill rotWithShape="1">
          <a:blip r:embed="rId3">
            <a:alphaModFix/>
          </a:blip>
          <a:srcRect b="0" l="0" r="0" t="0"/>
          <a:stretch/>
        </p:blipFill>
        <p:spPr>
          <a:xfrm>
            <a:off x="0" y="0"/>
            <a:ext cx="18287971" cy="10287000"/>
          </a:xfrm>
          <a:prstGeom prst="rect">
            <a:avLst/>
          </a:prstGeom>
          <a:noFill/>
          <a:ln>
            <a:noFill/>
          </a:ln>
        </p:spPr>
      </p:pic>
      <p:sp>
        <p:nvSpPr>
          <p:cNvPr id="1380" name="Google Shape;1380;p101"/>
          <p:cNvSpPr txBox="1"/>
          <p:nvPr/>
        </p:nvSpPr>
        <p:spPr>
          <a:xfrm>
            <a:off x="914350" y="3070800"/>
            <a:ext cx="8153700" cy="4145400"/>
          </a:xfrm>
          <a:prstGeom prst="rect">
            <a:avLst/>
          </a:prstGeom>
          <a:noFill/>
          <a:ln>
            <a:noFill/>
          </a:ln>
        </p:spPr>
        <p:txBody>
          <a:bodyPr anchorCtr="0" anchor="ctr" bIns="0" lIns="0" spcFirstLastPara="1" rIns="182850" wrap="square" tIns="0">
            <a:noAutofit/>
          </a:bodyPr>
          <a:lstStyle/>
          <a:p>
            <a:pPr indent="0" lvl="0" marL="0" rtl="0" algn="l">
              <a:lnSpc>
                <a:spcPct val="120000"/>
              </a:lnSpc>
              <a:spcBef>
                <a:spcPts val="0"/>
              </a:spcBef>
              <a:spcAft>
                <a:spcPts val="0"/>
              </a:spcAft>
              <a:buNone/>
            </a:pPr>
            <a:r>
              <a:rPr lang="en" sz="6000">
                <a:solidFill>
                  <a:srgbClr val="202124"/>
                </a:solidFill>
                <a:latin typeface="Google Sans Medium"/>
                <a:ea typeface="Google Sans Medium"/>
                <a:cs typeface="Google Sans Medium"/>
                <a:sym typeface="Google Sans Medium"/>
              </a:rPr>
              <a:t>Plan time </a:t>
            </a:r>
            <a:endParaRPr sz="6000">
              <a:solidFill>
                <a:srgbClr val="202124"/>
              </a:solidFill>
              <a:latin typeface="Google Sans Medium"/>
              <a:ea typeface="Google Sans Medium"/>
              <a:cs typeface="Google Sans Medium"/>
              <a:sym typeface="Google Sans Medium"/>
            </a:endParaRPr>
          </a:p>
          <a:p>
            <a:pPr indent="0" lvl="0" marL="0" rtl="0" algn="l">
              <a:lnSpc>
                <a:spcPct val="120000"/>
              </a:lnSpc>
              <a:spcBef>
                <a:spcPts val="0"/>
              </a:spcBef>
              <a:spcAft>
                <a:spcPts val="0"/>
              </a:spcAft>
              <a:buNone/>
            </a:pPr>
            <a:r>
              <a:rPr lang="en" sz="6000">
                <a:solidFill>
                  <a:srgbClr val="202124"/>
                </a:solidFill>
                <a:latin typeface="Google Sans Medium"/>
                <a:ea typeface="Google Sans Medium"/>
                <a:cs typeface="Google Sans Medium"/>
                <a:sym typeface="Google Sans Medium"/>
              </a:rPr>
              <a:t>to prepare</a:t>
            </a:r>
            <a:endParaRPr sz="6000">
              <a:solidFill>
                <a:srgbClr val="202124"/>
              </a:solidFill>
              <a:latin typeface="Google Sans Medium"/>
              <a:ea typeface="Google Sans Medium"/>
              <a:cs typeface="Google Sans Medium"/>
              <a:sym typeface="Google Sans Medium"/>
            </a:endParaRPr>
          </a:p>
        </p:txBody>
      </p:sp>
      <p:graphicFrame>
        <p:nvGraphicFramePr>
          <p:cNvPr id="1381" name="Google Shape;1381;p101"/>
          <p:cNvGraphicFramePr/>
          <p:nvPr/>
        </p:nvGraphicFramePr>
        <p:xfrm>
          <a:off x="6796950" y="2596213"/>
          <a:ext cx="3000000" cy="3000000"/>
        </p:xfrm>
        <a:graphic>
          <a:graphicData uri="http://schemas.openxmlformats.org/drawingml/2006/table">
            <a:tbl>
              <a:tblPr>
                <a:noFill/>
                <a:tableStyleId>{1C53E2CA-FDEF-41DB-87CB-DBCF889C2402}</a:tableStyleId>
              </a:tblPr>
              <a:tblGrid>
                <a:gridCol w="6359400"/>
                <a:gridCol w="4040575"/>
              </a:tblGrid>
              <a:tr h="1285950">
                <a:tc>
                  <a:txBody>
                    <a:bodyPr/>
                    <a:lstStyle/>
                    <a:p>
                      <a:pPr indent="0" lvl="0" marL="177800" rtl="0" algn="l">
                        <a:spcBef>
                          <a:spcPts val="0"/>
                        </a:spcBef>
                        <a:spcAft>
                          <a:spcPts val="0"/>
                        </a:spcAft>
                        <a:buClr>
                          <a:srgbClr val="3C4043"/>
                        </a:buClr>
                        <a:buSzPts val="2200"/>
                        <a:buFont typeface="Arial"/>
                        <a:buNone/>
                      </a:pPr>
                      <a:r>
                        <a:rPr lang="en" sz="2800">
                          <a:solidFill>
                            <a:schemeClr val="dk1"/>
                          </a:solidFill>
                          <a:latin typeface="Google Sans"/>
                          <a:ea typeface="Google Sans"/>
                          <a:cs typeface="Google Sans"/>
                          <a:sym typeface="Google Sans"/>
                        </a:rPr>
                        <a:t> When will you take the exam?</a:t>
                      </a:r>
                      <a:endParaRPr sz="2800">
                        <a:solidFill>
                          <a:schemeClr val="dk1"/>
                        </a:solidFill>
                        <a:latin typeface="Google Sans"/>
                        <a:ea typeface="Google Sans"/>
                        <a:cs typeface="Google Sans"/>
                        <a:sym typeface="Google Sans"/>
                      </a:endParaRPr>
                    </a:p>
                  </a:txBody>
                  <a:tcPr marT="137150" marB="137150" marR="182850" marL="91425" anchor="ctr">
                    <a:lnL cap="flat" cmpd="sng" w="9525">
                      <a:solidFill>
                        <a:srgbClr val="9E9E9E">
                          <a:alpha val="0"/>
                        </a:srgbClr>
                      </a:solidFill>
                      <a:prstDash val="solid"/>
                      <a:round/>
                      <a:headEnd len="sm" w="sm" type="none"/>
                      <a:tailEnd len="sm" w="sm" type="none"/>
                    </a:lnL>
                    <a:lnR cap="flat" cmpd="sng" w="38100">
                      <a:solidFill>
                        <a:schemeClr val="accent1"/>
                      </a:solidFill>
                      <a:prstDash val="dot"/>
                      <a:round/>
                      <a:headEnd len="sm" w="sm" type="none"/>
                      <a:tailEnd len="sm" w="sm" type="none"/>
                    </a:lnR>
                    <a:lnT cap="flat" cmpd="sng" w="19050">
                      <a:solidFill>
                        <a:srgbClr val="DADCE0">
                          <a:alpha val="0"/>
                        </a:srgbClr>
                      </a:solidFill>
                      <a:prstDash val="solid"/>
                      <a:round/>
                      <a:headEnd len="sm" w="sm" type="none"/>
                      <a:tailEnd len="sm" w="sm" type="none"/>
                    </a:lnT>
                    <a:lnB cap="flat" cmpd="sng" w="19050">
                      <a:solidFill>
                        <a:srgbClr val="DADCE0"/>
                      </a:solidFill>
                      <a:prstDash val="solid"/>
                      <a:round/>
                      <a:headEnd len="sm" w="sm" type="none"/>
                      <a:tailEnd len="sm" w="sm" type="none"/>
                    </a:lnB>
                  </a:tcPr>
                </a:tc>
                <a:tc>
                  <a:txBody>
                    <a:bodyPr/>
                    <a:lstStyle/>
                    <a:p>
                      <a:pPr indent="0" lvl="0" marL="0" rtl="0" algn="l">
                        <a:spcBef>
                          <a:spcPts val="0"/>
                        </a:spcBef>
                        <a:spcAft>
                          <a:spcPts val="0"/>
                        </a:spcAft>
                        <a:buClr>
                          <a:srgbClr val="3C4043"/>
                        </a:buClr>
                        <a:buSzPts val="2200"/>
                        <a:buFont typeface="Arial"/>
                        <a:buNone/>
                      </a:pPr>
                      <a:r>
                        <a:t/>
                      </a:r>
                      <a:endParaRPr sz="2400">
                        <a:solidFill>
                          <a:srgbClr val="3C4043"/>
                        </a:solidFill>
                        <a:latin typeface="Google Sans Text"/>
                        <a:ea typeface="Google Sans Text"/>
                        <a:cs typeface="Google Sans Text"/>
                        <a:sym typeface="Google Sans Text"/>
                      </a:endParaRPr>
                    </a:p>
                  </a:txBody>
                  <a:tcPr marT="182850" marB="182850" marR="182850" marL="182850" anchor="ctr">
                    <a:lnL cap="flat" cmpd="sng" w="38100">
                      <a:solidFill>
                        <a:schemeClr val="accent1"/>
                      </a:solidFill>
                      <a:prstDash val="dot"/>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rgbClr val="DADCE0">
                          <a:alpha val="0"/>
                        </a:srgbClr>
                      </a:solidFill>
                      <a:prstDash val="solid"/>
                      <a:round/>
                      <a:headEnd len="sm" w="sm" type="none"/>
                      <a:tailEnd len="sm" w="sm" type="none"/>
                    </a:lnT>
                    <a:lnB cap="flat" cmpd="sng" w="19050">
                      <a:solidFill>
                        <a:srgbClr val="DADCE0"/>
                      </a:solidFill>
                      <a:prstDash val="solid"/>
                      <a:round/>
                      <a:headEnd len="sm" w="sm" type="none"/>
                      <a:tailEnd len="sm" w="sm" type="none"/>
                    </a:lnB>
                  </a:tcPr>
                </a:tc>
              </a:tr>
              <a:tr h="1225525">
                <a:tc>
                  <a:txBody>
                    <a:bodyPr/>
                    <a:lstStyle/>
                    <a:p>
                      <a:pPr indent="0" lvl="0" marL="177800" rtl="0" algn="l">
                        <a:spcBef>
                          <a:spcPts val="0"/>
                        </a:spcBef>
                        <a:spcAft>
                          <a:spcPts val="0"/>
                        </a:spcAft>
                        <a:buClr>
                          <a:srgbClr val="3C4043"/>
                        </a:buClr>
                        <a:buSzPts val="2200"/>
                        <a:buFont typeface="Arial"/>
                        <a:buNone/>
                      </a:pPr>
                      <a:r>
                        <a:rPr lang="en" sz="2800">
                          <a:solidFill>
                            <a:schemeClr val="dk1"/>
                          </a:solidFill>
                          <a:latin typeface="Google Sans"/>
                          <a:ea typeface="Google Sans"/>
                          <a:cs typeface="Google Sans"/>
                          <a:sym typeface="Google Sans"/>
                        </a:rPr>
                        <a:t>How many weeks do you have to prepare?</a:t>
                      </a:r>
                      <a:endParaRPr sz="2800">
                        <a:solidFill>
                          <a:schemeClr val="dk1"/>
                        </a:solidFill>
                        <a:latin typeface="Google Sans"/>
                        <a:ea typeface="Google Sans"/>
                        <a:cs typeface="Google Sans"/>
                        <a:sym typeface="Google Sans"/>
                      </a:endParaRPr>
                    </a:p>
                  </a:txBody>
                  <a:tcPr marT="137150" marB="137150" marR="182850" marL="91425" anchor="ctr">
                    <a:lnL cap="flat" cmpd="sng" w="9525">
                      <a:solidFill>
                        <a:srgbClr val="9E9E9E">
                          <a:alpha val="0"/>
                        </a:srgbClr>
                      </a:solidFill>
                      <a:prstDash val="solid"/>
                      <a:round/>
                      <a:headEnd len="sm" w="sm" type="none"/>
                      <a:tailEnd len="sm" w="sm" type="none"/>
                    </a:lnL>
                    <a:lnR cap="flat" cmpd="sng" w="38100">
                      <a:solidFill>
                        <a:schemeClr val="accent1"/>
                      </a:solidFill>
                      <a:prstDash val="dot"/>
                      <a:round/>
                      <a:headEnd len="sm" w="sm" type="none"/>
                      <a:tailEnd len="sm" w="sm" type="none"/>
                    </a:lnR>
                    <a:lnT cap="flat" cmpd="sng" w="19050">
                      <a:solidFill>
                        <a:srgbClr val="DADCE0"/>
                      </a:solidFill>
                      <a:prstDash val="solid"/>
                      <a:round/>
                      <a:headEnd len="sm" w="sm" type="none"/>
                      <a:tailEnd len="sm" w="sm" type="none"/>
                    </a:lnT>
                    <a:lnB cap="flat" cmpd="sng" w="19050">
                      <a:solidFill>
                        <a:srgbClr val="DADCE0"/>
                      </a:solidFill>
                      <a:prstDash val="solid"/>
                      <a:round/>
                      <a:headEnd len="sm" w="sm" type="none"/>
                      <a:tailEnd len="sm" w="sm" type="none"/>
                    </a:lnB>
                  </a:tcPr>
                </a:tc>
                <a:tc>
                  <a:txBody>
                    <a:bodyPr/>
                    <a:lstStyle/>
                    <a:p>
                      <a:pPr indent="0" lvl="0" marL="0" rtl="0" algn="l">
                        <a:spcBef>
                          <a:spcPts val="0"/>
                        </a:spcBef>
                        <a:spcAft>
                          <a:spcPts val="0"/>
                        </a:spcAft>
                        <a:buNone/>
                      </a:pPr>
                      <a:r>
                        <a:t/>
                      </a:r>
                      <a:endParaRPr sz="2400">
                        <a:solidFill>
                          <a:srgbClr val="3C4043"/>
                        </a:solidFill>
                        <a:latin typeface="Google Sans Text"/>
                        <a:ea typeface="Google Sans Text"/>
                        <a:cs typeface="Google Sans Text"/>
                        <a:sym typeface="Google Sans Text"/>
                      </a:endParaRPr>
                    </a:p>
                  </a:txBody>
                  <a:tcPr marT="182850" marB="182850" marR="182850" marL="182850" anchor="ctr">
                    <a:lnL cap="flat" cmpd="sng" w="38100">
                      <a:solidFill>
                        <a:schemeClr val="accent1"/>
                      </a:solidFill>
                      <a:prstDash val="dot"/>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rgbClr val="DADCE0"/>
                      </a:solidFill>
                      <a:prstDash val="solid"/>
                      <a:round/>
                      <a:headEnd len="sm" w="sm" type="none"/>
                      <a:tailEnd len="sm" w="sm" type="none"/>
                    </a:lnT>
                    <a:lnB cap="flat" cmpd="sng" w="19050">
                      <a:solidFill>
                        <a:srgbClr val="DADCE0"/>
                      </a:solidFill>
                      <a:prstDash val="solid"/>
                      <a:round/>
                      <a:headEnd len="sm" w="sm" type="none"/>
                      <a:tailEnd len="sm" w="sm" type="none"/>
                    </a:lnB>
                  </a:tcPr>
                </a:tc>
              </a:tr>
              <a:tr h="1406650">
                <a:tc>
                  <a:txBody>
                    <a:bodyPr/>
                    <a:lstStyle/>
                    <a:p>
                      <a:pPr indent="0" lvl="0" marL="177800" rtl="0" algn="l">
                        <a:spcBef>
                          <a:spcPts val="0"/>
                        </a:spcBef>
                        <a:spcAft>
                          <a:spcPts val="0"/>
                        </a:spcAft>
                        <a:buNone/>
                      </a:pPr>
                      <a:r>
                        <a:rPr lang="en" sz="2800">
                          <a:solidFill>
                            <a:schemeClr val="dk1"/>
                          </a:solidFill>
                          <a:latin typeface="Google Sans"/>
                          <a:ea typeface="Google Sans"/>
                          <a:cs typeface="Google Sans"/>
                          <a:sym typeface="Google Sans"/>
                        </a:rPr>
                        <a:t>How many hours will you spend preparing for the exam each week?</a:t>
                      </a:r>
                      <a:endParaRPr sz="2800">
                        <a:solidFill>
                          <a:schemeClr val="dk1"/>
                        </a:solidFill>
                        <a:latin typeface="Google Sans"/>
                        <a:ea typeface="Google Sans"/>
                        <a:cs typeface="Google Sans"/>
                        <a:sym typeface="Google Sans"/>
                      </a:endParaRPr>
                    </a:p>
                  </a:txBody>
                  <a:tcPr marT="137150" marB="137150" marR="182850" marL="91425" anchor="ctr">
                    <a:lnL cap="flat" cmpd="sng" w="9525">
                      <a:solidFill>
                        <a:srgbClr val="9E9E9E">
                          <a:alpha val="0"/>
                        </a:srgbClr>
                      </a:solidFill>
                      <a:prstDash val="solid"/>
                      <a:round/>
                      <a:headEnd len="sm" w="sm" type="none"/>
                      <a:tailEnd len="sm" w="sm" type="none"/>
                    </a:lnL>
                    <a:lnR cap="flat" cmpd="sng" w="38100">
                      <a:solidFill>
                        <a:schemeClr val="accent1"/>
                      </a:solidFill>
                      <a:prstDash val="dot"/>
                      <a:round/>
                      <a:headEnd len="sm" w="sm" type="none"/>
                      <a:tailEnd len="sm" w="sm" type="none"/>
                    </a:lnR>
                    <a:lnT cap="flat" cmpd="sng" w="19050">
                      <a:solidFill>
                        <a:srgbClr val="DADCE0"/>
                      </a:solidFill>
                      <a:prstDash val="solid"/>
                      <a:round/>
                      <a:headEnd len="sm" w="sm" type="none"/>
                      <a:tailEnd len="sm" w="sm" type="none"/>
                    </a:lnT>
                    <a:lnB cap="flat" cmpd="sng" w="19050">
                      <a:solidFill>
                        <a:srgbClr val="DADCE0"/>
                      </a:solidFill>
                      <a:prstDash val="solid"/>
                      <a:round/>
                      <a:headEnd len="sm" w="sm" type="none"/>
                      <a:tailEnd len="sm" w="sm" type="none"/>
                    </a:lnB>
                  </a:tcPr>
                </a:tc>
                <a:tc>
                  <a:txBody>
                    <a:bodyPr/>
                    <a:lstStyle/>
                    <a:p>
                      <a:pPr indent="0" lvl="0" marL="0" rtl="0" algn="l">
                        <a:spcBef>
                          <a:spcPts val="0"/>
                        </a:spcBef>
                        <a:spcAft>
                          <a:spcPts val="0"/>
                        </a:spcAft>
                        <a:buNone/>
                      </a:pPr>
                      <a:r>
                        <a:t/>
                      </a:r>
                      <a:endParaRPr sz="2400">
                        <a:solidFill>
                          <a:srgbClr val="3C4043"/>
                        </a:solidFill>
                        <a:latin typeface="Google Sans Text"/>
                        <a:ea typeface="Google Sans Text"/>
                        <a:cs typeface="Google Sans Text"/>
                        <a:sym typeface="Google Sans Text"/>
                      </a:endParaRPr>
                    </a:p>
                    <a:p>
                      <a:pPr indent="0" lvl="0" marL="0" rtl="0" algn="l">
                        <a:spcBef>
                          <a:spcPts val="0"/>
                        </a:spcBef>
                        <a:spcAft>
                          <a:spcPts val="0"/>
                        </a:spcAft>
                        <a:buNone/>
                      </a:pPr>
                      <a:r>
                        <a:t/>
                      </a:r>
                      <a:endParaRPr sz="2400">
                        <a:solidFill>
                          <a:srgbClr val="3C4043"/>
                        </a:solidFill>
                        <a:latin typeface="Google Sans Text"/>
                        <a:ea typeface="Google Sans Text"/>
                        <a:cs typeface="Google Sans Text"/>
                        <a:sym typeface="Google Sans Text"/>
                      </a:endParaRPr>
                    </a:p>
                    <a:p>
                      <a:pPr indent="0" lvl="0" marL="0" rtl="0" algn="l">
                        <a:spcBef>
                          <a:spcPts val="0"/>
                        </a:spcBef>
                        <a:spcAft>
                          <a:spcPts val="0"/>
                        </a:spcAft>
                        <a:buNone/>
                      </a:pPr>
                      <a:r>
                        <a:t/>
                      </a:r>
                      <a:endParaRPr sz="2400">
                        <a:solidFill>
                          <a:srgbClr val="3C4043"/>
                        </a:solidFill>
                        <a:latin typeface="Google Sans Text"/>
                        <a:ea typeface="Google Sans Text"/>
                        <a:cs typeface="Google Sans Text"/>
                        <a:sym typeface="Google Sans Text"/>
                      </a:endParaRPr>
                    </a:p>
                  </a:txBody>
                  <a:tcPr marT="182850" marB="182850" marR="182850" marL="182850" anchor="ctr">
                    <a:lnL cap="flat" cmpd="sng" w="38100">
                      <a:solidFill>
                        <a:schemeClr val="accent1"/>
                      </a:solidFill>
                      <a:prstDash val="dot"/>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rgbClr val="DADCE0"/>
                      </a:solidFill>
                      <a:prstDash val="solid"/>
                      <a:round/>
                      <a:headEnd len="sm" w="sm" type="none"/>
                      <a:tailEnd len="sm" w="sm" type="none"/>
                    </a:lnT>
                    <a:lnB cap="flat" cmpd="sng" w="19050">
                      <a:solidFill>
                        <a:srgbClr val="DADCE0"/>
                      </a:solidFill>
                      <a:prstDash val="solid"/>
                      <a:round/>
                      <a:headEnd len="sm" w="sm" type="none"/>
                      <a:tailEnd len="sm" w="sm" type="none"/>
                    </a:lnB>
                  </a:tcPr>
                </a:tc>
              </a:tr>
              <a:tr h="1008800">
                <a:tc>
                  <a:txBody>
                    <a:bodyPr/>
                    <a:lstStyle/>
                    <a:p>
                      <a:pPr indent="0" lvl="0" marL="177800" rtl="0" algn="l">
                        <a:spcBef>
                          <a:spcPts val="0"/>
                        </a:spcBef>
                        <a:spcAft>
                          <a:spcPts val="0"/>
                        </a:spcAft>
                        <a:buNone/>
                      </a:pPr>
                      <a:r>
                        <a:rPr lang="en" sz="2800">
                          <a:solidFill>
                            <a:schemeClr val="dk1"/>
                          </a:solidFill>
                          <a:latin typeface="Google Sans"/>
                          <a:ea typeface="Google Sans"/>
                          <a:cs typeface="Google Sans"/>
                          <a:sym typeface="Google Sans"/>
                        </a:rPr>
                        <a:t>How many total hours will you prepare?</a:t>
                      </a:r>
                      <a:endParaRPr sz="2800">
                        <a:solidFill>
                          <a:schemeClr val="dk1"/>
                        </a:solidFill>
                        <a:latin typeface="Google Sans"/>
                        <a:ea typeface="Google Sans"/>
                        <a:cs typeface="Google Sans"/>
                        <a:sym typeface="Google Sans"/>
                      </a:endParaRPr>
                    </a:p>
                  </a:txBody>
                  <a:tcPr marT="137150" marB="137150" marR="182850" marL="91425" anchor="ctr">
                    <a:lnL cap="flat" cmpd="sng" w="9525">
                      <a:solidFill>
                        <a:srgbClr val="9E9E9E">
                          <a:alpha val="0"/>
                        </a:srgbClr>
                      </a:solidFill>
                      <a:prstDash val="solid"/>
                      <a:round/>
                      <a:headEnd len="sm" w="sm" type="none"/>
                      <a:tailEnd len="sm" w="sm" type="none"/>
                    </a:lnL>
                    <a:lnR cap="flat" cmpd="sng" w="38100">
                      <a:solidFill>
                        <a:schemeClr val="accent1"/>
                      </a:solidFill>
                      <a:prstDash val="dot"/>
                      <a:round/>
                      <a:headEnd len="sm" w="sm" type="none"/>
                      <a:tailEnd len="sm" w="sm" type="none"/>
                    </a:lnR>
                    <a:lnT cap="flat" cmpd="sng" w="19050">
                      <a:solidFill>
                        <a:srgbClr val="DADCE0"/>
                      </a:solidFill>
                      <a:prstDash val="solid"/>
                      <a:round/>
                      <a:headEnd len="sm" w="sm" type="none"/>
                      <a:tailEnd len="sm" w="sm" type="none"/>
                    </a:lnT>
                    <a:lnB cap="flat" cmpd="sng" w="19050">
                      <a:solidFill>
                        <a:srgbClr val="DADCE0">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2400">
                        <a:solidFill>
                          <a:srgbClr val="3C4043"/>
                        </a:solidFill>
                        <a:latin typeface="Google Sans Text"/>
                        <a:ea typeface="Google Sans Text"/>
                        <a:cs typeface="Google Sans Text"/>
                        <a:sym typeface="Google Sans Text"/>
                      </a:endParaRPr>
                    </a:p>
                  </a:txBody>
                  <a:tcPr marT="182850" marB="182850" marR="182850" marL="182850" anchor="ctr">
                    <a:lnL cap="flat" cmpd="sng" w="38100">
                      <a:solidFill>
                        <a:schemeClr val="accent1"/>
                      </a:solidFill>
                      <a:prstDash val="dot"/>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rgbClr val="DADCE0"/>
                      </a:solidFill>
                      <a:prstDash val="solid"/>
                      <a:round/>
                      <a:headEnd len="sm" w="sm" type="none"/>
                      <a:tailEnd len="sm" w="sm" type="none"/>
                    </a:lnT>
                    <a:lnB cap="flat" cmpd="sng" w="19050">
                      <a:solidFill>
                        <a:srgbClr val="DADCE0">
                          <a:alpha val="0"/>
                        </a:srgbClr>
                      </a:solidFill>
                      <a:prstDash val="solid"/>
                      <a:round/>
                      <a:headEnd len="sm" w="sm" type="none"/>
                      <a:tailEnd len="sm" w="sm" type="none"/>
                    </a:lnB>
                  </a:tcPr>
                </a:tc>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5" name="Shape 1385"/>
        <p:cNvGrpSpPr/>
        <p:nvPr/>
      </p:nvGrpSpPr>
      <p:grpSpPr>
        <a:xfrm>
          <a:off x="0" y="0"/>
          <a:ext cx="0" cy="0"/>
          <a:chOff x="0" y="0"/>
          <a:chExt cx="0" cy="0"/>
        </a:xfrm>
      </p:grpSpPr>
      <p:sp>
        <p:nvSpPr>
          <p:cNvPr id="1386" name="Google Shape;1386;p102"/>
          <p:cNvSpPr txBox="1"/>
          <p:nvPr/>
        </p:nvSpPr>
        <p:spPr>
          <a:xfrm>
            <a:off x="15007400" y="3453500"/>
            <a:ext cx="2391900" cy="35694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None/>
            </a:pPr>
            <a:r>
              <a:rPr lang="en" sz="2400">
                <a:solidFill>
                  <a:srgbClr val="3C4043"/>
                </a:solidFill>
                <a:latin typeface="Google Sans Medium"/>
                <a:ea typeface="Google Sans Medium"/>
                <a:cs typeface="Google Sans Medium"/>
                <a:sym typeface="Google Sans Medium"/>
              </a:rPr>
              <a:t>Week 6</a:t>
            </a:r>
            <a:endParaRPr sz="2400">
              <a:solidFill>
                <a:srgbClr val="3C4043"/>
              </a:solidFill>
              <a:latin typeface="Google Sans Medium"/>
              <a:ea typeface="Google Sans Medium"/>
              <a:cs typeface="Google Sans Medium"/>
              <a:sym typeface="Google Sans Medium"/>
            </a:endParaRPr>
          </a:p>
          <a:p>
            <a:pPr indent="0" lvl="0" marL="0" rtl="0" algn="ctr">
              <a:lnSpc>
                <a:spcPct val="115000"/>
              </a:lnSpc>
              <a:spcBef>
                <a:spcPts val="0"/>
              </a:spcBef>
              <a:spcAft>
                <a:spcPts val="0"/>
              </a:spcAft>
              <a:buNone/>
            </a:pPr>
            <a:r>
              <a:t/>
            </a:r>
            <a:endParaRPr sz="2400">
              <a:solidFill>
                <a:srgbClr val="3C4043"/>
              </a:solidFill>
              <a:latin typeface="Google Sans Text Medium"/>
              <a:ea typeface="Google Sans Text Medium"/>
              <a:cs typeface="Google Sans Text Medium"/>
              <a:sym typeface="Google Sans Text Medium"/>
            </a:endParaRPr>
          </a:p>
          <a:p>
            <a:pPr indent="0" lvl="0" marL="0" rtl="0" algn="ctr">
              <a:lnSpc>
                <a:spcPct val="115000"/>
              </a:lnSpc>
              <a:spcBef>
                <a:spcPts val="0"/>
              </a:spcBef>
              <a:spcAft>
                <a:spcPts val="0"/>
              </a:spcAft>
              <a:buNone/>
            </a:pPr>
            <a:r>
              <a:t/>
            </a:r>
            <a:endParaRPr sz="2400">
              <a:solidFill>
                <a:srgbClr val="3C4043"/>
              </a:solidFill>
              <a:latin typeface="Google Sans Text Medium"/>
              <a:ea typeface="Google Sans Text Medium"/>
              <a:cs typeface="Google Sans Text Medium"/>
              <a:sym typeface="Google Sans Text Medium"/>
            </a:endParaRPr>
          </a:p>
          <a:p>
            <a:pPr indent="0" lvl="0" marL="0" rtl="0" algn="l">
              <a:spcBef>
                <a:spcPts val="0"/>
              </a:spcBef>
              <a:spcAft>
                <a:spcPts val="0"/>
              </a:spcAft>
              <a:buNone/>
            </a:pPr>
            <a:r>
              <a:rPr lang="en" sz="2200">
                <a:solidFill>
                  <a:srgbClr val="3C4043"/>
                </a:solidFill>
                <a:latin typeface="Google Sans Text"/>
                <a:ea typeface="Google Sans Text"/>
                <a:cs typeface="Google Sans Text"/>
                <a:sym typeface="Google Sans Text"/>
              </a:rPr>
              <a:t>Sample questions </a:t>
            </a:r>
            <a:endParaRPr sz="2200">
              <a:solidFill>
                <a:srgbClr val="3C4043"/>
              </a:solidFill>
              <a:latin typeface="Google Sans Text"/>
              <a:ea typeface="Google Sans Text"/>
              <a:cs typeface="Google Sans Text"/>
              <a:sym typeface="Google Sans Text"/>
            </a:endParaRPr>
          </a:p>
          <a:p>
            <a:pPr indent="0" lvl="0" marL="0" rtl="0" algn="l">
              <a:spcBef>
                <a:spcPts val="0"/>
              </a:spcBef>
              <a:spcAft>
                <a:spcPts val="0"/>
              </a:spcAft>
              <a:buNone/>
            </a:pPr>
            <a:r>
              <a:t/>
            </a:r>
            <a:endParaRPr sz="2200">
              <a:solidFill>
                <a:srgbClr val="3C4043"/>
              </a:solidFill>
              <a:latin typeface="Google Sans Text"/>
              <a:ea typeface="Google Sans Text"/>
              <a:cs typeface="Google Sans Text"/>
              <a:sym typeface="Google Sans Text"/>
            </a:endParaRPr>
          </a:p>
          <a:p>
            <a:pPr indent="0" lvl="0" marL="0" rtl="0" algn="l">
              <a:spcBef>
                <a:spcPts val="0"/>
              </a:spcBef>
              <a:spcAft>
                <a:spcPts val="0"/>
              </a:spcAft>
              <a:buNone/>
            </a:pPr>
            <a:r>
              <a:t/>
            </a:r>
            <a:endParaRPr sz="2200">
              <a:solidFill>
                <a:srgbClr val="3C4043"/>
              </a:solidFill>
              <a:latin typeface="Google Sans Text"/>
              <a:ea typeface="Google Sans Text"/>
              <a:cs typeface="Google Sans Text"/>
              <a:sym typeface="Google Sans Text"/>
            </a:endParaRPr>
          </a:p>
          <a:p>
            <a:pPr indent="0" lvl="0" marL="0" rtl="0" algn="l">
              <a:spcBef>
                <a:spcPts val="0"/>
              </a:spcBef>
              <a:spcAft>
                <a:spcPts val="0"/>
              </a:spcAft>
              <a:buNone/>
            </a:pPr>
            <a:r>
              <a:rPr lang="en" sz="2200">
                <a:solidFill>
                  <a:srgbClr val="3C4043"/>
                </a:solidFill>
                <a:latin typeface="Google Sans Text"/>
                <a:ea typeface="Google Sans Text"/>
                <a:cs typeface="Google Sans Text"/>
                <a:sym typeface="Google Sans Text"/>
              </a:rPr>
              <a:t>Review documentation</a:t>
            </a:r>
            <a:endParaRPr sz="2200">
              <a:solidFill>
                <a:srgbClr val="3C4043"/>
              </a:solidFill>
              <a:latin typeface="Google Sans Text Medium"/>
              <a:ea typeface="Google Sans Text Medium"/>
              <a:cs typeface="Google Sans Text Medium"/>
              <a:sym typeface="Google Sans Text Medium"/>
            </a:endParaRPr>
          </a:p>
        </p:txBody>
      </p:sp>
      <p:sp>
        <p:nvSpPr>
          <p:cNvPr id="1387" name="Google Shape;1387;p102"/>
          <p:cNvSpPr txBox="1"/>
          <p:nvPr/>
        </p:nvSpPr>
        <p:spPr>
          <a:xfrm>
            <a:off x="920250" y="3453500"/>
            <a:ext cx="2435100" cy="35694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None/>
            </a:pPr>
            <a:r>
              <a:rPr lang="en" sz="2400">
                <a:solidFill>
                  <a:srgbClr val="3C4043"/>
                </a:solidFill>
                <a:latin typeface="Google Sans Medium"/>
                <a:ea typeface="Google Sans Medium"/>
                <a:cs typeface="Google Sans Medium"/>
                <a:sym typeface="Google Sans Medium"/>
              </a:rPr>
              <a:t>Week 1</a:t>
            </a:r>
            <a:endParaRPr sz="2400">
              <a:solidFill>
                <a:srgbClr val="3C4043"/>
              </a:solidFill>
              <a:latin typeface="Google Sans Medium"/>
              <a:ea typeface="Google Sans Medium"/>
              <a:cs typeface="Google Sans Medium"/>
              <a:sym typeface="Google Sans Medium"/>
            </a:endParaRPr>
          </a:p>
          <a:p>
            <a:pPr indent="0" lvl="0" marL="0" rtl="0" algn="ctr">
              <a:lnSpc>
                <a:spcPct val="115000"/>
              </a:lnSpc>
              <a:spcBef>
                <a:spcPts val="0"/>
              </a:spcBef>
              <a:spcAft>
                <a:spcPts val="0"/>
              </a:spcAft>
              <a:buNone/>
            </a:pPr>
            <a:r>
              <a:t/>
            </a:r>
            <a:endParaRPr sz="2400">
              <a:solidFill>
                <a:srgbClr val="3C4043"/>
              </a:solidFill>
              <a:latin typeface="Google Sans Text Medium"/>
              <a:ea typeface="Google Sans Text Medium"/>
              <a:cs typeface="Google Sans Text Medium"/>
              <a:sym typeface="Google Sans Text Medium"/>
            </a:endParaRPr>
          </a:p>
          <a:p>
            <a:pPr indent="0" lvl="0" marL="0" rtl="0" algn="ctr">
              <a:lnSpc>
                <a:spcPct val="115000"/>
              </a:lnSpc>
              <a:spcBef>
                <a:spcPts val="0"/>
              </a:spcBef>
              <a:spcAft>
                <a:spcPts val="0"/>
              </a:spcAft>
              <a:buNone/>
            </a:pPr>
            <a:r>
              <a:t/>
            </a:r>
            <a:endParaRPr sz="2400">
              <a:solidFill>
                <a:srgbClr val="3C4043"/>
              </a:solidFill>
              <a:latin typeface="Google Sans Text Medium"/>
              <a:ea typeface="Google Sans Text Medium"/>
              <a:cs typeface="Google Sans Text Medium"/>
              <a:sym typeface="Google Sans Text Medium"/>
            </a:endParaRPr>
          </a:p>
          <a:p>
            <a:pPr indent="0" lvl="0" marL="0" rtl="0" algn="l">
              <a:spcBef>
                <a:spcPts val="0"/>
              </a:spcBef>
              <a:spcAft>
                <a:spcPts val="0"/>
              </a:spcAft>
              <a:buNone/>
            </a:pPr>
            <a:r>
              <a:rPr lang="en" sz="2200">
                <a:solidFill>
                  <a:srgbClr val="3C4043"/>
                </a:solidFill>
                <a:latin typeface="Google Sans Text"/>
                <a:ea typeface="Google Sans Text"/>
                <a:cs typeface="Google Sans Text"/>
                <a:sym typeface="Google Sans Text"/>
              </a:rPr>
              <a:t>Google Cloud Fundamentals: Core Infrastructure</a:t>
            </a:r>
            <a:endParaRPr sz="2200">
              <a:solidFill>
                <a:srgbClr val="3C4043"/>
              </a:solidFill>
              <a:latin typeface="Google Sans Text"/>
              <a:ea typeface="Google Sans Text"/>
              <a:cs typeface="Google Sans Text"/>
              <a:sym typeface="Google Sans Text"/>
            </a:endParaRPr>
          </a:p>
          <a:p>
            <a:pPr indent="0" lvl="0" marL="0" rtl="0" algn="l">
              <a:spcBef>
                <a:spcPts val="0"/>
              </a:spcBef>
              <a:spcAft>
                <a:spcPts val="0"/>
              </a:spcAft>
              <a:buNone/>
            </a:pPr>
            <a:r>
              <a:t/>
            </a:r>
            <a:endParaRPr sz="2400">
              <a:solidFill>
                <a:srgbClr val="3C4043"/>
              </a:solidFill>
              <a:latin typeface="Google Sans Text"/>
              <a:ea typeface="Google Sans Text"/>
              <a:cs typeface="Google Sans Text"/>
              <a:sym typeface="Google Sans Text"/>
            </a:endParaRPr>
          </a:p>
          <a:p>
            <a:pPr indent="0" lvl="0" marL="0" rtl="0" algn="l">
              <a:spcBef>
                <a:spcPts val="0"/>
              </a:spcBef>
              <a:spcAft>
                <a:spcPts val="0"/>
              </a:spcAft>
              <a:buNone/>
            </a:pPr>
            <a:r>
              <a:t/>
            </a:r>
            <a:endParaRPr sz="2400">
              <a:solidFill>
                <a:srgbClr val="3C4043"/>
              </a:solidFill>
              <a:latin typeface="Google Sans Text"/>
              <a:ea typeface="Google Sans Text"/>
              <a:cs typeface="Google Sans Text"/>
              <a:sym typeface="Google Sans Text"/>
            </a:endParaRPr>
          </a:p>
        </p:txBody>
      </p:sp>
      <p:sp>
        <p:nvSpPr>
          <p:cNvPr id="1388" name="Google Shape;1388;p102"/>
          <p:cNvSpPr/>
          <p:nvPr/>
        </p:nvSpPr>
        <p:spPr>
          <a:xfrm>
            <a:off x="952500" y="4251960"/>
            <a:ext cx="2370600" cy="32100"/>
          </a:xfrm>
          <a:prstGeom prst="rect">
            <a:avLst/>
          </a:prstGeom>
          <a:solidFill>
            <a:srgbClr val="4285F4"/>
          </a:solidFill>
          <a:ln cap="flat" cmpd="sng" w="38100">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02"/>
          <p:cNvSpPr txBox="1"/>
          <p:nvPr/>
        </p:nvSpPr>
        <p:spPr>
          <a:xfrm>
            <a:off x="3748420" y="3453500"/>
            <a:ext cx="2435100" cy="35694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None/>
            </a:pPr>
            <a:r>
              <a:rPr lang="en" sz="2400">
                <a:solidFill>
                  <a:srgbClr val="3C4043"/>
                </a:solidFill>
                <a:latin typeface="Google Sans Medium"/>
                <a:ea typeface="Google Sans Medium"/>
                <a:cs typeface="Google Sans Medium"/>
                <a:sym typeface="Google Sans Medium"/>
              </a:rPr>
              <a:t>Week 2</a:t>
            </a:r>
            <a:endParaRPr sz="2400">
              <a:solidFill>
                <a:srgbClr val="3C4043"/>
              </a:solidFill>
              <a:latin typeface="Google Sans Medium"/>
              <a:ea typeface="Google Sans Medium"/>
              <a:cs typeface="Google Sans Medium"/>
              <a:sym typeface="Google Sans Medium"/>
            </a:endParaRPr>
          </a:p>
          <a:p>
            <a:pPr indent="0" lvl="0" marL="0" rtl="0" algn="ctr">
              <a:lnSpc>
                <a:spcPct val="115000"/>
              </a:lnSpc>
              <a:spcBef>
                <a:spcPts val="0"/>
              </a:spcBef>
              <a:spcAft>
                <a:spcPts val="0"/>
              </a:spcAft>
              <a:buNone/>
            </a:pPr>
            <a:r>
              <a:t/>
            </a:r>
            <a:endParaRPr sz="2400">
              <a:solidFill>
                <a:srgbClr val="3C4043"/>
              </a:solidFill>
              <a:latin typeface="Google Sans Text Medium"/>
              <a:ea typeface="Google Sans Text Medium"/>
              <a:cs typeface="Google Sans Text Medium"/>
              <a:sym typeface="Google Sans Text Medium"/>
            </a:endParaRPr>
          </a:p>
          <a:p>
            <a:pPr indent="0" lvl="0" marL="0" rtl="0" algn="ctr">
              <a:lnSpc>
                <a:spcPct val="115000"/>
              </a:lnSpc>
              <a:spcBef>
                <a:spcPts val="0"/>
              </a:spcBef>
              <a:spcAft>
                <a:spcPts val="0"/>
              </a:spcAft>
              <a:buNone/>
            </a:pPr>
            <a:r>
              <a:t/>
            </a:r>
            <a:endParaRPr sz="2400">
              <a:solidFill>
                <a:srgbClr val="3C4043"/>
              </a:solidFill>
              <a:latin typeface="Google Sans Text Medium"/>
              <a:ea typeface="Google Sans Text Medium"/>
              <a:cs typeface="Google Sans Text Medium"/>
              <a:sym typeface="Google Sans Text Medium"/>
            </a:endParaRPr>
          </a:p>
          <a:p>
            <a:pPr indent="0" lvl="0" marL="0" rtl="0" algn="l">
              <a:spcBef>
                <a:spcPts val="0"/>
              </a:spcBef>
              <a:spcAft>
                <a:spcPts val="0"/>
              </a:spcAft>
              <a:buNone/>
            </a:pPr>
            <a:r>
              <a:rPr lang="en" sz="2200">
                <a:solidFill>
                  <a:srgbClr val="3C4043"/>
                </a:solidFill>
                <a:latin typeface="Google Sans Text"/>
                <a:ea typeface="Google Sans Text"/>
                <a:cs typeface="Google Sans Text"/>
                <a:sym typeface="Google Sans Text"/>
              </a:rPr>
              <a:t>Create and Manage Cloud Resources </a:t>
            </a:r>
            <a:endParaRPr sz="2200">
              <a:solidFill>
                <a:srgbClr val="3C4043"/>
              </a:solidFill>
              <a:latin typeface="Google Sans Text"/>
              <a:ea typeface="Google Sans Text"/>
              <a:cs typeface="Google Sans Text"/>
              <a:sym typeface="Google Sans Text"/>
            </a:endParaRPr>
          </a:p>
          <a:p>
            <a:pPr indent="0" lvl="0" marL="0" rtl="0" algn="l">
              <a:spcBef>
                <a:spcPts val="0"/>
              </a:spcBef>
              <a:spcAft>
                <a:spcPts val="0"/>
              </a:spcAft>
              <a:buNone/>
            </a:pPr>
            <a:r>
              <a:rPr lang="en" sz="2200">
                <a:solidFill>
                  <a:srgbClr val="3C4043"/>
                </a:solidFill>
                <a:latin typeface="Google Sans Text"/>
                <a:ea typeface="Google Sans Text"/>
                <a:cs typeface="Google Sans Text"/>
                <a:sym typeface="Google Sans Text"/>
              </a:rPr>
              <a:t>Skill Badge </a:t>
            </a:r>
            <a:br>
              <a:rPr lang="en" sz="2200">
                <a:solidFill>
                  <a:srgbClr val="3C4043"/>
                </a:solidFill>
                <a:latin typeface="Google Sans Text"/>
                <a:ea typeface="Google Sans Text"/>
                <a:cs typeface="Google Sans Text"/>
                <a:sym typeface="Google Sans Text"/>
              </a:rPr>
            </a:br>
            <a:endParaRPr sz="2200">
              <a:solidFill>
                <a:srgbClr val="3C4043"/>
              </a:solidFill>
              <a:latin typeface="Google Sans Text"/>
              <a:ea typeface="Google Sans Text"/>
              <a:cs typeface="Google Sans Text"/>
              <a:sym typeface="Google Sans Text"/>
            </a:endParaRPr>
          </a:p>
          <a:p>
            <a:pPr indent="0" lvl="0" marL="0" rtl="0" algn="l">
              <a:spcBef>
                <a:spcPts val="0"/>
              </a:spcBef>
              <a:spcAft>
                <a:spcPts val="0"/>
              </a:spcAft>
              <a:buNone/>
            </a:pPr>
            <a:r>
              <a:rPr lang="en" sz="2200">
                <a:solidFill>
                  <a:srgbClr val="3C4043"/>
                </a:solidFill>
                <a:latin typeface="Google Sans Text"/>
                <a:ea typeface="Google Sans Text"/>
                <a:cs typeface="Google Sans Text"/>
                <a:sym typeface="Google Sans Text"/>
              </a:rPr>
              <a:t>Perform Foundational Infrastructure Tasks in Google Cloud Skill Badge</a:t>
            </a:r>
            <a:endParaRPr sz="2200">
              <a:solidFill>
                <a:srgbClr val="3C4043"/>
              </a:solidFill>
              <a:latin typeface="Google Sans Text"/>
              <a:ea typeface="Google Sans Text"/>
              <a:cs typeface="Google Sans Text"/>
              <a:sym typeface="Google Sans Text"/>
            </a:endParaRPr>
          </a:p>
          <a:p>
            <a:pPr indent="0" lvl="0" marL="0" rtl="0" algn="l">
              <a:spcBef>
                <a:spcPts val="0"/>
              </a:spcBef>
              <a:spcAft>
                <a:spcPts val="0"/>
              </a:spcAft>
              <a:buNone/>
            </a:pPr>
            <a:r>
              <a:t/>
            </a:r>
            <a:endParaRPr sz="2400">
              <a:solidFill>
                <a:srgbClr val="3C4043"/>
              </a:solidFill>
              <a:latin typeface="Google Sans Text"/>
              <a:ea typeface="Google Sans Text"/>
              <a:cs typeface="Google Sans Text"/>
              <a:sym typeface="Google Sans Text"/>
            </a:endParaRPr>
          </a:p>
          <a:p>
            <a:pPr indent="0" lvl="0" marL="0" rtl="0" algn="l">
              <a:spcBef>
                <a:spcPts val="0"/>
              </a:spcBef>
              <a:spcAft>
                <a:spcPts val="0"/>
              </a:spcAft>
              <a:buNone/>
            </a:pPr>
            <a:r>
              <a:t/>
            </a:r>
            <a:endParaRPr sz="2400">
              <a:solidFill>
                <a:srgbClr val="3C4043"/>
              </a:solidFill>
              <a:latin typeface="Google Sans Text"/>
              <a:ea typeface="Google Sans Text"/>
              <a:cs typeface="Google Sans Text"/>
              <a:sym typeface="Google Sans Text"/>
            </a:endParaRPr>
          </a:p>
        </p:txBody>
      </p:sp>
      <p:sp>
        <p:nvSpPr>
          <p:cNvPr id="1390" name="Google Shape;1390;p102"/>
          <p:cNvSpPr/>
          <p:nvPr/>
        </p:nvSpPr>
        <p:spPr>
          <a:xfrm>
            <a:off x="3780670" y="4251960"/>
            <a:ext cx="2370600" cy="32100"/>
          </a:xfrm>
          <a:prstGeom prst="rect">
            <a:avLst/>
          </a:prstGeom>
          <a:solidFill>
            <a:srgbClr val="EA4335"/>
          </a:solidFill>
          <a:ln cap="flat" cmpd="sng" w="38100">
            <a:solidFill>
              <a:srgbClr val="EA43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02"/>
          <p:cNvSpPr txBox="1"/>
          <p:nvPr/>
        </p:nvSpPr>
        <p:spPr>
          <a:xfrm>
            <a:off x="6576590" y="3453500"/>
            <a:ext cx="2435100" cy="35694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None/>
            </a:pPr>
            <a:r>
              <a:rPr lang="en" sz="2400">
                <a:solidFill>
                  <a:srgbClr val="3C4043"/>
                </a:solidFill>
                <a:latin typeface="Google Sans Medium"/>
                <a:ea typeface="Google Sans Medium"/>
                <a:cs typeface="Google Sans Medium"/>
                <a:sym typeface="Google Sans Medium"/>
              </a:rPr>
              <a:t>Week 3</a:t>
            </a:r>
            <a:endParaRPr sz="2400">
              <a:solidFill>
                <a:srgbClr val="3C4043"/>
              </a:solidFill>
              <a:latin typeface="Google Sans Medium"/>
              <a:ea typeface="Google Sans Medium"/>
              <a:cs typeface="Google Sans Medium"/>
              <a:sym typeface="Google Sans Medium"/>
            </a:endParaRPr>
          </a:p>
          <a:p>
            <a:pPr indent="0" lvl="0" marL="0" rtl="0" algn="ctr">
              <a:lnSpc>
                <a:spcPct val="115000"/>
              </a:lnSpc>
              <a:spcBef>
                <a:spcPts val="0"/>
              </a:spcBef>
              <a:spcAft>
                <a:spcPts val="0"/>
              </a:spcAft>
              <a:buNone/>
            </a:pPr>
            <a:r>
              <a:t/>
            </a:r>
            <a:endParaRPr sz="2400">
              <a:solidFill>
                <a:srgbClr val="3C4043"/>
              </a:solidFill>
              <a:latin typeface="Google Sans Text Medium"/>
              <a:ea typeface="Google Sans Text Medium"/>
              <a:cs typeface="Google Sans Text Medium"/>
              <a:sym typeface="Google Sans Text Medium"/>
            </a:endParaRPr>
          </a:p>
          <a:p>
            <a:pPr indent="0" lvl="0" marL="0" rtl="0" algn="ctr">
              <a:lnSpc>
                <a:spcPct val="115000"/>
              </a:lnSpc>
              <a:spcBef>
                <a:spcPts val="0"/>
              </a:spcBef>
              <a:spcAft>
                <a:spcPts val="0"/>
              </a:spcAft>
              <a:buNone/>
            </a:pPr>
            <a:r>
              <a:t/>
            </a:r>
            <a:endParaRPr sz="2400">
              <a:solidFill>
                <a:srgbClr val="3C4043"/>
              </a:solidFill>
              <a:latin typeface="Google Sans Text Medium"/>
              <a:ea typeface="Google Sans Text Medium"/>
              <a:cs typeface="Google Sans Text Medium"/>
              <a:sym typeface="Google Sans Text Medium"/>
            </a:endParaRPr>
          </a:p>
          <a:p>
            <a:pPr indent="0" lvl="0" marL="0" rtl="0" algn="l">
              <a:spcBef>
                <a:spcPts val="0"/>
              </a:spcBef>
              <a:spcAft>
                <a:spcPts val="0"/>
              </a:spcAft>
              <a:buNone/>
            </a:pPr>
            <a:r>
              <a:rPr lang="en" sz="2200">
                <a:solidFill>
                  <a:srgbClr val="3C4043"/>
                </a:solidFill>
                <a:latin typeface="Google Sans Text"/>
                <a:ea typeface="Google Sans Text"/>
                <a:cs typeface="Google Sans Text"/>
                <a:sym typeface="Google Sans Text"/>
              </a:rPr>
              <a:t>Architecting with Compute Engine</a:t>
            </a:r>
            <a:endParaRPr sz="2200">
              <a:solidFill>
                <a:srgbClr val="3C4043"/>
              </a:solidFill>
              <a:latin typeface="Google Sans Text Medium"/>
              <a:ea typeface="Google Sans Text Medium"/>
              <a:cs typeface="Google Sans Text Medium"/>
              <a:sym typeface="Google Sans Text Medium"/>
            </a:endParaRPr>
          </a:p>
        </p:txBody>
      </p:sp>
      <p:sp>
        <p:nvSpPr>
          <p:cNvPr id="1392" name="Google Shape;1392;p102"/>
          <p:cNvSpPr/>
          <p:nvPr/>
        </p:nvSpPr>
        <p:spPr>
          <a:xfrm>
            <a:off x="6608840" y="4251960"/>
            <a:ext cx="2370600" cy="32100"/>
          </a:xfrm>
          <a:prstGeom prst="rect">
            <a:avLst/>
          </a:prstGeom>
          <a:solidFill>
            <a:srgbClr val="FBBC05"/>
          </a:solidFill>
          <a:ln cap="flat" cmpd="sng" w="38100">
            <a:solidFill>
              <a:srgbClr val="FBBC0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02"/>
          <p:cNvSpPr txBox="1"/>
          <p:nvPr/>
        </p:nvSpPr>
        <p:spPr>
          <a:xfrm>
            <a:off x="9404760" y="3453500"/>
            <a:ext cx="2424600" cy="35694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None/>
            </a:pPr>
            <a:r>
              <a:rPr lang="en" sz="2400">
                <a:solidFill>
                  <a:srgbClr val="3C4043"/>
                </a:solidFill>
                <a:latin typeface="Google Sans Medium"/>
                <a:ea typeface="Google Sans Medium"/>
                <a:cs typeface="Google Sans Medium"/>
                <a:sym typeface="Google Sans Medium"/>
              </a:rPr>
              <a:t>Week 4</a:t>
            </a:r>
            <a:endParaRPr sz="2400">
              <a:solidFill>
                <a:srgbClr val="3C4043"/>
              </a:solidFill>
              <a:latin typeface="Google Sans Medium"/>
              <a:ea typeface="Google Sans Medium"/>
              <a:cs typeface="Google Sans Medium"/>
              <a:sym typeface="Google Sans Medium"/>
            </a:endParaRPr>
          </a:p>
          <a:p>
            <a:pPr indent="0" lvl="0" marL="0" rtl="0" algn="ctr">
              <a:lnSpc>
                <a:spcPct val="115000"/>
              </a:lnSpc>
              <a:spcBef>
                <a:spcPts val="0"/>
              </a:spcBef>
              <a:spcAft>
                <a:spcPts val="0"/>
              </a:spcAft>
              <a:buNone/>
            </a:pPr>
            <a:r>
              <a:t/>
            </a:r>
            <a:endParaRPr sz="2400">
              <a:solidFill>
                <a:srgbClr val="3C4043"/>
              </a:solidFill>
              <a:latin typeface="Google Sans Text Medium"/>
              <a:ea typeface="Google Sans Text Medium"/>
              <a:cs typeface="Google Sans Text Medium"/>
              <a:sym typeface="Google Sans Text Medium"/>
            </a:endParaRPr>
          </a:p>
          <a:p>
            <a:pPr indent="0" lvl="0" marL="0" rtl="0" algn="ctr">
              <a:lnSpc>
                <a:spcPct val="115000"/>
              </a:lnSpc>
              <a:spcBef>
                <a:spcPts val="0"/>
              </a:spcBef>
              <a:spcAft>
                <a:spcPts val="0"/>
              </a:spcAft>
              <a:buNone/>
            </a:pPr>
            <a:r>
              <a:t/>
            </a:r>
            <a:endParaRPr sz="2400">
              <a:solidFill>
                <a:srgbClr val="3C4043"/>
              </a:solidFill>
              <a:latin typeface="Google Sans Text Medium"/>
              <a:ea typeface="Google Sans Text Medium"/>
              <a:cs typeface="Google Sans Text Medium"/>
              <a:sym typeface="Google Sans Text Medium"/>
            </a:endParaRPr>
          </a:p>
          <a:p>
            <a:pPr indent="0" lvl="0" marL="0" rtl="0" algn="l">
              <a:spcBef>
                <a:spcPts val="0"/>
              </a:spcBef>
              <a:spcAft>
                <a:spcPts val="0"/>
              </a:spcAft>
              <a:buNone/>
            </a:pPr>
            <a:r>
              <a:rPr lang="en" sz="2200">
                <a:solidFill>
                  <a:srgbClr val="3C4043"/>
                </a:solidFill>
                <a:latin typeface="Google Sans Text"/>
                <a:ea typeface="Google Sans Text"/>
                <a:cs typeface="Google Sans Text"/>
                <a:sym typeface="Google Sans Text"/>
              </a:rPr>
              <a:t>Set Up and Configure a Cloud Environment in Google Cloud </a:t>
            </a:r>
            <a:endParaRPr sz="2200">
              <a:solidFill>
                <a:srgbClr val="3C4043"/>
              </a:solidFill>
              <a:latin typeface="Google Sans Text"/>
              <a:ea typeface="Google Sans Text"/>
              <a:cs typeface="Google Sans Text"/>
              <a:sym typeface="Google Sans Text"/>
            </a:endParaRPr>
          </a:p>
          <a:p>
            <a:pPr indent="0" lvl="0" marL="0" rtl="0" algn="l">
              <a:spcBef>
                <a:spcPts val="0"/>
              </a:spcBef>
              <a:spcAft>
                <a:spcPts val="0"/>
              </a:spcAft>
              <a:buNone/>
            </a:pPr>
            <a:r>
              <a:rPr lang="en" sz="2200">
                <a:solidFill>
                  <a:srgbClr val="3C4043"/>
                </a:solidFill>
                <a:latin typeface="Google Sans Text"/>
                <a:ea typeface="Google Sans Text"/>
                <a:cs typeface="Google Sans Text"/>
                <a:sym typeface="Google Sans Text"/>
              </a:rPr>
              <a:t>Skill Badge</a:t>
            </a:r>
            <a:endParaRPr sz="2200">
              <a:solidFill>
                <a:srgbClr val="3C4043"/>
              </a:solidFill>
              <a:latin typeface="Google Sans Text Medium"/>
              <a:ea typeface="Google Sans Text Medium"/>
              <a:cs typeface="Google Sans Text Medium"/>
              <a:sym typeface="Google Sans Text Medium"/>
            </a:endParaRPr>
          </a:p>
        </p:txBody>
      </p:sp>
      <p:sp>
        <p:nvSpPr>
          <p:cNvPr id="1394" name="Google Shape;1394;p102"/>
          <p:cNvSpPr/>
          <p:nvPr/>
        </p:nvSpPr>
        <p:spPr>
          <a:xfrm>
            <a:off x="9431760" y="4251960"/>
            <a:ext cx="2370600" cy="32100"/>
          </a:xfrm>
          <a:prstGeom prst="rect">
            <a:avLst/>
          </a:prstGeom>
          <a:solidFill>
            <a:srgbClr val="34A853"/>
          </a:solidFill>
          <a:ln cap="flat" cmpd="sng" w="38100">
            <a:solidFill>
              <a:srgbClr val="34A8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02"/>
          <p:cNvSpPr txBox="1"/>
          <p:nvPr/>
        </p:nvSpPr>
        <p:spPr>
          <a:xfrm>
            <a:off x="12222430" y="3453500"/>
            <a:ext cx="2391900" cy="35694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None/>
            </a:pPr>
            <a:r>
              <a:rPr lang="en" sz="2400">
                <a:solidFill>
                  <a:srgbClr val="3C4043"/>
                </a:solidFill>
                <a:latin typeface="Google Sans Medium"/>
                <a:ea typeface="Google Sans Medium"/>
                <a:cs typeface="Google Sans Medium"/>
                <a:sym typeface="Google Sans Medium"/>
              </a:rPr>
              <a:t>Week 5</a:t>
            </a:r>
            <a:endParaRPr sz="2400">
              <a:solidFill>
                <a:srgbClr val="3C4043"/>
              </a:solidFill>
              <a:latin typeface="Google Sans Medium"/>
              <a:ea typeface="Google Sans Medium"/>
              <a:cs typeface="Google Sans Medium"/>
              <a:sym typeface="Google Sans Medium"/>
            </a:endParaRPr>
          </a:p>
          <a:p>
            <a:pPr indent="0" lvl="0" marL="0" rtl="0" algn="ctr">
              <a:lnSpc>
                <a:spcPct val="115000"/>
              </a:lnSpc>
              <a:spcBef>
                <a:spcPts val="0"/>
              </a:spcBef>
              <a:spcAft>
                <a:spcPts val="0"/>
              </a:spcAft>
              <a:buNone/>
            </a:pPr>
            <a:r>
              <a:t/>
            </a:r>
            <a:endParaRPr sz="2400">
              <a:solidFill>
                <a:srgbClr val="3C4043"/>
              </a:solidFill>
              <a:latin typeface="Google Sans Text Medium"/>
              <a:ea typeface="Google Sans Text Medium"/>
              <a:cs typeface="Google Sans Text Medium"/>
              <a:sym typeface="Google Sans Text Medium"/>
            </a:endParaRPr>
          </a:p>
          <a:p>
            <a:pPr indent="0" lvl="0" marL="0" rtl="0" algn="ctr">
              <a:lnSpc>
                <a:spcPct val="115000"/>
              </a:lnSpc>
              <a:spcBef>
                <a:spcPts val="0"/>
              </a:spcBef>
              <a:spcAft>
                <a:spcPts val="0"/>
              </a:spcAft>
              <a:buNone/>
            </a:pPr>
            <a:r>
              <a:t/>
            </a:r>
            <a:endParaRPr sz="2400">
              <a:solidFill>
                <a:srgbClr val="3C4043"/>
              </a:solidFill>
              <a:latin typeface="Google Sans Text Medium"/>
              <a:ea typeface="Google Sans Text Medium"/>
              <a:cs typeface="Google Sans Text Medium"/>
              <a:sym typeface="Google Sans Text Medium"/>
            </a:endParaRPr>
          </a:p>
          <a:p>
            <a:pPr indent="0" lvl="0" marL="0" rtl="0" algn="l">
              <a:spcBef>
                <a:spcPts val="0"/>
              </a:spcBef>
              <a:spcAft>
                <a:spcPts val="0"/>
              </a:spcAft>
              <a:buNone/>
            </a:pPr>
            <a:r>
              <a:rPr lang="en" sz="2200">
                <a:solidFill>
                  <a:srgbClr val="3C4043"/>
                </a:solidFill>
                <a:latin typeface="Google Sans Text"/>
                <a:ea typeface="Google Sans Text"/>
                <a:cs typeface="Google Sans Text"/>
                <a:sym typeface="Google Sans Text"/>
              </a:rPr>
              <a:t>Getting started with GKE</a:t>
            </a:r>
            <a:endParaRPr sz="2200">
              <a:solidFill>
                <a:srgbClr val="3C4043"/>
              </a:solidFill>
              <a:latin typeface="Google Sans Text"/>
              <a:ea typeface="Google Sans Text"/>
              <a:cs typeface="Google Sans Text"/>
              <a:sym typeface="Google Sans Text"/>
            </a:endParaRPr>
          </a:p>
          <a:p>
            <a:pPr indent="0" lvl="0" marL="0" rtl="0" algn="l">
              <a:spcBef>
                <a:spcPts val="0"/>
              </a:spcBef>
              <a:spcAft>
                <a:spcPts val="0"/>
              </a:spcAft>
              <a:buNone/>
            </a:pPr>
            <a:r>
              <a:t/>
            </a:r>
            <a:endParaRPr sz="2200">
              <a:solidFill>
                <a:srgbClr val="3C4043"/>
              </a:solidFill>
              <a:latin typeface="Google Sans Text"/>
              <a:ea typeface="Google Sans Text"/>
              <a:cs typeface="Google Sans Text"/>
              <a:sym typeface="Google Sans Text"/>
            </a:endParaRPr>
          </a:p>
          <a:p>
            <a:pPr indent="0" lvl="0" marL="0" rtl="0" algn="l">
              <a:spcBef>
                <a:spcPts val="0"/>
              </a:spcBef>
              <a:spcAft>
                <a:spcPts val="0"/>
              </a:spcAft>
              <a:buNone/>
            </a:pPr>
            <a:r>
              <a:rPr lang="en" sz="2200">
                <a:solidFill>
                  <a:srgbClr val="3C4043"/>
                </a:solidFill>
                <a:latin typeface="Google Sans Text"/>
                <a:ea typeface="Google Sans Text"/>
                <a:cs typeface="Google Sans Text"/>
                <a:sym typeface="Google Sans Text"/>
              </a:rPr>
              <a:t>Automating Infrastructure on Google Cloud with Terraform </a:t>
            </a:r>
            <a:endParaRPr sz="2200">
              <a:solidFill>
                <a:srgbClr val="3C4043"/>
              </a:solidFill>
              <a:latin typeface="Google Sans Text"/>
              <a:ea typeface="Google Sans Text"/>
              <a:cs typeface="Google Sans Text"/>
              <a:sym typeface="Google Sans Text"/>
            </a:endParaRPr>
          </a:p>
          <a:p>
            <a:pPr indent="0" lvl="0" marL="0" rtl="0" algn="l">
              <a:spcBef>
                <a:spcPts val="0"/>
              </a:spcBef>
              <a:spcAft>
                <a:spcPts val="0"/>
              </a:spcAft>
              <a:buNone/>
            </a:pPr>
            <a:r>
              <a:rPr lang="en" sz="2200">
                <a:solidFill>
                  <a:srgbClr val="3C4043"/>
                </a:solidFill>
                <a:latin typeface="Google Sans Text"/>
                <a:ea typeface="Google Sans Text"/>
                <a:cs typeface="Google Sans Text"/>
                <a:sym typeface="Google Sans Text"/>
              </a:rPr>
              <a:t>Skill Badge</a:t>
            </a:r>
            <a:endParaRPr sz="2200">
              <a:solidFill>
                <a:srgbClr val="3C4043"/>
              </a:solidFill>
              <a:latin typeface="Google Sans Text Medium"/>
              <a:ea typeface="Google Sans Text Medium"/>
              <a:cs typeface="Google Sans Text Medium"/>
              <a:sym typeface="Google Sans Text Medium"/>
            </a:endParaRPr>
          </a:p>
        </p:txBody>
      </p:sp>
      <p:sp>
        <p:nvSpPr>
          <p:cNvPr id="1396" name="Google Shape;1396;p102"/>
          <p:cNvSpPr/>
          <p:nvPr/>
        </p:nvSpPr>
        <p:spPr>
          <a:xfrm>
            <a:off x="12233080" y="4251960"/>
            <a:ext cx="2370600" cy="32100"/>
          </a:xfrm>
          <a:prstGeom prst="rect">
            <a:avLst/>
          </a:prstGeom>
          <a:solidFill>
            <a:srgbClr val="4285F4"/>
          </a:solidFill>
          <a:ln cap="flat" cmpd="sng" w="38100">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02"/>
          <p:cNvSpPr/>
          <p:nvPr/>
        </p:nvSpPr>
        <p:spPr>
          <a:xfrm>
            <a:off x="15007400" y="4251960"/>
            <a:ext cx="2370600" cy="32100"/>
          </a:xfrm>
          <a:prstGeom prst="rect">
            <a:avLst/>
          </a:prstGeom>
          <a:solidFill>
            <a:srgbClr val="EA4335"/>
          </a:solidFill>
          <a:ln cap="flat" cmpd="sng" w="38100">
            <a:solidFill>
              <a:srgbClr val="EA43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102"/>
          <p:cNvSpPr txBox="1"/>
          <p:nvPr>
            <p:ph type="title"/>
          </p:nvPr>
        </p:nvSpPr>
        <p:spPr>
          <a:xfrm>
            <a:off x="914350" y="920500"/>
            <a:ext cx="10917900" cy="1999800"/>
          </a:xfrm>
          <a:prstGeom prst="rect">
            <a:avLst/>
          </a:prstGeom>
        </p:spPr>
        <p:txBody>
          <a:bodyPr anchorCtr="0" anchor="t" bIns="0" lIns="0" spcFirstLastPara="1" rIns="182850" wrap="square" tIns="0">
            <a:noAutofit/>
          </a:bodyPr>
          <a:lstStyle/>
          <a:p>
            <a:pPr indent="0" lvl="0" marL="0" rtl="0" algn="l">
              <a:spcBef>
                <a:spcPts val="0"/>
              </a:spcBef>
              <a:spcAft>
                <a:spcPts val="0"/>
              </a:spcAft>
              <a:buNone/>
            </a:pPr>
            <a:r>
              <a:rPr lang="en"/>
              <a:t>Example 6-week plan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2" name="Shape 1402"/>
        <p:cNvGrpSpPr/>
        <p:nvPr/>
      </p:nvGrpSpPr>
      <p:grpSpPr>
        <a:xfrm>
          <a:off x="0" y="0"/>
          <a:ext cx="0" cy="0"/>
          <a:chOff x="0" y="0"/>
          <a:chExt cx="0" cy="0"/>
        </a:xfrm>
      </p:grpSpPr>
      <p:pic>
        <p:nvPicPr>
          <p:cNvPr id="1403" name="Google Shape;1403;p103"/>
          <p:cNvPicPr preferRelativeResize="0"/>
          <p:nvPr/>
        </p:nvPicPr>
        <p:blipFill rotWithShape="1">
          <a:blip r:embed="rId3">
            <a:alphaModFix/>
          </a:blip>
          <a:srcRect b="0" l="0" r="0" t="0"/>
          <a:stretch/>
        </p:blipFill>
        <p:spPr>
          <a:xfrm>
            <a:off x="10696563" y="0"/>
            <a:ext cx="7439025" cy="10287000"/>
          </a:xfrm>
          <a:prstGeom prst="rect">
            <a:avLst/>
          </a:prstGeom>
          <a:noFill/>
          <a:ln>
            <a:noFill/>
          </a:ln>
        </p:spPr>
      </p:pic>
      <p:sp>
        <p:nvSpPr>
          <p:cNvPr id="1404" name="Google Shape;1404;p103"/>
          <p:cNvSpPr txBox="1"/>
          <p:nvPr/>
        </p:nvSpPr>
        <p:spPr>
          <a:xfrm>
            <a:off x="914350" y="920500"/>
            <a:ext cx="10917900" cy="1999800"/>
          </a:xfrm>
          <a:prstGeom prst="rect">
            <a:avLst/>
          </a:prstGeom>
          <a:noFill/>
          <a:ln>
            <a:noFill/>
          </a:ln>
        </p:spPr>
        <p:txBody>
          <a:bodyPr anchorCtr="0" anchor="t" bIns="0" lIns="0" spcFirstLastPara="1" rIns="182850" wrap="square" tIns="0">
            <a:noAutofit/>
          </a:bodyPr>
          <a:lstStyle/>
          <a:p>
            <a:pPr indent="0" lvl="0" marL="0" rtl="0" algn="l">
              <a:lnSpc>
                <a:spcPct val="12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Weekly study plan</a:t>
            </a:r>
            <a:endParaRPr sz="4800">
              <a:solidFill>
                <a:srgbClr val="202124"/>
              </a:solidFill>
              <a:latin typeface="Google Sans Medium"/>
              <a:ea typeface="Google Sans Medium"/>
              <a:cs typeface="Google Sans Medium"/>
              <a:sym typeface="Google Sans Medium"/>
            </a:endParaRPr>
          </a:p>
        </p:txBody>
      </p:sp>
      <p:cxnSp>
        <p:nvCxnSpPr>
          <p:cNvPr id="1405" name="Google Shape;1405;p103"/>
          <p:cNvCxnSpPr/>
          <p:nvPr/>
        </p:nvCxnSpPr>
        <p:spPr>
          <a:xfrm>
            <a:off x="914350" y="7429075"/>
            <a:ext cx="9651000" cy="0"/>
          </a:xfrm>
          <a:prstGeom prst="straightConnector1">
            <a:avLst/>
          </a:prstGeom>
          <a:noFill/>
          <a:ln cap="flat" cmpd="sng" w="38100">
            <a:solidFill>
              <a:srgbClr val="FFFFFF"/>
            </a:solidFill>
            <a:prstDash val="solid"/>
            <a:round/>
            <a:headEnd len="med" w="med" type="none"/>
            <a:tailEnd len="med" w="med" type="none"/>
          </a:ln>
        </p:spPr>
      </p:cxnSp>
      <p:sp>
        <p:nvSpPr>
          <p:cNvPr id="1406" name="Google Shape;1406;p103"/>
          <p:cNvSpPr txBox="1"/>
          <p:nvPr/>
        </p:nvSpPr>
        <p:spPr>
          <a:xfrm>
            <a:off x="1055600" y="2401000"/>
            <a:ext cx="9748800" cy="646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latin typeface="Google Sans Text"/>
                <a:ea typeface="Google Sans Text"/>
                <a:cs typeface="Google Sans Text"/>
                <a:sym typeface="Google Sans Text"/>
              </a:rPr>
              <a:t>Now, consider what you’ve learned about your knowledge and skills through the diagnostic questions in this course. You should have a better understanding of what areas you need to focus on and what resources are available. </a:t>
            </a:r>
            <a:endParaRPr sz="2400">
              <a:latin typeface="Google Sans Text"/>
              <a:ea typeface="Google Sans Text"/>
              <a:cs typeface="Google Sans Text"/>
              <a:sym typeface="Google Sans Text"/>
            </a:endParaRPr>
          </a:p>
          <a:p>
            <a:pPr indent="0" lvl="0" marL="0" rtl="0" algn="l">
              <a:spcBef>
                <a:spcPts val="0"/>
              </a:spcBef>
              <a:spcAft>
                <a:spcPts val="0"/>
              </a:spcAft>
              <a:buNone/>
            </a:pPr>
            <a:r>
              <a:t/>
            </a:r>
            <a:endParaRPr sz="2400">
              <a:latin typeface="Google Sans Text"/>
              <a:ea typeface="Google Sans Text"/>
              <a:cs typeface="Google Sans Text"/>
              <a:sym typeface="Google Sans Text"/>
            </a:endParaRPr>
          </a:p>
          <a:p>
            <a:pPr indent="0" lvl="0" marL="0" rtl="0" algn="l">
              <a:spcBef>
                <a:spcPts val="0"/>
              </a:spcBef>
              <a:spcAft>
                <a:spcPts val="0"/>
              </a:spcAft>
              <a:buNone/>
            </a:pPr>
            <a:r>
              <a:rPr lang="en" sz="2400">
                <a:latin typeface="Google Sans Text"/>
                <a:ea typeface="Google Sans Text"/>
                <a:cs typeface="Google Sans Text"/>
                <a:sym typeface="Google Sans Text"/>
              </a:rPr>
              <a:t>Use the template that follows to plan your study goals for each week. Consider:</a:t>
            </a:r>
            <a:endParaRPr sz="2400">
              <a:latin typeface="Google Sans Text"/>
              <a:ea typeface="Google Sans Text"/>
              <a:cs typeface="Google Sans Text"/>
              <a:sym typeface="Google Sans Text"/>
            </a:endParaRPr>
          </a:p>
          <a:p>
            <a:pPr indent="-381000" lvl="0" marL="457200" rtl="0" algn="l">
              <a:spcBef>
                <a:spcPts val="0"/>
              </a:spcBef>
              <a:spcAft>
                <a:spcPts val="0"/>
              </a:spcAft>
              <a:buSzPts val="2400"/>
              <a:buFont typeface="Google Sans Text"/>
              <a:buChar char="●"/>
            </a:pPr>
            <a:r>
              <a:rPr lang="en" sz="2400">
                <a:latin typeface="Google Sans Text"/>
                <a:ea typeface="Google Sans Text"/>
                <a:cs typeface="Google Sans Text"/>
                <a:sym typeface="Google Sans Text"/>
              </a:rPr>
              <a:t>What exam guide section(s) or topic area(s) will you focus on?</a:t>
            </a:r>
            <a:endParaRPr sz="2400">
              <a:latin typeface="Google Sans Text"/>
              <a:ea typeface="Google Sans Text"/>
              <a:cs typeface="Google Sans Text"/>
              <a:sym typeface="Google Sans Text"/>
            </a:endParaRPr>
          </a:p>
          <a:p>
            <a:pPr indent="-381000" lvl="0" marL="457200" rtl="0" algn="l">
              <a:spcBef>
                <a:spcPts val="0"/>
              </a:spcBef>
              <a:spcAft>
                <a:spcPts val="0"/>
              </a:spcAft>
              <a:buSzPts val="2400"/>
              <a:buFont typeface="Google Sans Text"/>
              <a:buChar char="●"/>
            </a:pPr>
            <a:r>
              <a:rPr lang="en" sz="2400">
                <a:latin typeface="Google Sans Text"/>
                <a:ea typeface="Google Sans Text"/>
                <a:cs typeface="Google Sans Text"/>
                <a:sym typeface="Google Sans Text"/>
              </a:rPr>
              <a:t>What courses (or specific modules) will help you learn more?</a:t>
            </a:r>
            <a:endParaRPr sz="2400">
              <a:latin typeface="Google Sans Text"/>
              <a:ea typeface="Google Sans Text"/>
              <a:cs typeface="Google Sans Text"/>
              <a:sym typeface="Google Sans Text"/>
            </a:endParaRPr>
          </a:p>
          <a:p>
            <a:pPr indent="-381000" lvl="0" marL="457200" rtl="0" algn="l">
              <a:spcBef>
                <a:spcPts val="0"/>
              </a:spcBef>
              <a:spcAft>
                <a:spcPts val="0"/>
              </a:spcAft>
              <a:buSzPts val="2400"/>
              <a:buFont typeface="Google Sans Text"/>
              <a:buChar char="●"/>
            </a:pPr>
            <a:r>
              <a:rPr lang="en" sz="2400">
                <a:latin typeface="Google Sans Text"/>
                <a:ea typeface="Google Sans Text"/>
                <a:cs typeface="Google Sans Text"/>
                <a:sym typeface="Google Sans Text"/>
              </a:rPr>
              <a:t>What Skill Badges or labs will you work on for hands-on practice?</a:t>
            </a:r>
            <a:endParaRPr sz="2400">
              <a:latin typeface="Google Sans Text"/>
              <a:ea typeface="Google Sans Text"/>
              <a:cs typeface="Google Sans Text"/>
              <a:sym typeface="Google Sans Text"/>
            </a:endParaRPr>
          </a:p>
          <a:p>
            <a:pPr indent="-381000" lvl="0" marL="457200" rtl="0" algn="l">
              <a:spcBef>
                <a:spcPts val="0"/>
              </a:spcBef>
              <a:spcAft>
                <a:spcPts val="0"/>
              </a:spcAft>
              <a:buSzPts val="2400"/>
              <a:buFont typeface="Google Sans Text"/>
              <a:buChar char="●"/>
            </a:pPr>
            <a:r>
              <a:rPr lang="en" sz="2400">
                <a:latin typeface="Google Sans Text"/>
                <a:ea typeface="Google Sans Text"/>
                <a:cs typeface="Google Sans Text"/>
                <a:sym typeface="Google Sans Text"/>
              </a:rPr>
              <a:t>What documentation links will you review?</a:t>
            </a:r>
            <a:endParaRPr sz="2400">
              <a:latin typeface="Google Sans Text"/>
              <a:ea typeface="Google Sans Text"/>
              <a:cs typeface="Google Sans Text"/>
              <a:sym typeface="Google Sans Text"/>
            </a:endParaRPr>
          </a:p>
          <a:p>
            <a:pPr indent="-381000" lvl="0" marL="457200" rtl="0" algn="l">
              <a:spcBef>
                <a:spcPts val="0"/>
              </a:spcBef>
              <a:spcAft>
                <a:spcPts val="0"/>
              </a:spcAft>
              <a:buSzPts val="2400"/>
              <a:buFont typeface="Google Sans Text"/>
              <a:buChar char="●"/>
            </a:pPr>
            <a:r>
              <a:rPr lang="en" sz="2400">
                <a:latin typeface="Google Sans Text"/>
                <a:ea typeface="Google Sans Text"/>
                <a:cs typeface="Google Sans Text"/>
                <a:sym typeface="Google Sans Text"/>
              </a:rPr>
              <a:t>What additional resources will you use - such as sample questions?</a:t>
            </a:r>
            <a:endParaRPr sz="2400">
              <a:latin typeface="Google Sans Text"/>
              <a:ea typeface="Google Sans Text"/>
              <a:cs typeface="Google Sans Text"/>
              <a:sym typeface="Google Sans Text"/>
            </a:endParaRPr>
          </a:p>
          <a:p>
            <a:pPr indent="0" lvl="0" marL="0" rtl="0" algn="l">
              <a:spcBef>
                <a:spcPts val="0"/>
              </a:spcBef>
              <a:spcAft>
                <a:spcPts val="0"/>
              </a:spcAft>
              <a:buNone/>
            </a:pPr>
            <a:r>
              <a:rPr lang="en" sz="2400">
                <a:latin typeface="Google Sans Text"/>
                <a:ea typeface="Google Sans Text"/>
                <a:cs typeface="Google Sans Text"/>
                <a:sym typeface="Google Sans Text"/>
              </a:rPr>
              <a:t>You may do some or all of these study activities each week.</a:t>
            </a:r>
            <a:endParaRPr sz="2400">
              <a:latin typeface="Google Sans Text"/>
              <a:ea typeface="Google Sans Text"/>
              <a:cs typeface="Google Sans Text"/>
              <a:sym typeface="Google Sans Text"/>
            </a:endParaRPr>
          </a:p>
          <a:p>
            <a:pPr indent="0" lvl="0" marL="0" rtl="0" algn="l">
              <a:spcBef>
                <a:spcPts val="0"/>
              </a:spcBef>
              <a:spcAft>
                <a:spcPts val="0"/>
              </a:spcAft>
              <a:buNone/>
            </a:pPr>
            <a:r>
              <a:t/>
            </a:r>
            <a:endParaRPr sz="2400">
              <a:latin typeface="Google Sans Text"/>
              <a:ea typeface="Google Sans Text"/>
              <a:cs typeface="Google Sans Text"/>
              <a:sym typeface="Google Sans Text"/>
            </a:endParaRPr>
          </a:p>
          <a:p>
            <a:pPr indent="0" lvl="0" marL="0" rtl="0" algn="l">
              <a:spcBef>
                <a:spcPts val="0"/>
              </a:spcBef>
              <a:spcAft>
                <a:spcPts val="0"/>
              </a:spcAft>
              <a:buNone/>
            </a:pPr>
            <a:r>
              <a:rPr lang="en" sz="2400">
                <a:latin typeface="Google Sans Text"/>
                <a:ea typeface="Google Sans Text"/>
                <a:cs typeface="Google Sans Text"/>
                <a:sym typeface="Google Sans Text"/>
              </a:rPr>
              <a:t>Duplicate the weekly template for the number of weeks in your individual preparation journey. </a:t>
            </a:r>
            <a:endParaRPr sz="2400">
              <a:latin typeface="Google Sans Text"/>
              <a:ea typeface="Google Sans Text"/>
              <a:cs typeface="Google Sans Text"/>
              <a:sym typeface="Google Sans Tex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1</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1</a:t>
            </a:r>
            <a:endParaRPr sz="5700">
              <a:solidFill>
                <a:srgbClr val="3C4043"/>
              </a:solidFill>
              <a:latin typeface="Roboto Mono"/>
              <a:ea typeface="Roboto Mono"/>
              <a:cs typeface="Roboto Mono"/>
              <a:sym typeface="Roboto Mono"/>
            </a:endParaRPr>
          </a:p>
        </p:txBody>
      </p:sp>
      <p:sp>
        <p:nvSpPr>
          <p:cNvPr id="170" name="Google Shape;170;p32"/>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2"/>
          <p:cNvSpPr txBox="1"/>
          <p:nvPr/>
        </p:nvSpPr>
        <p:spPr>
          <a:xfrm>
            <a:off x="1037891" y="1300078"/>
            <a:ext cx="544200" cy="84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
        <p:nvSpPr>
          <p:cNvPr id="172" name="Google Shape;172;p32"/>
          <p:cNvSpPr txBox="1"/>
          <p:nvPr/>
        </p:nvSpPr>
        <p:spPr>
          <a:xfrm>
            <a:off x="2403650" y="914400"/>
            <a:ext cx="10201200" cy="1421700"/>
          </a:xfrm>
          <a:prstGeom prst="rect">
            <a:avLst/>
          </a:prstGeom>
          <a:noFill/>
          <a:ln>
            <a:noFill/>
          </a:ln>
        </p:spPr>
        <p:txBody>
          <a:bodyPr anchorCtr="0" anchor="ctr" bIns="0" lIns="0" spcFirstLastPara="1" rIns="182850" wrap="square" tIns="0">
            <a:noAutofit/>
          </a:bodyPr>
          <a:lstStyle/>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Diagnostic Question 05 </a:t>
            </a:r>
            <a:endParaRPr sz="4000">
              <a:solidFill>
                <a:srgbClr val="202124"/>
              </a:solidFill>
              <a:latin typeface="Google Sans Medium"/>
              <a:ea typeface="Google Sans Medium"/>
              <a:cs typeface="Google Sans Medium"/>
              <a:sym typeface="Google Sans Medium"/>
            </a:endParaRPr>
          </a:p>
        </p:txBody>
      </p:sp>
      <p:pic>
        <p:nvPicPr>
          <p:cNvPr id="173" name="Google Shape;173;p32"/>
          <p:cNvPicPr preferRelativeResize="0"/>
          <p:nvPr/>
        </p:nvPicPr>
        <p:blipFill>
          <a:blip r:embed="rId3">
            <a:alphaModFix/>
          </a:blip>
          <a:stretch>
            <a:fillRect/>
          </a:stretch>
        </p:blipFill>
        <p:spPr>
          <a:xfrm>
            <a:off x="13535525" y="768100"/>
            <a:ext cx="3394224" cy="3209424"/>
          </a:xfrm>
          <a:prstGeom prst="rect">
            <a:avLst/>
          </a:prstGeom>
          <a:noFill/>
          <a:ln>
            <a:noFill/>
          </a:ln>
        </p:spPr>
      </p:pic>
      <p:sp>
        <p:nvSpPr>
          <p:cNvPr id="174" name="Google Shape;174;p32"/>
          <p:cNvSpPr/>
          <p:nvPr/>
        </p:nvSpPr>
        <p:spPr>
          <a:xfrm rot="5400000">
            <a:off x="2895150" y="3796725"/>
            <a:ext cx="1143000" cy="6932400"/>
          </a:xfrm>
          <a:prstGeom prst="round2SameRect">
            <a:avLst>
              <a:gd fmla="val 16667"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2"/>
          <p:cNvSpPr txBox="1"/>
          <p:nvPr/>
        </p:nvSpPr>
        <p:spPr>
          <a:xfrm>
            <a:off x="8013475" y="4362525"/>
            <a:ext cx="9360000" cy="37350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Grant the most restrictive basic role to most services, grant predefined or custom roles as necessary.</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Grant predefined and custom roles that provide necessary permissions and grant basic roles only where needed.</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Grant the least restrictive basic roles to most services and grant predefined and custom roles only when necessary.</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Grant custom roles to individual users and implement basic roles at the resource level.</a:t>
            </a:r>
            <a:endParaRPr sz="2400">
              <a:solidFill>
                <a:srgbClr val="3C4043"/>
              </a:solidFill>
              <a:latin typeface="Google Sans Text"/>
              <a:ea typeface="Google Sans Text"/>
              <a:cs typeface="Google Sans Text"/>
              <a:sym typeface="Google Sans Text"/>
            </a:endParaRPr>
          </a:p>
          <a:p>
            <a:pPr indent="0" lvl="0" marL="0" rtl="0" algn="l">
              <a:lnSpc>
                <a:spcPct val="115000"/>
              </a:lnSpc>
              <a:spcBef>
                <a:spcPts val="1000"/>
              </a:spcBef>
              <a:spcAft>
                <a:spcPts val="0"/>
              </a:spcAft>
              <a:buNone/>
            </a:pPr>
            <a:r>
              <a:t/>
            </a:r>
            <a:endParaRPr sz="2400">
              <a:solidFill>
                <a:srgbClr val="3C4043"/>
              </a:solidFill>
              <a:latin typeface="Google Sans Text"/>
              <a:ea typeface="Google Sans Text"/>
              <a:cs typeface="Google Sans Text"/>
              <a:sym typeface="Google Sans Text"/>
            </a:endParaRPr>
          </a:p>
          <a:p>
            <a:pPr indent="0" lvl="0" marL="457200" rtl="0" algn="l">
              <a:lnSpc>
                <a:spcPct val="115000"/>
              </a:lnSpc>
              <a:spcBef>
                <a:spcPts val="1000"/>
              </a:spcBef>
              <a:spcAft>
                <a:spcPts val="0"/>
              </a:spcAft>
              <a:buNone/>
            </a:pPr>
            <a:r>
              <a:t/>
            </a:r>
            <a:endParaRPr sz="2400">
              <a:solidFill>
                <a:srgbClr val="3C4043"/>
              </a:solidFill>
              <a:latin typeface="Google Sans Text"/>
              <a:ea typeface="Google Sans Text"/>
              <a:cs typeface="Google Sans Text"/>
              <a:sym typeface="Google Sans Text"/>
            </a:endParaRPr>
          </a:p>
          <a:p>
            <a:pPr indent="0" lvl="0" marL="457200" rtl="0" algn="l">
              <a:lnSpc>
                <a:spcPct val="115000"/>
              </a:lnSpc>
              <a:spcBef>
                <a:spcPts val="1000"/>
              </a:spcBef>
              <a:spcAft>
                <a:spcPts val="0"/>
              </a:spcAft>
              <a:buNone/>
            </a:pPr>
            <a:r>
              <a:t/>
            </a:r>
            <a:endParaRPr sz="2400">
              <a:solidFill>
                <a:srgbClr val="3C4043"/>
              </a:solidFill>
              <a:latin typeface="Google Sans Text"/>
              <a:ea typeface="Google Sans Text"/>
              <a:cs typeface="Google Sans Text"/>
              <a:sym typeface="Google Sans Text"/>
            </a:endParaRPr>
          </a:p>
          <a:p>
            <a:pPr indent="0" lvl="0" marL="0" rtl="0" algn="l">
              <a:lnSpc>
                <a:spcPct val="115000"/>
              </a:lnSpc>
              <a:spcBef>
                <a:spcPts val="1000"/>
              </a:spcBef>
              <a:spcAft>
                <a:spcPts val="0"/>
              </a:spcAft>
              <a:buNone/>
            </a:pPr>
            <a:r>
              <a:t/>
            </a:r>
            <a:endParaRPr sz="2400">
              <a:solidFill>
                <a:srgbClr val="3C4043"/>
              </a:solidFill>
              <a:latin typeface="Google Sans Text"/>
              <a:ea typeface="Google Sans Text"/>
              <a:cs typeface="Google Sans Text"/>
              <a:sym typeface="Google Sans Text"/>
            </a:endParaRPr>
          </a:p>
          <a:p>
            <a:pPr indent="0" lvl="0" marL="0" rtl="0" algn="l">
              <a:lnSpc>
                <a:spcPct val="115000"/>
              </a:lnSpc>
              <a:spcBef>
                <a:spcPts val="1000"/>
              </a:spcBef>
              <a:spcAft>
                <a:spcPts val="1000"/>
              </a:spcAft>
              <a:buNone/>
            </a:pPr>
            <a:r>
              <a:t/>
            </a:r>
            <a:endParaRPr sz="2400">
              <a:solidFill>
                <a:srgbClr val="3C4043"/>
              </a:solidFill>
              <a:latin typeface="Google Sans Text"/>
              <a:ea typeface="Google Sans Text"/>
              <a:cs typeface="Google Sans Text"/>
              <a:sym typeface="Google Sans Text"/>
            </a:endParaRPr>
          </a:p>
        </p:txBody>
      </p:sp>
      <p:sp>
        <p:nvSpPr>
          <p:cNvPr id="176" name="Google Shape;176;p32"/>
          <p:cNvSpPr txBox="1"/>
          <p:nvPr/>
        </p:nvSpPr>
        <p:spPr>
          <a:xfrm>
            <a:off x="914350" y="4362525"/>
            <a:ext cx="6144900" cy="2208900"/>
          </a:xfrm>
          <a:prstGeom prst="rect">
            <a:avLst/>
          </a:prstGeom>
          <a:noFill/>
          <a:ln>
            <a:noFill/>
          </a:ln>
        </p:spPr>
        <p:txBody>
          <a:bodyPr anchorCtr="0" anchor="t" bIns="91425" lIns="0" spcFirstLastPara="1" rIns="91425" wrap="square" tIns="0">
            <a:spAutoFit/>
          </a:bodyPr>
          <a:lstStyle/>
          <a:p>
            <a:pPr indent="0" lvl="0" marL="0" rtl="0" algn="l">
              <a:lnSpc>
                <a:spcPct val="115000"/>
              </a:lnSpc>
              <a:spcBef>
                <a:spcPts val="0"/>
              </a:spcBef>
              <a:spcAft>
                <a:spcPts val="0"/>
              </a:spcAft>
              <a:buNone/>
            </a:pPr>
            <a:r>
              <a:rPr lang="en" sz="2400">
                <a:solidFill>
                  <a:srgbClr val="3C4043"/>
                </a:solidFill>
                <a:latin typeface="Google Sans Text"/>
                <a:ea typeface="Google Sans Text"/>
                <a:cs typeface="Google Sans Text"/>
                <a:sym typeface="Google Sans Text"/>
              </a:rPr>
              <a:t>You need to add new groups of employees in Cymbal Superstore’s production environment. You need to consider Google’s recommendation of using               least privilege.</a:t>
            </a:r>
            <a:endParaRPr sz="2400">
              <a:solidFill>
                <a:srgbClr val="3C4043"/>
              </a:solidFill>
              <a:latin typeface="Google Sans Text"/>
              <a:ea typeface="Google Sans Text"/>
              <a:cs typeface="Google Sans Text"/>
              <a:sym typeface="Google Sans Text"/>
            </a:endParaRPr>
          </a:p>
        </p:txBody>
      </p:sp>
      <p:sp>
        <p:nvSpPr>
          <p:cNvPr id="177" name="Google Shape;177;p32"/>
          <p:cNvSpPr txBox="1"/>
          <p:nvPr/>
        </p:nvSpPr>
        <p:spPr>
          <a:xfrm>
            <a:off x="914350" y="6821200"/>
            <a:ext cx="5793900" cy="939000"/>
          </a:xfrm>
          <a:prstGeom prst="rect">
            <a:avLst/>
          </a:prstGeom>
          <a:noFill/>
          <a:ln>
            <a:noFill/>
          </a:ln>
        </p:spPr>
        <p:txBody>
          <a:bodyPr anchorCtr="0" anchor="ctr" bIns="91425" lIns="0" spcFirstLastPara="1" rIns="91425" wrap="square" tIns="0">
            <a:noAutofit/>
          </a:bodyPr>
          <a:lstStyle/>
          <a:p>
            <a:pPr indent="0" lvl="0" marL="0" rtl="0" algn="l">
              <a:lnSpc>
                <a:spcPct val="115000"/>
              </a:lnSpc>
              <a:spcBef>
                <a:spcPts val="0"/>
              </a:spcBef>
              <a:spcAft>
                <a:spcPts val="0"/>
              </a:spcAft>
              <a:buNone/>
            </a:pPr>
            <a:r>
              <a:rPr lang="en" sz="2400">
                <a:solidFill>
                  <a:srgbClr val="FFFFFF"/>
                </a:solidFill>
                <a:latin typeface="Google Sans Text"/>
                <a:ea typeface="Google Sans Text"/>
                <a:cs typeface="Google Sans Text"/>
                <a:sym typeface="Google Sans Text"/>
              </a:rPr>
              <a:t>What should you do? </a:t>
            </a:r>
            <a:endParaRPr sz="2400">
              <a:solidFill>
                <a:srgbClr val="FFFFFF"/>
              </a:solidFill>
              <a:latin typeface="Google Sans Text"/>
              <a:ea typeface="Google Sans Text"/>
              <a:cs typeface="Google Sans Text"/>
              <a:sym typeface="Google Sans Text"/>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0" name="Shape 1410"/>
        <p:cNvGrpSpPr/>
        <p:nvPr/>
      </p:nvGrpSpPr>
      <p:grpSpPr>
        <a:xfrm>
          <a:off x="0" y="0"/>
          <a:ext cx="0" cy="0"/>
          <a:chOff x="0" y="0"/>
          <a:chExt cx="0" cy="0"/>
        </a:xfrm>
      </p:grpSpPr>
      <p:sp>
        <p:nvSpPr>
          <p:cNvPr id="1411" name="Google Shape;1411;p104"/>
          <p:cNvSpPr txBox="1"/>
          <p:nvPr/>
        </p:nvSpPr>
        <p:spPr>
          <a:xfrm>
            <a:off x="914350" y="920500"/>
            <a:ext cx="10918200" cy="1999800"/>
          </a:xfrm>
          <a:prstGeom prst="rect">
            <a:avLst/>
          </a:prstGeom>
          <a:noFill/>
          <a:ln>
            <a:noFill/>
          </a:ln>
        </p:spPr>
        <p:txBody>
          <a:bodyPr anchorCtr="0" anchor="t" bIns="0" lIns="0" spcFirstLastPara="1" rIns="183275" wrap="square" tIns="0">
            <a:noAutofit/>
          </a:bodyPr>
          <a:lstStyle/>
          <a:p>
            <a:pPr indent="0" lvl="0" marL="0" rtl="0" algn="l">
              <a:lnSpc>
                <a:spcPct val="12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Weekly study template (example)</a:t>
            </a:r>
            <a:endParaRPr sz="4800">
              <a:solidFill>
                <a:srgbClr val="202124"/>
              </a:solidFill>
              <a:latin typeface="Google Sans Medium"/>
              <a:ea typeface="Google Sans Medium"/>
              <a:cs typeface="Google Sans Medium"/>
              <a:sym typeface="Google Sans Medium"/>
            </a:endParaRPr>
          </a:p>
        </p:txBody>
      </p:sp>
      <p:graphicFrame>
        <p:nvGraphicFramePr>
          <p:cNvPr id="1412" name="Google Shape;1412;p104"/>
          <p:cNvGraphicFramePr/>
          <p:nvPr/>
        </p:nvGraphicFramePr>
        <p:xfrm>
          <a:off x="914350" y="2335434"/>
          <a:ext cx="3000000" cy="3000000"/>
        </p:xfrm>
        <a:graphic>
          <a:graphicData uri="http://schemas.openxmlformats.org/drawingml/2006/table">
            <a:tbl>
              <a:tblPr>
                <a:noFill/>
                <a:tableStyleId>{1C53E2CA-FDEF-41DB-87CB-DBCF889C2402}</a:tableStyleId>
              </a:tblPr>
              <a:tblGrid>
                <a:gridCol w="3539675"/>
                <a:gridCol w="12919975"/>
              </a:tblGrid>
              <a:tr h="1150200">
                <a:tc>
                  <a:txBody>
                    <a:bodyPr/>
                    <a:lstStyle/>
                    <a:p>
                      <a:pPr indent="0" lvl="0" marL="0" rtl="0" algn="l">
                        <a:spcBef>
                          <a:spcPts val="0"/>
                        </a:spcBef>
                        <a:spcAft>
                          <a:spcPts val="0"/>
                        </a:spcAft>
                        <a:buNone/>
                      </a:pPr>
                      <a:r>
                        <a:rPr lang="en" sz="2600">
                          <a:solidFill>
                            <a:srgbClr val="3C4043"/>
                          </a:solidFill>
                          <a:latin typeface="Google Sans Text Medium"/>
                          <a:ea typeface="Google Sans Text Medium"/>
                          <a:cs typeface="Google Sans Text Medium"/>
                          <a:sym typeface="Google Sans Text Medium"/>
                        </a:rPr>
                        <a:t>Area(s) of focus:</a:t>
                      </a:r>
                      <a:endParaRPr sz="2600">
                        <a:solidFill>
                          <a:srgbClr val="3C4043"/>
                        </a:solidFill>
                        <a:latin typeface="Google Sans Text Medium"/>
                        <a:ea typeface="Google Sans Text Medium"/>
                        <a:cs typeface="Google Sans Text Medium"/>
                        <a:sym typeface="Google Sans Text Medium"/>
                      </a:endParaRPr>
                    </a:p>
                  </a:txBody>
                  <a:tcPr marT="182875" marB="0" marR="0" marL="0">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76200">
                      <a:solidFill>
                        <a:srgbClr val="FFFFFF">
                          <a:alpha val="0"/>
                        </a:srgbClr>
                      </a:solidFill>
                      <a:prstDash val="solid"/>
                      <a:round/>
                      <a:headEnd len="sm" w="sm" type="none"/>
                      <a:tailEnd len="sm" w="sm" type="none"/>
                    </a:lnT>
                    <a:lnB cap="flat" cmpd="sng" w="76200">
                      <a:solidFill>
                        <a:srgbClr val="FFFFFF">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2300">
                          <a:solidFill>
                            <a:srgbClr val="202124"/>
                          </a:solidFill>
                          <a:latin typeface="Google Sans Text"/>
                          <a:ea typeface="Google Sans Text"/>
                          <a:cs typeface="Google Sans Text"/>
                          <a:sym typeface="Google Sans Text"/>
                        </a:rPr>
                        <a:t>Configuring access using IAM</a:t>
                      </a:r>
                      <a:endParaRPr sz="2300">
                        <a:solidFill>
                          <a:srgbClr val="202124"/>
                        </a:solidFill>
                        <a:latin typeface="Google Sans Text"/>
                        <a:ea typeface="Google Sans Text"/>
                        <a:cs typeface="Google Sans Text"/>
                        <a:sym typeface="Google Sans Text"/>
                      </a:endParaRPr>
                    </a:p>
                  </a:txBody>
                  <a:tcPr marT="182850" marB="182875" marR="182850" marL="182850">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76200">
                      <a:solidFill>
                        <a:srgbClr val="FFFFFF">
                          <a:alpha val="0"/>
                        </a:srgbClr>
                      </a:solidFill>
                      <a:prstDash val="solid"/>
                      <a:round/>
                      <a:headEnd len="sm" w="sm" type="none"/>
                      <a:tailEnd len="sm" w="sm" type="none"/>
                    </a:lnT>
                    <a:lnB cap="flat" cmpd="sng" w="76200">
                      <a:solidFill>
                        <a:srgbClr val="FFFFFF">
                          <a:alpha val="0"/>
                        </a:srgbClr>
                      </a:solidFill>
                      <a:prstDash val="solid"/>
                      <a:round/>
                      <a:headEnd len="sm" w="sm" type="none"/>
                      <a:tailEnd len="sm" w="sm" type="none"/>
                    </a:lnB>
                    <a:solidFill>
                      <a:srgbClr val="F1F3F4"/>
                    </a:solidFill>
                  </a:tcPr>
                </a:tc>
              </a:tr>
              <a:tr h="1150200">
                <a:tc>
                  <a:txBody>
                    <a:bodyPr/>
                    <a:lstStyle/>
                    <a:p>
                      <a:pPr indent="0" lvl="0" marL="0" rtl="0" algn="l">
                        <a:spcBef>
                          <a:spcPts val="0"/>
                        </a:spcBef>
                        <a:spcAft>
                          <a:spcPts val="0"/>
                        </a:spcAft>
                        <a:buNone/>
                      </a:pPr>
                      <a:r>
                        <a:rPr lang="en" sz="2600">
                          <a:solidFill>
                            <a:srgbClr val="3C4043"/>
                          </a:solidFill>
                          <a:latin typeface="Google Sans Text Medium"/>
                          <a:ea typeface="Google Sans Text Medium"/>
                          <a:cs typeface="Google Sans Text Medium"/>
                          <a:sym typeface="Google Sans Text Medium"/>
                        </a:rPr>
                        <a:t>Courses/modules             to complete:</a:t>
                      </a:r>
                      <a:endParaRPr sz="2600">
                        <a:solidFill>
                          <a:srgbClr val="3C4043"/>
                        </a:solidFill>
                        <a:latin typeface="Google Sans Text Medium"/>
                        <a:ea typeface="Google Sans Text Medium"/>
                        <a:cs typeface="Google Sans Text Medium"/>
                        <a:sym typeface="Google Sans Text Medium"/>
                      </a:endParaRPr>
                    </a:p>
                  </a:txBody>
                  <a:tcPr marT="182875" marB="0" marR="0" marL="0">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76200">
                      <a:solidFill>
                        <a:srgbClr val="FFFFFF">
                          <a:alpha val="0"/>
                        </a:srgbClr>
                      </a:solidFill>
                      <a:prstDash val="solid"/>
                      <a:round/>
                      <a:headEnd len="sm" w="sm" type="none"/>
                      <a:tailEnd len="sm" w="sm" type="none"/>
                    </a:lnT>
                    <a:lnB cap="flat" cmpd="sng" w="76200">
                      <a:solidFill>
                        <a:srgbClr val="FFFFFF">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2300">
                          <a:solidFill>
                            <a:srgbClr val="202124"/>
                          </a:solidFill>
                          <a:latin typeface="Google Sans Text"/>
                          <a:ea typeface="Google Sans Text"/>
                          <a:cs typeface="Google Sans Text"/>
                          <a:sym typeface="Google Sans Text"/>
                        </a:rPr>
                        <a:t>Google Cloud Fundamentals: Core Infrastructure, Module 2 Getting Started with Google Cloud</a:t>
                      </a:r>
                      <a:endParaRPr sz="2300">
                        <a:solidFill>
                          <a:srgbClr val="202124"/>
                        </a:solidFill>
                        <a:latin typeface="Google Sans Text"/>
                        <a:ea typeface="Google Sans Text"/>
                        <a:cs typeface="Google Sans Text"/>
                        <a:sym typeface="Google Sans Text"/>
                      </a:endParaRPr>
                    </a:p>
                    <a:p>
                      <a:pPr indent="0" lvl="0" marL="0" rtl="0" algn="l">
                        <a:lnSpc>
                          <a:spcPct val="115000"/>
                        </a:lnSpc>
                        <a:spcBef>
                          <a:spcPts val="0"/>
                        </a:spcBef>
                        <a:spcAft>
                          <a:spcPts val="0"/>
                        </a:spcAft>
                        <a:buNone/>
                      </a:pPr>
                      <a:r>
                        <a:rPr lang="en" sz="2300">
                          <a:solidFill>
                            <a:srgbClr val="202124"/>
                          </a:solidFill>
                          <a:latin typeface="Google Sans Text"/>
                          <a:ea typeface="Google Sans Text"/>
                          <a:cs typeface="Google Sans Text"/>
                          <a:sym typeface="Google Sans Text"/>
                        </a:rPr>
                        <a:t>Architecting with Google Compute Engine, Module 4 IAM</a:t>
                      </a:r>
                      <a:endParaRPr sz="2300">
                        <a:solidFill>
                          <a:srgbClr val="202124"/>
                        </a:solidFill>
                        <a:latin typeface="Google Sans Text"/>
                        <a:ea typeface="Google Sans Text"/>
                        <a:cs typeface="Google Sans Text"/>
                        <a:sym typeface="Google Sans Text"/>
                      </a:endParaRPr>
                    </a:p>
                  </a:txBody>
                  <a:tcPr marT="182850" marB="182850" marR="182850" marL="182850">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76200">
                      <a:solidFill>
                        <a:srgbClr val="FFFFFF">
                          <a:alpha val="0"/>
                        </a:srgbClr>
                      </a:solidFill>
                      <a:prstDash val="solid"/>
                      <a:round/>
                      <a:headEnd len="sm" w="sm" type="none"/>
                      <a:tailEnd len="sm" w="sm" type="none"/>
                    </a:lnT>
                    <a:lnB cap="flat" cmpd="sng" w="76200">
                      <a:solidFill>
                        <a:srgbClr val="FFFFFF">
                          <a:alpha val="0"/>
                        </a:srgbClr>
                      </a:solidFill>
                      <a:prstDash val="solid"/>
                      <a:round/>
                      <a:headEnd len="sm" w="sm" type="none"/>
                      <a:tailEnd len="sm" w="sm" type="none"/>
                    </a:lnB>
                    <a:solidFill>
                      <a:srgbClr val="F1F3F4"/>
                    </a:solidFill>
                  </a:tcPr>
                </a:tc>
              </a:tr>
              <a:tr h="1150200">
                <a:tc>
                  <a:txBody>
                    <a:bodyPr/>
                    <a:lstStyle/>
                    <a:p>
                      <a:pPr indent="0" lvl="0" marL="0" rtl="0" algn="l">
                        <a:spcBef>
                          <a:spcPts val="0"/>
                        </a:spcBef>
                        <a:spcAft>
                          <a:spcPts val="0"/>
                        </a:spcAft>
                        <a:buNone/>
                      </a:pPr>
                      <a:r>
                        <a:rPr lang="en" sz="2600">
                          <a:solidFill>
                            <a:srgbClr val="3C4043"/>
                          </a:solidFill>
                          <a:latin typeface="Google Sans Text Medium"/>
                          <a:ea typeface="Google Sans Text Medium"/>
                          <a:cs typeface="Google Sans Text Medium"/>
                          <a:sym typeface="Google Sans Text Medium"/>
                        </a:rPr>
                        <a:t>Skill Badges/labs               to complete:</a:t>
                      </a:r>
                      <a:endParaRPr sz="2600">
                        <a:solidFill>
                          <a:srgbClr val="3C4043"/>
                        </a:solidFill>
                        <a:latin typeface="Google Sans Text Medium"/>
                        <a:ea typeface="Google Sans Text Medium"/>
                        <a:cs typeface="Google Sans Text Medium"/>
                        <a:sym typeface="Google Sans Text Medium"/>
                      </a:endParaRPr>
                    </a:p>
                  </a:txBody>
                  <a:tcPr marT="182875" marB="0" marR="0" marL="0">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76200">
                      <a:solidFill>
                        <a:srgbClr val="FFFFFF">
                          <a:alpha val="0"/>
                        </a:srgbClr>
                      </a:solidFill>
                      <a:prstDash val="solid"/>
                      <a:round/>
                      <a:headEnd len="sm" w="sm" type="none"/>
                      <a:tailEnd len="sm" w="sm" type="none"/>
                    </a:lnT>
                    <a:lnB cap="flat" cmpd="sng" w="76200">
                      <a:solidFill>
                        <a:srgbClr val="FFFFFF">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2300">
                          <a:solidFill>
                            <a:srgbClr val="202124"/>
                          </a:solidFill>
                          <a:latin typeface="Google Sans Text"/>
                          <a:ea typeface="Google Sans Text"/>
                          <a:cs typeface="Google Sans Text"/>
                          <a:sym typeface="Google Sans Text"/>
                        </a:rPr>
                        <a:t>Set Up and Configure a Cloud Environment in Google Cloud Quest</a:t>
                      </a:r>
                      <a:endParaRPr sz="2300">
                        <a:solidFill>
                          <a:srgbClr val="202124"/>
                        </a:solidFill>
                        <a:latin typeface="Google Sans Text"/>
                        <a:ea typeface="Google Sans Text"/>
                        <a:cs typeface="Google Sans Text"/>
                        <a:sym typeface="Google Sans Text"/>
                      </a:endParaRPr>
                    </a:p>
                  </a:txBody>
                  <a:tcPr marT="182850" marB="182875" marR="182850" marL="182850">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76200">
                      <a:solidFill>
                        <a:srgbClr val="FFFFFF">
                          <a:alpha val="0"/>
                        </a:srgbClr>
                      </a:solidFill>
                      <a:prstDash val="solid"/>
                      <a:round/>
                      <a:headEnd len="sm" w="sm" type="none"/>
                      <a:tailEnd len="sm" w="sm" type="none"/>
                    </a:lnT>
                    <a:lnB cap="flat" cmpd="sng" w="76200">
                      <a:solidFill>
                        <a:srgbClr val="FFFFFF">
                          <a:alpha val="0"/>
                        </a:srgbClr>
                      </a:solidFill>
                      <a:prstDash val="solid"/>
                      <a:round/>
                      <a:headEnd len="sm" w="sm" type="none"/>
                      <a:tailEnd len="sm" w="sm" type="none"/>
                    </a:lnB>
                    <a:solidFill>
                      <a:srgbClr val="F1F3F4"/>
                    </a:solidFill>
                  </a:tcPr>
                </a:tc>
              </a:tr>
              <a:tr h="2207975">
                <a:tc>
                  <a:txBody>
                    <a:bodyPr/>
                    <a:lstStyle/>
                    <a:p>
                      <a:pPr indent="0" lvl="0" marL="0" rtl="0" algn="l">
                        <a:spcBef>
                          <a:spcPts val="0"/>
                        </a:spcBef>
                        <a:spcAft>
                          <a:spcPts val="0"/>
                        </a:spcAft>
                        <a:buNone/>
                      </a:pPr>
                      <a:r>
                        <a:rPr lang="en" sz="2600">
                          <a:solidFill>
                            <a:srgbClr val="3C4043"/>
                          </a:solidFill>
                          <a:latin typeface="Google Sans Text Medium"/>
                          <a:ea typeface="Google Sans Text Medium"/>
                          <a:cs typeface="Google Sans Text Medium"/>
                          <a:sym typeface="Google Sans Text Medium"/>
                        </a:rPr>
                        <a:t>Documentation                   to review:</a:t>
                      </a:r>
                      <a:endParaRPr sz="2600">
                        <a:solidFill>
                          <a:srgbClr val="3C4043"/>
                        </a:solidFill>
                        <a:latin typeface="Google Sans Text Medium"/>
                        <a:ea typeface="Google Sans Text Medium"/>
                        <a:cs typeface="Google Sans Text Medium"/>
                        <a:sym typeface="Google Sans Text Medium"/>
                      </a:endParaRPr>
                    </a:p>
                  </a:txBody>
                  <a:tcPr marT="182875" marB="0" marR="0" marL="0">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76200">
                      <a:solidFill>
                        <a:srgbClr val="FFFFFF">
                          <a:alpha val="0"/>
                        </a:srgbClr>
                      </a:solidFill>
                      <a:prstDash val="solid"/>
                      <a:round/>
                      <a:headEnd len="sm" w="sm" type="none"/>
                      <a:tailEnd len="sm" w="sm" type="none"/>
                    </a:lnT>
                    <a:lnB cap="flat" cmpd="sng" w="76200">
                      <a:solidFill>
                        <a:srgbClr val="FFFFFF">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000" u="sng">
                          <a:solidFill>
                            <a:srgbClr val="1A73E8"/>
                          </a:solidFill>
                          <a:latin typeface="Google Sans"/>
                          <a:ea typeface="Google Sans"/>
                          <a:cs typeface="Google Sans"/>
                          <a:sym typeface="Google Sans"/>
                          <a:hlinkClick r:id="rId3">
                            <a:extLst>
                              <a:ext uri="{A12FA001-AC4F-418D-AE19-62706E023703}">
                                <ahyp:hlinkClr val="tx"/>
                              </a:ext>
                            </a:extLst>
                          </a:hlinkClick>
                        </a:rPr>
                        <a:t>https://cloud.google.com/iam/docs/overview</a:t>
                      </a:r>
                      <a:endParaRPr sz="2000">
                        <a:latin typeface="Google Sans"/>
                        <a:ea typeface="Google Sans"/>
                        <a:cs typeface="Google Sans"/>
                        <a:sym typeface="Google Sans"/>
                      </a:endParaRPr>
                    </a:p>
                    <a:p>
                      <a:pPr indent="0" lvl="0" marL="0" rtl="0" algn="l">
                        <a:spcBef>
                          <a:spcPts val="0"/>
                        </a:spcBef>
                        <a:spcAft>
                          <a:spcPts val="0"/>
                        </a:spcAft>
                        <a:buNone/>
                      </a:pPr>
                      <a:r>
                        <a:rPr lang="en" sz="2000" u="sng">
                          <a:solidFill>
                            <a:srgbClr val="1A73E8"/>
                          </a:solidFill>
                          <a:latin typeface="Google Sans"/>
                          <a:ea typeface="Google Sans"/>
                          <a:cs typeface="Google Sans"/>
                          <a:sym typeface="Google Sans"/>
                          <a:hlinkClick r:id="rId4">
                            <a:extLst>
                              <a:ext uri="{A12FA001-AC4F-418D-AE19-62706E023703}">
                                <ahyp:hlinkClr val="tx"/>
                              </a:ext>
                            </a:extLst>
                          </a:hlinkClick>
                        </a:rPr>
                        <a:t>https://cloud.google.com/architecture/prep-kubernetes-engine-for-prod#managing_identity_and_access</a:t>
                      </a:r>
                      <a:endParaRPr sz="2000">
                        <a:latin typeface="Google Sans"/>
                        <a:ea typeface="Google Sans"/>
                        <a:cs typeface="Google Sans"/>
                        <a:sym typeface="Google Sans"/>
                      </a:endParaRPr>
                    </a:p>
                    <a:p>
                      <a:pPr indent="0" lvl="0" marL="0" rtl="0" algn="l">
                        <a:spcBef>
                          <a:spcPts val="0"/>
                        </a:spcBef>
                        <a:spcAft>
                          <a:spcPts val="0"/>
                        </a:spcAft>
                        <a:buNone/>
                      </a:pPr>
                      <a:r>
                        <a:rPr lang="en" sz="2000" u="sng">
                          <a:solidFill>
                            <a:srgbClr val="1A73E8"/>
                          </a:solidFill>
                          <a:latin typeface="Google Sans"/>
                          <a:ea typeface="Google Sans"/>
                          <a:cs typeface="Google Sans"/>
                          <a:sym typeface="Google Sans"/>
                          <a:hlinkClick r:id="rId5">
                            <a:extLst>
                              <a:ext uri="{A12FA001-AC4F-418D-AE19-62706E023703}">
                                <ahyp:hlinkClr val="tx"/>
                              </a:ext>
                            </a:extLst>
                          </a:hlinkClick>
                        </a:rPr>
                        <a:t>https://cloud.google.com/iam/docs/creating-custom-roles</a:t>
                      </a:r>
                      <a:endParaRPr sz="2000">
                        <a:solidFill>
                          <a:srgbClr val="3C4043"/>
                        </a:solidFill>
                        <a:latin typeface="Google Sans"/>
                        <a:ea typeface="Google Sans"/>
                        <a:cs typeface="Google Sans"/>
                        <a:sym typeface="Google Sans"/>
                      </a:endParaRPr>
                    </a:p>
                    <a:p>
                      <a:pPr indent="0" lvl="0" marL="0" rtl="0" algn="l">
                        <a:spcBef>
                          <a:spcPts val="0"/>
                        </a:spcBef>
                        <a:spcAft>
                          <a:spcPts val="0"/>
                        </a:spcAft>
                        <a:buNone/>
                      </a:pPr>
                      <a:r>
                        <a:rPr lang="en" sz="2000" u="sng">
                          <a:solidFill>
                            <a:srgbClr val="1A73E8"/>
                          </a:solidFill>
                          <a:latin typeface="Google Sans"/>
                          <a:ea typeface="Google Sans"/>
                          <a:cs typeface="Google Sans"/>
                          <a:sym typeface="Google Sans"/>
                          <a:hlinkClick r:id="rId6">
                            <a:extLst>
                              <a:ext uri="{A12FA001-AC4F-418D-AE19-62706E023703}">
                                <ahyp:hlinkClr val="tx"/>
                              </a:ext>
                            </a:extLst>
                          </a:hlinkClick>
                        </a:rPr>
                        <a:t>https://cloud.google.com/docs/authentication/production#automatically</a:t>
                      </a:r>
                      <a:endParaRPr sz="2000">
                        <a:solidFill>
                          <a:srgbClr val="3C4043"/>
                        </a:solidFill>
                        <a:latin typeface="Google Sans"/>
                        <a:ea typeface="Google Sans"/>
                        <a:cs typeface="Google Sans"/>
                        <a:sym typeface="Google Sans"/>
                      </a:endParaRPr>
                    </a:p>
                    <a:p>
                      <a:pPr indent="0" lvl="0" marL="0" rtl="0" algn="l">
                        <a:spcBef>
                          <a:spcPts val="0"/>
                        </a:spcBef>
                        <a:spcAft>
                          <a:spcPts val="0"/>
                        </a:spcAft>
                        <a:buNone/>
                      </a:pPr>
                      <a:r>
                        <a:rPr lang="en" sz="2000" u="sng">
                          <a:solidFill>
                            <a:srgbClr val="1A73E8"/>
                          </a:solidFill>
                          <a:latin typeface="Google Sans"/>
                          <a:ea typeface="Google Sans"/>
                          <a:cs typeface="Google Sans"/>
                          <a:sym typeface="Google Sans"/>
                          <a:hlinkClick r:id="rId7">
                            <a:extLst>
                              <a:ext uri="{A12FA001-AC4F-418D-AE19-62706E023703}">
                                <ahyp:hlinkClr val="tx"/>
                              </a:ext>
                            </a:extLst>
                          </a:hlinkClick>
                        </a:rPr>
                        <a:t>https://cloud.google.com/docs/authentication/</a:t>
                      </a:r>
                      <a:r>
                        <a:rPr lang="en" sz="2000">
                          <a:solidFill>
                            <a:srgbClr val="3C4043"/>
                          </a:solidFill>
                          <a:latin typeface="Google Sans"/>
                          <a:ea typeface="Google Sans"/>
                          <a:cs typeface="Google Sans"/>
                          <a:sym typeface="Google Sans"/>
                        </a:rPr>
                        <a:t> </a:t>
                      </a:r>
                      <a:endParaRPr sz="2000">
                        <a:solidFill>
                          <a:srgbClr val="202124"/>
                        </a:solidFill>
                        <a:latin typeface="Google Sans Text"/>
                        <a:ea typeface="Google Sans Text"/>
                        <a:cs typeface="Google Sans Text"/>
                        <a:sym typeface="Google Sans Text"/>
                      </a:endParaRPr>
                    </a:p>
                  </a:txBody>
                  <a:tcPr marT="182850" marB="182875" marR="182850" marL="182850">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76200">
                      <a:solidFill>
                        <a:srgbClr val="FFFFFF">
                          <a:alpha val="0"/>
                        </a:srgbClr>
                      </a:solidFill>
                      <a:prstDash val="solid"/>
                      <a:round/>
                      <a:headEnd len="sm" w="sm" type="none"/>
                      <a:tailEnd len="sm" w="sm" type="none"/>
                    </a:lnT>
                    <a:lnB cap="flat" cmpd="sng" w="76200">
                      <a:solidFill>
                        <a:srgbClr val="FFFFFF">
                          <a:alpha val="0"/>
                        </a:srgbClr>
                      </a:solidFill>
                      <a:prstDash val="solid"/>
                      <a:round/>
                      <a:headEnd len="sm" w="sm" type="none"/>
                      <a:tailEnd len="sm" w="sm" type="none"/>
                    </a:lnB>
                    <a:solidFill>
                      <a:srgbClr val="F1F3F4"/>
                    </a:solidFill>
                  </a:tcPr>
                </a:tc>
              </a:tr>
              <a:tr h="1242475">
                <a:tc>
                  <a:txBody>
                    <a:bodyPr/>
                    <a:lstStyle/>
                    <a:p>
                      <a:pPr indent="0" lvl="0" marL="0" rtl="0" algn="l">
                        <a:spcBef>
                          <a:spcPts val="0"/>
                        </a:spcBef>
                        <a:spcAft>
                          <a:spcPts val="0"/>
                        </a:spcAft>
                        <a:buNone/>
                      </a:pPr>
                      <a:r>
                        <a:rPr lang="en" sz="2600">
                          <a:solidFill>
                            <a:srgbClr val="3C4043"/>
                          </a:solidFill>
                          <a:latin typeface="Google Sans Text Medium"/>
                          <a:ea typeface="Google Sans Text Medium"/>
                          <a:cs typeface="Google Sans Text Medium"/>
                          <a:sym typeface="Google Sans Text Medium"/>
                        </a:rPr>
                        <a:t>Additional study: </a:t>
                      </a:r>
                      <a:endParaRPr sz="2600">
                        <a:solidFill>
                          <a:srgbClr val="3C4043"/>
                        </a:solidFill>
                        <a:latin typeface="Google Sans Text Medium"/>
                        <a:ea typeface="Google Sans Text Medium"/>
                        <a:cs typeface="Google Sans Text Medium"/>
                        <a:sym typeface="Google Sans Text Medium"/>
                      </a:endParaRPr>
                    </a:p>
                  </a:txBody>
                  <a:tcPr marT="182875" marB="0" marR="0" marL="0">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76200">
                      <a:solidFill>
                        <a:srgbClr val="FFFFFF">
                          <a:alpha val="0"/>
                        </a:srgbClr>
                      </a:solidFill>
                      <a:prstDash val="solid"/>
                      <a:round/>
                      <a:headEnd len="sm" w="sm" type="none"/>
                      <a:tailEnd len="sm" w="sm" type="none"/>
                    </a:lnT>
                    <a:lnB cap="flat" cmpd="sng" w="76200">
                      <a:solidFill>
                        <a:srgbClr val="FFFFFF">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2300">
                          <a:solidFill>
                            <a:srgbClr val="202124"/>
                          </a:solidFill>
                          <a:latin typeface="Google Sans Text"/>
                          <a:ea typeface="Google Sans Text"/>
                          <a:cs typeface="Google Sans Text"/>
                          <a:sym typeface="Google Sans Text"/>
                        </a:rPr>
                        <a:t>Sample questions 1-5</a:t>
                      </a:r>
                      <a:endParaRPr sz="2300">
                        <a:solidFill>
                          <a:srgbClr val="202124"/>
                        </a:solidFill>
                        <a:latin typeface="Google Sans Text"/>
                        <a:ea typeface="Google Sans Text"/>
                        <a:cs typeface="Google Sans Text"/>
                        <a:sym typeface="Google Sans Text"/>
                      </a:endParaRPr>
                    </a:p>
                  </a:txBody>
                  <a:tcPr marT="182850" marB="182875" marR="182850" marL="182850">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76200">
                      <a:solidFill>
                        <a:srgbClr val="FFFFFF">
                          <a:alpha val="0"/>
                        </a:srgbClr>
                      </a:solidFill>
                      <a:prstDash val="solid"/>
                      <a:round/>
                      <a:headEnd len="sm" w="sm" type="none"/>
                      <a:tailEnd len="sm" w="sm" type="none"/>
                    </a:lnT>
                    <a:lnB cap="flat" cmpd="sng" w="76200">
                      <a:solidFill>
                        <a:srgbClr val="FFFFFF">
                          <a:alpha val="0"/>
                        </a:srgbClr>
                      </a:solidFill>
                      <a:prstDash val="solid"/>
                      <a:round/>
                      <a:headEnd len="sm" w="sm" type="none"/>
                      <a:tailEnd len="sm" w="sm" type="none"/>
                    </a:lnB>
                    <a:solidFill>
                      <a:srgbClr val="F1F3F4"/>
                    </a:solidFill>
                  </a:tcPr>
                </a:tc>
              </a:tr>
            </a:tbl>
          </a:graphicData>
        </a:graphic>
      </p:graphicFrame>
      <p:cxnSp>
        <p:nvCxnSpPr>
          <p:cNvPr id="1413" name="Google Shape;1413;p104"/>
          <p:cNvCxnSpPr/>
          <p:nvPr/>
        </p:nvCxnSpPr>
        <p:spPr>
          <a:xfrm rot="10800000">
            <a:off x="4454025" y="2374050"/>
            <a:ext cx="0" cy="6820200"/>
          </a:xfrm>
          <a:prstGeom prst="straightConnector1">
            <a:avLst/>
          </a:prstGeom>
          <a:noFill/>
          <a:ln cap="flat" cmpd="sng" w="38100">
            <a:solidFill>
              <a:srgbClr val="1A73E8"/>
            </a:solidFill>
            <a:prstDash val="solid"/>
            <a:round/>
            <a:headEnd len="med" w="med" type="none"/>
            <a:tailEnd len="med" w="med" type="none"/>
          </a:ln>
        </p:spPr>
      </p:cxnSp>
      <p:cxnSp>
        <p:nvCxnSpPr>
          <p:cNvPr id="1414" name="Google Shape;1414;p104"/>
          <p:cNvCxnSpPr/>
          <p:nvPr/>
        </p:nvCxnSpPr>
        <p:spPr>
          <a:xfrm>
            <a:off x="4239150" y="3466675"/>
            <a:ext cx="13113000" cy="0"/>
          </a:xfrm>
          <a:prstGeom prst="straightConnector1">
            <a:avLst/>
          </a:prstGeom>
          <a:noFill/>
          <a:ln cap="flat" cmpd="sng" w="76200">
            <a:solidFill>
              <a:srgbClr val="FFFFFF"/>
            </a:solidFill>
            <a:prstDash val="solid"/>
            <a:round/>
            <a:headEnd len="med" w="med" type="none"/>
            <a:tailEnd len="med" w="med" type="none"/>
          </a:ln>
        </p:spPr>
      </p:cxnSp>
      <p:cxnSp>
        <p:nvCxnSpPr>
          <p:cNvPr id="1415" name="Google Shape;1415;p104"/>
          <p:cNvCxnSpPr/>
          <p:nvPr/>
        </p:nvCxnSpPr>
        <p:spPr>
          <a:xfrm>
            <a:off x="4263025" y="4635825"/>
            <a:ext cx="13113000" cy="0"/>
          </a:xfrm>
          <a:prstGeom prst="straightConnector1">
            <a:avLst/>
          </a:prstGeom>
          <a:noFill/>
          <a:ln cap="flat" cmpd="sng" w="76200">
            <a:solidFill>
              <a:srgbClr val="FFFFFF"/>
            </a:solidFill>
            <a:prstDash val="solid"/>
            <a:round/>
            <a:headEnd len="med" w="med" type="none"/>
            <a:tailEnd len="med" w="med" type="none"/>
          </a:ln>
        </p:spPr>
      </p:cxnSp>
      <p:cxnSp>
        <p:nvCxnSpPr>
          <p:cNvPr id="1416" name="Google Shape;1416;p104"/>
          <p:cNvCxnSpPr/>
          <p:nvPr/>
        </p:nvCxnSpPr>
        <p:spPr>
          <a:xfrm>
            <a:off x="4239150" y="5784150"/>
            <a:ext cx="13113000" cy="0"/>
          </a:xfrm>
          <a:prstGeom prst="straightConnector1">
            <a:avLst/>
          </a:prstGeom>
          <a:noFill/>
          <a:ln cap="flat" cmpd="sng" w="76200">
            <a:solidFill>
              <a:srgbClr val="FFFFFF"/>
            </a:solidFill>
            <a:prstDash val="solid"/>
            <a:round/>
            <a:headEnd len="med" w="med" type="none"/>
            <a:tailEnd len="med" w="med" type="none"/>
          </a:ln>
        </p:spPr>
      </p:cxnSp>
      <p:cxnSp>
        <p:nvCxnSpPr>
          <p:cNvPr id="1417" name="Google Shape;1417;p104"/>
          <p:cNvCxnSpPr/>
          <p:nvPr/>
        </p:nvCxnSpPr>
        <p:spPr>
          <a:xfrm>
            <a:off x="4287725" y="7994000"/>
            <a:ext cx="13113000" cy="0"/>
          </a:xfrm>
          <a:prstGeom prst="straightConnector1">
            <a:avLst/>
          </a:prstGeom>
          <a:noFill/>
          <a:ln cap="flat" cmpd="sng" w="76200">
            <a:solidFill>
              <a:srgbClr val="FFFFFF"/>
            </a:solidFill>
            <a:prstDash val="solid"/>
            <a:round/>
            <a:headEnd len="med" w="med" type="none"/>
            <a:tailEnd len="med" w="med" type="none"/>
          </a:ln>
        </p:spPr>
      </p:cxn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1" name="Shape 1421"/>
        <p:cNvGrpSpPr/>
        <p:nvPr/>
      </p:nvGrpSpPr>
      <p:grpSpPr>
        <a:xfrm>
          <a:off x="0" y="0"/>
          <a:ext cx="0" cy="0"/>
          <a:chOff x="0" y="0"/>
          <a:chExt cx="0" cy="0"/>
        </a:xfrm>
      </p:grpSpPr>
      <p:sp>
        <p:nvSpPr>
          <p:cNvPr id="1422" name="Google Shape;1422;p105"/>
          <p:cNvSpPr txBox="1"/>
          <p:nvPr/>
        </p:nvSpPr>
        <p:spPr>
          <a:xfrm>
            <a:off x="914350" y="920500"/>
            <a:ext cx="10918200" cy="1999800"/>
          </a:xfrm>
          <a:prstGeom prst="rect">
            <a:avLst/>
          </a:prstGeom>
          <a:noFill/>
          <a:ln>
            <a:noFill/>
          </a:ln>
        </p:spPr>
        <p:txBody>
          <a:bodyPr anchorCtr="0" anchor="t" bIns="0" lIns="0" spcFirstLastPara="1" rIns="183275" wrap="square" tIns="0">
            <a:noAutofit/>
          </a:bodyPr>
          <a:lstStyle/>
          <a:p>
            <a:pPr indent="0" lvl="0" marL="0" rtl="0" algn="l">
              <a:lnSpc>
                <a:spcPct val="12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Weekly study template</a:t>
            </a:r>
            <a:endParaRPr sz="4800">
              <a:solidFill>
                <a:srgbClr val="202124"/>
              </a:solidFill>
              <a:latin typeface="Google Sans Medium"/>
              <a:ea typeface="Google Sans Medium"/>
              <a:cs typeface="Google Sans Medium"/>
              <a:sym typeface="Google Sans Medium"/>
            </a:endParaRPr>
          </a:p>
        </p:txBody>
      </p:sp>
      <p:graphicFrame>
        <p:nvGraphicFramePr>
          <p:cNvPr id="1423" name="Google Shape;1423;p105"/>
          <p:cNvGraphicFramePr/>
          <p:nvPr/>
        </p:nvGraphicFramePr>
        <p:xfrm>
          <a:off x="914350" y="2335434"/>
          <a:ext cx="3000000" cy="3000000"/>
        </p:xfrm>
        <a:graphic>
          <a:graphicData uri="http://schemas.openxmlformats.org/drawingml/2006/table">
            <a:tbl>
              <a:tblPr>
                <a:noFill/>
                <a:tableStyleId>{1C53E2CA-FDEF-41DB-87CB-DBCF889C2402}</a:tableStyleId>
              </a:tblPr>
              <a:tblGrid>
                <a:gridCol w="3539675"/>
                <a:gridCol w="12919975"/>
              </a:tblGrid>
              <a:tr h="1150200">
                <a:tc>
                  <a:txBody>
                    <a:bodyPr/>
                    <a:lstStyle/>
                    <a:p>
                      <a:pPr indent="0" lvl="0" marL="0" rtl="0" algn="l">
                        <a:spcBef>
                          <a:spcPts val="0"/>
                        </a:spcBef>
                        <a:spcAft>
                          <a:spcPts val="0"/>
                        </a:spcAft>
                        <a:buNone/>
                      </a:pPr>
                      <a:r>
                        <a:rPr lang="en" sz="2600">
                          <a:solidFill>
                            <a:srgbClr val="3C4043"/>
                          </a:solidFill>
                          <a:latin typeface="Google Sans Text Medium"/>
                          <a:ea typeface="Google Sans Text Medium"/>
                          <a:cs typeface="Google Sans Text Medium"/>
                          <a:sym typeface="Google Sans Text Medium"/>
                        </a:rPr>
                        <a:t>Area(s) of focus:</a:t>
                      </a:r>
                      <a:endParaRPr sz="2600">
                        <a:solidFill>
                          <a:srgbClr val="3C4043"/>
                        </a:solidFill>
                        <a:latin typeface="Google Sans Text Medium"/>
                        <a:ea typeface="Google Sans Text Medium"/>
                        <a:cs typeface="Google Sans Text Medium"/>
                        <a:sym typeface="Google Sans Text Medium"/>
                      </a:endParaRPr>
                    </a:p>
                  </a:txBody>
                  <a:tcPr marT="182875" marB="0" marR="0" marL="0">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76200">
                      <a:solidFill>
                        <a:srgbClr val="FFFFFF">
                          <a:alpha val="0"/>
                        </a:srgbClr>
                      </a:solidFill>
                      <a:prstDash val="solid"/>
                      <a:round/>
                      <a:headEnd len="sm" w="sm" type="none"/>
                      <a:tailEnd len="sm" w="sm" type="none"/>
                    </a:lnT>
                    <a:lnB cap="flat" cmpd="sng" w="76200">
                      <a:solidFill>
                        <a:srgbClr val="FFFFFF">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2300">
                        <a:solidFill>
                          <a:srgbClr val="202124"/>
                        </a:solidFill>
                        <a:latin typeface="Google Sans Text"/>
                        <a:ea typeface="Google Sans Text"/>
                        <a:cs typeface="Google Sans Text"/>
                        <a:sym typeface="Google Sans Text"/>
                      </a:endParaRPr>
                    </a:p>
                  </a:txBody>
                  <a:tcPr marT="182850" marB="182875" marR="182850" marL="182850">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76200">
                      <a:solidFill>
                        <a:srgbClr val="FFFFFF">
                          <a:alpha val="0"/>
                        </a:srgbClr>
                      </a:solidFill>
                      <a:prstDash val="solid"/>
                      <a:round/>
                      <a:headEnd len="sm" w="sm" type="none"/>
                      <a:tailEnd len="sm" w="sm" type="none"/>
                    </a:lnT>
                    <a:lnB cap="flat" cmpd="sng" w="76200">
                      <a:solidFill>
                        <a:srgbClr val="FFFFFF">
                          <a:alpha val="0"/>
                        </a:srgbClr>
                      </a:solidFill>
                      <a:prstDash val="solid"/>
                      <a:round/>
                      <a:headEnd len="sm" w="sm" type="none"/>
                      <a:tailEnd len="sm" w="sm" type="none"/>
                    </a:lnB>
                    <a:solidFill>
                      <a:srgbClr val="F1F3F4"/>
                    </a:solidFill>
                  </a:tcPr>
                </a:tc>
              </a:tr>
              <a:tr h="1150200">
                <a:tc>
                  <a:txBody>
                    <a:bodyPr/>
                    <a:lstStyle/>
                    <a:p>
                      <a:pPr indent="0" lvl="0" marL="0" rtl="0" algn="l">
                        <a:spcBef>
                          <a:spcPts val="0"/>
                        </a:spcBef>
                        <a:spcAft>
                          <a:spcPts val="0"/>
                        </a:spcAft>
                        <a:buNone/>
                      </a:pPr>
                      <a:r>
                        <a:rPr lang="en" sz="2600">
                          <a:solidFill>
                            <a:srgbClr val="3C4043"/>
                          </a:solidFill>
                          <a:latin typeface="Google Sans Text Medium"/>
                          <a:ea typeface="Google Sans Text Medium"/>
                          <a:cs typeface="Google Sans Text Medium"/>
                          <a:sym typeface="Google Sans Text Medium"/>
                        </a:rPr>
                        <a:t>Courses/modules             to complete:</a:t>
                      </a:r>
                      <a:endParaRPr sz="2600">
                        <a:solidFill>
                          <a:srgbClr val="3C4043"/>
                        </a:solidFill>
                        <a:latin typeface="Google Sans Text Medium"/>
                        <a:ea typeface="Google Sans Text Medium"/>
                        <a:cs typeface="Google Sans Text Medium"/>
                        <a:sym typeface="Google Sans Text Medium"/>
                      </a:endParaRPr>
                    </a:p>
                  </a:txBody>
                  <a:tcPr marT="182875" marB="0" marR="0" marL="0">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76200">
                      <a:solidFill>
                        <a:srgbClr val="FFFFFF">
                          <a:alpha val="0"/>
                        </a:srgbClr>
                      </a:solidFill>
                      <a:prstDash val="solid"/>
                      <a:round/>
                      <a:headEnd len="sm" w="sm" type="none"/>
                      <a:tailEnd len="sm" w="sm" type="none"/>
                    </a:lnT>
                    <a:lnB cap="flat" cmpd="sng" w="76200">
                      <a:solidFill>
                        <a:srgbClr val="FFFFFF">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2300">
                        <a:solidFill>
                          <a:srgbClr val="202124"/>
                        </a:solidFill>
                        <a:latin typeface="Google Sans Text"/>
                        <a:ea typeface="Google Sans Text"/>
                        <a:cs typeface="Google Sans Text"/>
                        <a:sym typeface="Google Sans Text"/>
                      </a:endParaRPr>
                    </a:p>
                  </a:txBody>
                  <a:tcPr marT="182850" marB="182850" marR="182850" marL="182850">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76200">
                      <a:solidFill>
                        <a:srgbClr val="FFFFFF">
                          <a:alpha val="0"/>
                        </a:srgbClr>
                      </a:solidFill>
                      <a:prstDash val="solid"/>
                      <a:round/>
                      <a:headEnd len="sm" w="sm" type="none"/>
                      <a:tailEnd len="sm" w="sm" type="none"/>
                    </a:lnT>
                    <a:lnB cap="flat" cmpd="sng" w="76200">
                      <a:solidFill>
                        <a:srgbClr val="FFFFFF">
                          <a:alpha val="0"/>
                        </a:srgbClr>
                      </a:solidFill>
                      <a:prstDash val="solid"/>
                      <a:round/>
                      <a:headEnd len="sm" w="sm" type="none"/>
                      <a:tailEnd len="sm" w="sm" type="none"/>
                    </a:lnB>
                    <a:solidFill>
                      <a:srgbClr val="F1F3F4"/>
                    </a:solidFill>
                  </a:tcPr>
                </a:tc>
              </a:tr>
              <a:tr h="1150200">
                <a:tc>
                  <a:txBody>
                    <a:bodyPr/>
                    <a:lstStyle/>
                    <a:p>
                      <a:pPr indent="0" lvl="0" marL="0" rtl="0" algn="l">
                        <a:spcBef>
                          <a:spcPts val="0"/>
                        </a:spcBef>
                        <a:spcAft>
                          <a:spcPts val="0"/>
                        </a:spcAft>
                        <a:buNone/>
                      </a:pPr>
                      <a:r>
                        <a:rPr lang="en" sz="2600">
                          <a:solidFill>
                            <a:srgbClr val="3C4043"/>
                          </a:solidFill>
                          <a:latin typeface="Google Sans Text Medium"/>
                          <a:ea typeface="Google Sans Text Medium"/>
                          <a:cs typeface="Google Sans Text Medium"/>
                          <a:sym typeface="Google Sans Text Medium"/>
                        </a:rPr>
                        <a:t>Skill Badges/labs               to complete:</a:t>
                      </a:r>
                      <a:endParaRPr sz="2600">
                        <a:solidFill>
                          <a:srgbClr val="3C4043"/>
                        </a:solidFill>
                        <a:latin typeface="Google Sans Text Medium"/>
                        <a:ea typeface="Google Sans Text Medium"/>
                        <a:cs typeface="Google Sans Text Medium"/>
                        <a:sym typeface="Google Sans Text Medium"/>
                      </a:endParaRPr>
                    </a:p>
                  </a:txBody>
                  <a:tcPr marT="182875" marB="0" marR="0" marL="0">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76200">
                      <a:solidFill>
                        <a:srgbClr val="FFFFFF">
                          <a:alpha val="0"/>
                        </a:srgbClr>
                      </a:solidFill>
                      <a:prstDash val="solid"/>
                      <a:round/>
                      <a:headEnd len="sm" w="sm" type="none"/>
                      <a:tailEnd len="sm" w="sm" type="none"/>
                    </a:lnT>
                    <a:lnB cap="flat" cmpd="sng" w="76200">
                      <a:solidFill>
                        <a:srgbClr val="FFFFFF">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2300">
                        <a:solidFill>
                          <a:srgbClr val="202124"/>
                        </a:solidFill>
                        <a:latin typeface="Google Sans Text"/>
                        <a:ea typeface="Google Sans Text"/>
                        <a:cs typeface="Google Sans Text"/>
                        <a:sym typeface="Google Sans Text"/>
                      </a:endParaRPr>
                    </a:p>
                  </a:txBody>
                  <a:tcPr marT="182850" marB="182875" marR="182850" marL="182850">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76200">
                      <a:solidFill>
                        <a:srgbClr val="FFFFFF">
                          <a:alpha val="0"/>
                        </a:srgbClr>
                      </a:solidFill>
                      <a:prstDash val="solid"/>
                      <a:round/>
                      <a:headEnd len="sm" w="sm" type="none"/>
                      <a:tailEnd len="sm" w="sm" type="none"/>
                    </a:lnT>
                    <a:lnB cap="flat" cmpd="sng" w="76200">
                      <a:solidFill>
                        <a:srgbClr val="FFFFFF">
                          <a:alpha val="0"/>
                        </a:srgbClr>
                      </a:solidFill>
                      <a:prstDash val="solid"/>
                      <a:round/>
                      <a:headEnd len="sm" w="sm" type="none"/>
                      <a:tailEnd len="sm" w="sm" type="none"/>
                    </a:lnB>
                    <a:solidFill>
                      <a:srgbClr val="F1F3F4"/>
                    </a:solidFill>
                  </a:tcPr>
                </a:tc>
              </a:tr>
              <a:tr h="2207975">
                <a:tc>
                  <a:txBody>
                    <a:bodyPr/>
                    <a:lstStyle/>
                    <a:p>
                      <a:pPr indent="0" lvl="0" marL="0" rtl="0" algn="l">
                        <a:spcBef>
                          <a:spcPts val="0"/>
                        </a:spcBef>
                        <a:spcAft>
                          <a:spcPts val="0"/>
                        </a:spcAft>
                        <a:buNone/>
                      </a:pPr>
                      <a:r>
                        <a:rPr lang="en" sz="2600">
                          <a:solidFill>
                            <a:srgbClr val="3C4043"/>
                          </a:solidFill>
                          <a:latin typeface="Google Sans Text Medium"/>
                          <a:ea typeface="Google Sans Text Medium"/>
                          <a:cs typeface="Google Sans Text Medium"/>
                          <a:sym typeface="Google Sans Text Medium"/>
                        </a:rPr>
                        <a:t>Documentation                   to review:</a:t>
                      </a:r>
                      <a:endParaRPr sz="2600">
                        <a:solidFill>
                          <a:srgbClr val="3C4043"/>
                        </a:solidFill>
                        <a:latin typeface="Google Sans Text Medium"/>
                        <a:ea typeface="Google Sans Text Medium"/>
                        <a:cs typeface="Google Sans Text Medium"/>
                        <a:sym typeface="Google Sans Text Medium"/>
                      </a:endParaRPr>
                    </a:p>
                  </a:txBody>
                  <a:tcPr marT="182875" marB="0" marR="0" marL="0">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76200">
                      <a:solidFill>
                        <a:srgbClr val="FFFFFF">
                          <a:alpha val="0"/>
                        </a:srgbClr>
                      </a:solidFill>
                      <a:prstDash val="solid"/>
                      <a:round/>
                      <a:headEnd len="sm" w="sm" type="none"/>
                      <a:tailEnd len="sm" w="sm" type="none"/>
                    </a:lnT>
                    <a:lnB cap="flat" cmpd="sng" w="76200">
                      <a:solidFill>
                        <a:srgbClr val="FFFFFF">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2000">
                        <a:solidFill>
                          <a:srgbClr val="202124"/>
                        </a:solidFill>
                        <a:latin typeface="Google Sans Text"/>
                        <a:ea typeface="Google Sans Text"/>
                        <a:cs typeface="Google Sans Text"/>
                        <a:sym typeface="Google Sans Text"/>
                      </a:endParaRPr>
                    </a:p>
                  </a:txBody>
                  <a:tcPr marT="182850" marB="182875" marR="182850" marL="182850">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76200">
                      <a:solidFill>
                        <a:srgbClr val="FFFFFF">
                          <a:alpha val="0"/>
                        </a:srgbClr>
                      </a:solidFill>
                      <a:prstDash val="solid"/>
                      <a:round/>
                      <a:headEnd len="sm" w="sm" type="none"/>
                      <a:tailEnd len="sm" w="sm" type="none"/>
                    </a:lnT>
                    <a:lnB cap="flat" cmpd="sng" w="76200">
                      <a:solidFill>
                        <a:srgbClr val="FFFFFF">
                          <a:alpha val="0"/>
                        </a:srgbClr>
                      </a:solidFill>
                      <a:prstDash val="solid"/>
                      <a:round/>
                      <a:headEnd len="sm" w="sm" type="none"/>
                      <a:tailEnd len="sm" w="sm" type="none"/>
                    </a:lnB>
                    <a:solidFill>
                      <a:srgbClr val="F1F3F4"/>
                    </a:solidFill>
                  </a:tcPr>
                </a:tc>
              </a:tr>
              <a:tr h="1242475">
                <a:tc>
                  <a:txBody>
                    <a:bodyPr/>
                    <a:lstStyle/>
                    <a:p>
                      <a:pPr indent="0" lvl="0" marL="0" rtl="0" algn="l">
                        <a:spcBef>
                          <a:spcPts val="0"/>
                        </a:spcBef>
                        <a:spcAft>
                          <a:spcPts val="0"/>
                        </a:spcAft>
                        <a:buNone/>
                      </a:pPr>
                      <a:r>
                        <a:rPr lang="en" sz="2600">
                          <a:solidFill>
                            <a:srgbClr val="3C4043"/>
                          </a:solidFill>
                          <a:latin typeface="Google Sans Text Medium"/>
                          <a:ea typeface="Google Sans Text Medium"/>
                          <a:cs typeface="Google Sans Text Medium"/>
                          <a:sym typeface="Google Sans Text Medium"/>
                        </a:rPr>
                        <a:t>Additional study: </a:t>
                      </a:r>
                      <a:endParaRPr sz="2600">
                        <a:solidFill>
                          <a:srgbClr val="3C4043"/>
                        </a:solidFill>
                        <a:latin typeface="Google Sans Text Medium"/>
                        <a:ea typeface="Google Sans Text Medium"/>
                        <a:cs typeface="Google Sans Text Medium"/>
                        <a:sym typeface="Google Sans Text Medium"/>
                      </a:endParaRPr>
                    </a:p>
                  </a:txBody>
                  <a:tcPr marT="182875" marB="0" marR="0" marL="0">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76200">
                      <a:solidFill>
                        <a:srgbClr val="FFFFFF">
                          <a:alpha val="0"/>
                        </a:srgbClr>
                      </a:solidFill>
                      <a:prstDash val="solid"/>
                      <a:round/>
                      <a:headEnd len="sm" w="sm" type="none"/>
                      <a:tailEnd len="sm" w="sm" type="none"/>
                    </a:lnT>
                    <a:lnB cap="flat" cmpd="sng" w="76200">
                      <a:solidFill>
                        <a:srgbClr val="FFFFFF">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2300">
                        <a:solidFill>
                          <a:srgbClr val="202124"/>
                        </a:solidFill>
                        <a:latin typeface="Google Sans Text"/>
                        <a:ea typeface="Google Sans Text"/>
                        <a:cs typeface="Google Sans Text"/>
                        <a:sym typeface="Google Sans Text"/>
                      </a:endParaRPr>
                    </a:p>
                  </a:txBody>
                  <a:tcPr marT="182850" marB="182875" marR="182850" marL="182850">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76200">
                      <a:solidFill>
                        <a:srgbClr val="FFFFFF">
                          <a:alpha val="0"/>
                        </a:srgbClr>
                      </a:solidFill>
                      <a:prstDash val="solid"/>
                      <a:round/>
                      <a:headEnd len="sm" w="sm" type="none"/>
                      <a:tailEnd len="sm" w="sm" type="none"/>
                    </a:lnT>
                    <a:lnB cap="flat" cmpd="sng" w="76200">
                      <a:solidFill>
                        <a:srgbClr val="FFFFFF">
                          <a:alpha val="0"/>
                        </a:srgbClr>
                      </a:solidFill>
                      <a:prstDash val="solid"/>
                      <a:round/>
                      <a:headEnd len="sm" w="sm" type="none"/>
                      <a:tailEnd len="sm" w="sm" type="none"/>
                    </a:lnB>
                    <a:solidFill>
                      <a:srgbClr val="F1F3F4"/>
                    </a:solidFill>
                  </a:tcPr>
                </a:tc>
              </a:tr>
            </a:tbl>
          </a:graphicData>
        </a:graphic>
      </p:graphicFrame>
      <p:cxnSp>
        <p:nvCxnSpPr>
          <p:cNvPr id="1424" name="Google Shape;1424;p105"/>
          <p:cNvCxnSpPr/>
          <p:nvPr/>
        </p:nvCxnSpPr>
        <p:spPr>
          <a:xfrm rot="10800000">
            <a:off x="4454025" y="2374050"/>
            <a:ext cx="0" cy="6820200"/>
          </a:xfrm>
          <a:prstGeom prst="straightConnector1">
            <a:avLst/>
          </a:prstGeom>
          <a:noFill/>
          <a:ln cap="flat" cmpd="sng" w="38100">
            <a:solidFill>
              <a:srgbClr val="1A73E8"/>
            </a:solidFill>
            <a:prstDash val="solid"/>
            <a:round/>
            <a:headEnd len="med" w="med" type="none"/>
            <a:tailEnd len="med" w="med" type="none"/>
          </a:ln>
        </p:spPr>
      </p:cxnSp>
      <p:cxnSp>
        <p:nvCxnSpPr>
          <p:cNvPr id="1425" name="Google Shape;1425;p105"/>
          <p:cNvCxnSpPr/>
          <p:nvPr/>
        </p:nvCxnSpPr>
        <p:spPr>
          <a:xfrm>
            <a:off x="4239150" y="3466675"/>
            <a:ext cx="13113000" cy="0"/>
          </a:xfrm>
          <a:prstGeom prst="straightConnector1">
            <a:avLst/>
          </a:prstGeom>
          <a:noFill/>
          <a:ln cap="flat" cmpd="sng" w="76200">
            <a:solidFill>
              <a:srgbClr val="FFFFFF"/>
            </a:solidFill>
            <a:prstDash val="solid"/>
            <a:round/>
            <a:headEnd len="med" w="med" type="none"/>
            <a:tailEnd len="med" w="med" type="none"/>
          </a:ln>
        </p:spPr>
      </p:cxnSp>
      <p:cxnSp>
        <p:nvCxnSpPr>
          <p:cNvPr id="1426" name="Google Shape;1426;p105"/>
          <p:cNvCxnSpPr/>
          <p:nvPr/>
        </p:nvCxnSpPr>
        <p:spPr>
          <a:xfrm>
            <a:off x="4263025" y="4635825"/>
            <a:ext cx="13113000" cy="0"/>
          </a:xfrm>
          <a:prstGeom prst="straightConnector1">
            <a:avLst/>
          </a:prstGeom>
          <a:noFill/>
          <a:ln cap="flat" cmpd="sng" w="76200">
            <a:solidFill>
              <a:srgbClr val="FFFFFF"/>
            </a:solidFill>
            <a:prstDash val="solid"/>
            <a:round/>
            <a:headEnd len="med" w="med" type="none"/>
            <a:tailEnd len="med" w="med" type="none"/>
          </a:ln>
        </p:spPr>
      </p:cxnSp>
      <p:cxnSp>
        <p:nvCxnSpPr>
          <p:cNvPr id="1427" name="Google Shape;1427;p105"/>
          <p:cNvCxnSpPr/>
          <p:nvPr/>
        </p:nvCxnSpPr>
        <p:spPr>
          <a:xfrm>
            <a:off x="4239150" y="5784150"/>
            <a:ext cx="13113000" cy="0"/>
          </a:xfrm>
          <a:prstGeom prst="straightConnector1">
            <a:avLst/>
          </a:prstGeom>
          <a:noFill/>
          <a:ln cap="flat" cmpd="sng" w="76200">
            <a:solidFill>
              <a:srgbClr val="FFFFFF"/>
            </a:solidFill>
            <a:prstDash val="solid"/>
            <a:round/>
            <a:headEnd len="med" w="med" type="none"/>
            <a:tailEnd len="med" w="med" type="none"/>
          </a:ln>
        </p:spPr>
      </p:cxnSp>
      <p:cxnSp>
        <p:nvCxnSpPr>
          <p:cNvPr id="1428" name="Google Shape;1428;p105"/>
          <p:cNvCxnSpPr/>
          <p:nvPr/>
        </p:nvCxnSpPr>
        <p:spPr>
          <a:xfrm>
            <a:off x="4287725" y="7994000"/>
            <a:ext cx="13113000" cy="0"/>
          </a:xfrm>
          <a:prstGeom prst="straightConnector1">
            <a:avLst/>
          </a:prstGeom>
          <a:noFill/>
          <a:ln cap="flat" cmpd="sng" w="76200">
            <a:solidFill>
              <a:srgbClr val="FFFFFF"/>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3"/>
          <p:cNvSpPr txBox="1"/>
          <p:nvPr/>
        </p:nvSpPr>
        <p:spPr>
          <a:xfrm>
            <a:off x="762000" y="1048350"/>
            <a:ext cx="1402200" cy="11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rgbClr val="3C4043"/>
                </a:solidFill>
                <a:latin typeface="Roboto Mono"/>
                <a:ea typeface="Roboto Mono"/>
                <a:cs typeface="Roboto Mono"/>
                <a:sym typeface="Roboto Mono"/>
              </a:rPr>
              <a:t>1</a:t>
            </a:r>
            <a:r>
              <a:rPr lang="en" sz="1000">
                <a:solidFill>
                  <a:srgbClr val="3C4043"/>
                </a:solidFill>
                <a:latin typeface="Roboto Mono"/>
                <a:ea typeface="Roboto Mono"/>
                <a:cs typeface="Roboto Mono"/>
                <a:sym typeface="Roboto Mono"/>
              </a:rPr>
              <a:t> </a:t>
            </a:r>
            <a:r>
              <a:rPr lang="en" sz="5700">
                <a:solidFill>
                  <a:srgbClr val="3C4043"/>
                </a:solidFill>
                <a:latin typeface="Roboto Mono"/>
                <a:ea typeface="Roboto Mono"/>
                <a:cs typeface="Roboto Mono"/>
                <a:sym typeface="Roboto Mono"/>
              </a:rPr>
              <a:t>1</a:t>
            </a:r>
            <a:endParaRPr sz="5700">
              <a:solidFill>
                <a:srgbClr val="3C4043"/>
              </a:solidFill>
              <a:latin typeface="Roboto Mono"/>
              <a:ea typeface="Roboto Mono"/>
              <a:cs typeface="Roboto Mono"/>
              <a:sym typeface="Roboto Mono"/>
            </a:endParaRPr>
          </a:p>
        </p:txBody>
      </p:sp>
      <p:sp>
        <p:nvSpPr>
          <p:cNvPr id="183" name="Google Shape;183;p33"/>
          <p:cNvSpPr/>
          <p:nvPr/>
        </p:nvSpPr>
        <p:spPr>
          <a:xfrm>
            <a:off x="2164200" y="920500"/>
            <a:ext cx="61500" cy="14217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3"/>
          <p:cNvSpPr txBox="1"/>
          <p:nvPr/>
        </p:nvSpPr>
        <p:spPr>
          <a:xfrm>
            <a:off x="1037891" y="1300078"/>
            <a:ext cx="544200" cy="84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rgbClr val="3C4043"/>
                </a:solidFill>
                <a:latin typeface="Roboto Mono"/>
                <a:ea typeface="Roboto Mono"/>
                <a:cs typeface="Roboto Mono"/>
                <a:sym typeface="Roboto Mono"/>
              </a:rPr>
              <a:t>.</a:t>
            </a:r>
            <a:endParaRPr sz="500">
              <a:latin typeface="Google Sans Text"/>
              <a:ea typeface="Google Sans Text"/>
              <a:cs typeface="Google Sans Text"/>
              <a:sym typeface="Google Sans Text"/>
            </a:endParaRPr>
          </a:p>
        </p:txBody>
      </p:sp>
      <p:sp>
        <p:nvSpPr>
          <p:cNvPr id="185" name="Google Shape;185;p33"/>
          <p:cNvSpPr txBox="1"/>
          <p:nvPr/>
        </p:nvSpPr>
        <p:spPr>
          <a:xfrm>
            <a:off x="2403650" y="914400"/>
            <a:ext cx="10201200" cy="1421700"/>
          </a:xfrm>
          <a:prstGeom prst="rect">
            <a:avLst/>
          </a:prstGeom>
          <a:noFill/>
          <a:ln>
            <a:noFill/>
          </a:ln>
        </p:spPr>
        <p:txBody>
          <a:bodyPr anchorCtr="0" anchor="ctr" bIns="0" lIns="0" spcFirstLastPara="1" rIns="182850" wrap="square" tIns="0">
            <a:noAutofit/>
          </a:bodyPr>
          <a:lstStyle/>
          <a:p>
            <a:pPr indent="0" lvl="0" marL="0" rtl="0" algn="l">
              <a:lnSpc>
                <a:spcPct val="90000"/>
              </a:lnSpc>
              <a:spcBef>
                <a:spcPts val="0"/>
              </a:spcBef>
              <a:spcAft>
                <a:spcPts val="0"/>
              </a:spcAft>
              <a:buNone/>
            </a:pPr>
            <a:r>
              <a:rPr lang="en" sz="4800">
                <a:solidFill>
                  <a:srgbClr val="202124"/>
                </a:solidFill>
                <a:latin typeface="Google Sans Medium"/>
                <a:ea typeface="Google Sans Medium"/>
                <a:cs typeface="Google Sans Medium"/>
                <a:sym typeface="Google Sans Medium"/>
              </a:rPr>
              <a:t>Diagnostic Question 06 </a:t>
            </a:r>
            <a:endParaRPr sz="4000">
              <a:solidFill>
                <a:srgbClr val="202124"/>
              </a:solidFill>
              <a:latin typeface="Google Sans Medium"/>
              <a:ea typeface="Google Sans Medium"/>
              <a:cs typeface="Google Sans Medium"/>
              <a:sym typeface="Google Sans Medium"/>
            </a:endParaRPr>
          </a:p>
        </p:txBody>
      </p:sp>
      <p:pic>
        <p:nvPicPr>
          <p:cNvPr id="186" name="Google Shape;186;p33"/>
          <p:cNvPicPr preferRelativeResize="0"/>
          <p:nvPr/>
        </p:nvPicPr>
        <p:blipFill>
          <a:blip r:embed="rId3">
            <a:alphaModFix/>
          </a:blip>
          <a:stretch>
            <a:fillRect/>
          </a:stretch>
        </p:blipFill>
        <p:spPr>
          <a:xfrm>
            <a:off x="13535525" y="768100"/>
            <a:ext cx="3394224" cy="3209424"/>
          </a:xfrm>
          <a:prstGeom prst="rect">
            <a:avLst/>
          </a:prstGeom>
          <a:noFill/>
          <a:ln>
            <a:noFill/>
          </a:ln>
        </p:spPr>
      </p:pic>
      <p:sp>
        <p:nvSpPr>
          <p:cNvPr id="187" name="Google Shape;187;p33"/>
          <p:cNvSpPr/>
          <p:nvPr/>
        </p:nvSpPr>
        <p:spPr>
          <a:xfrm rot="5400000">
            <a:off x="2895150" y="4558725"/>
            <a:ext cx="1143000" cy="6932400"/>
          </a:xfrm>
          <a:prstGeom prst="round2SameRect">
            <a:avLst>
              <a:gd fmla="val 16667"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3"/>
          <p:cNvSpPr txBox="1"/>
          <p:nvPr/>
        </p:nvSpPr>
        <p:spPr>
          <a:xfrm>
            <a:off x="9220250" y="4362525"/>
            <a:ext cx="8153100" cy="37350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compute.images.list</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compute.images.get</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compute.images.create</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compute.images.setIAM</a:t>
            </a:r>
            <a:endParaRPr sz="2400">
              <a:solidFill>
                <a:srgbClr val="3C4043"/>
              </a:solidFill>
              <a:latin typeface="Google Sans Text"/>
              <a:ea typeface="Google Sans Text"/>
              <a:cs typeface="Google Sans Text"/>
              <a:sym typeface="Google Sans Text"/>
            </a:endParaRPr>
          </a:p>
          <a:p>
            <a:pPr indent="-381000" lvl="0" marL="457200" rtl="0" algn="l">
              <a:lnSpc>
                <a:spcPct val="115000"/>
              </a:lnSpc>
              <a:spcBef>
                <a:spcPts val="1000"/>
              </a:spcBef>
              <a:spcAft>
                <a:spcPts val="0"/>
              </a:spcAft>
              <a:buClr>
                <a:srgbClr val="3C4043"/>
              </a:buClr>
              <a:buSzPts val="2400"/>
              <a:buFont typeface="Google Sans Text"/>
              <a:buAutoNum type="alphaUcPeriod"/>
            </a:pPr>
            <a:r>
              <a:rPr lang="en" sz="2400">
                <a:solidFill>
                  <a:srgbClr val="3C4043"/>
                </a:solidFill>
                <a:latin typeface="Google Sans Text"/>
                <a:ea typeface="Google Sans Text"/>
                <a:cs typeface="Google Sans Text"/>
                <a:sym typeface="Google Sans Text"/>
              </a:rPr>
              <a:t>computer.images.update</a:t>
            </a:r>
            <a:endParaRPr sz="2400">
              <a:solidFill>
                <a:srgbClr val="3C4043"/>
              </a:solidFill>
              <a:latin typeface="Google Sans Text"/>
              <a:ea typeface="Google Sans Text"/>
              <a:cs typeface="Google Sans Text"/>
              <a:sym typeface="Google Sans Text"/>
            </a:endParaRPr>
          </a:p>
          <a:p>
            <a:pPr indent="0" lvl="0" marL="0" rtl="0" algn="l">
              <a:lnSpc>
                <a:spcPct val="115000"/>
              </a:lnSpc>
              <a:spcBef>
                <a:spcPts val="1000"/>
              </a:spcBef>
              <a:spcAft>
                <a:spcPts val="0"/>
              </a:spcAft>
              <a:buNone/>
            </a:pPr>
            <a:r>
              <a:t/>
            </a:r>
            <a:endParaRPr sz="2400">
              <a:solidFill>
                <a:srgbClr val="3C4043"/>
              </a:solidFill>
              <a:latin typeface="Google Sans Text"/>
              <a:ea typeface="Google Sans Text"/>
              <a:cs typeface="Google Sans Text"/>
              <a:sym typeface="Google Sans Text"/>
            </a:endParaRPr>
          </a:p>
          <a:p>
            <a:pPr indent="0" lvl="0" marL="457200" rtl="0" algn="l">
              <a:lnSpc>
                <a:spcPct val="115000"/>
              </a:lnSpc>
              <a:spcBef>
                <a:spcPts val="1000"/>
              </a:spcBef>
              <a:spcAft>
                <a:spcPts val="0"/>
              </a:spcAft>
              <a:buNone/>
            </a:pPr>
            <a:r>
              <a:t/>
            </a:r>
            <a:endParaRPr sz="2400">
              <a:solidFill>
                <a:srgbClr val="3C4043"/>
              </a:solidFill>
              <a:latin typeface="Google Sans Text"/>
              <a:ea typeface="Google Sans Text"/>
              <a:cs typeface="Google Sans Text"/>
              <a:sym typeface="Google Sans Text"/>
            </a:endParaRPr>
          </a:p>
          <a:p>
            <a:pPr indent="0" lvl="0" marL="457200" rtl="0" algn="l">
              <a:lnSpc>
                <a:spcPct val="115000"/>
              </a:lnSpc>
              <a:spcBef>
                <a:spcPts val="1000"/>
              </a:spcBef>
              <a:spcAft>
                <a:spcPts val="0"/>
              </a:spcAft>
              <a:buNone/>
            </a:pPr>
            <a:r>
              <a:t/>
            </a:r>
            <a:endParaRPr sz="2400">
              <a:solidFill>
                <a:srgbClr val="3C4043"/>
              </a:solidFill>
              <a:latin typeface="Google Sans Text"/>
              <a:ea typeface="Google Sans Text"/>
              <a:cs typeface="Google Sans Text"/>
              <a:sym typeface="Google Sans Text"/>
            </a:endParaRPr>
          </a:p>
          <a:p>
            <a:pPr indent="0" lvl="0" marL="0" rtl="0" algn="l">
              <a:lnSpc>
                <a:spcPct val="115000"/>
              </a:lnSpc>
              <a:spcBef>
                <a:spcPts val="1000"/>
              </a:spcBef>
              <a:spcAft>
                <a:spcPts val="0"/>
              </a:spcAft>
              <a:buNone/>
            </a:pPr>
            <a:r>
              <a:t/>
            </a:r>
            <a:endParaRPr sz="2400">
              <a:solidFill>
                <a:srgbClr val="3C4043"/>
              </a:solidFill>
              <a:latin typeface="Google Sans Text"/>
              <a:ea typeface="Google Sans Text"/>
              <a:cs typeface="Google Sans Text"/>
              <a:sym typeface="Google Sans Text"/>
            </a:endParaRPr>
          </a:p>
          <a:p>
            <a:pPr indent="0" lvl="0" marL="0" rtl="0" algn="l">
              <a:lnSpc>
                <a:spcPct val="115000"/>
              </a:lnSpc>
              <a:spcBef>
                <a:spcPts val="1000"/>
              </a:spcBef>
              <a:spcAft>
                <a:spcPts val="1000"/>
              </a:spcAft>
              <a:buNone/>
            </a:pPr>
            <a:r>
              <a:t/>
            </a:r>
            <a:endParaRPr sz="2400">
              <a:solidFill>
                <a:srgbClr val="3C4043"/>
              </a:solidFill>
              <a:latin typeface="Google Sans Text"/>
              <a:ea typeface="Google Sans Text"/>
              <a:cs typeface="Google Sans Text"/>
              <a:sym typeface="Google Sans Text"/>
            </a:endParaRPr>
          </a:p>
        </p:txBody>
      </p:sp>
      <p:sp>
        <p:nvSpPr>
          <p:cNvPr id="189" name="Google Shape;189;p33"/>
          <p:cNvSpPr txBox="1"/>
          <p:nvPr/>
        </p:nvSpPr>
        <p:spPr>
          <a:xfrm>
            <a:off x="914350" y="4362525"/>
            <a:ext cx="6018600" cy="3478800"/>
          </a:xfrm>
          <a:prstGeom prst="rect">
            <a:avLst/>
          </a:prstGeom>
          <a:noFill/>
          <a:ln>
            <a:noFill/>
          </a:ln>
        </p:spPr>
        <p:txBody>
          <a:bodyPr anchorCtr="0" anchor="t" bIns="91425" lIns="0" spcFirstLastPara="1" rIns="91425" wrap="square" tIns="0">
            <a:spAutoFit/>
          </a:bodyPr>
          <a:lstStyle/>
          <a:p>
            <a:pPr indent="0" lvl="0" marL="0" rtl="0" algn="l">
              <a:lnSpc>
                <a:spcPct val="115000"/>
              </a:lnSpc>
              <a:spcBef>
                <a:spcPts val="0"/>
              </a:spcBef>
              <a:spcAft>
                <a:spcPts val="0"/>
              </a:spcAft>
              <a:buNone/>
            </a:pPr>
            <a:r>
              <a:rPr lang="en" sz="2400">
                <a:solidFill>
                  <a:srgbClr val="3C4043"/>
                </a:solidFill>
                <a:latin typeface="Google Sans Text"/>
                <a:ea typeface="Google Sans Text"/>
                <a:cs typeface="Google Sans Text"/>
                <a:sym typeface="Google Sans Text"/>
              </a:rPr>
              <a:t>The Operations Department at Cymbal Superstore wants to provide managers access to information about VM usage without allowing them to make changes that would affect the state. You assign them the Compute Engine Viewer role. </a:t>
            </a:r>
            <a:endParaRPr sz="2400">
              <a:solidFill>
                <a:srgbClr val="3C4043"/>
              </a:solidFill>
              <a:latin typeface="Google Sans Text"/>
              <a:ea typeface="Google Sans Text"/>
              <a:cs typeface="Google Sans Text"/>
              <a:sym typeface="Google Sans Text"/>
            </a:endParaRPr>
          </a:p>
          <a:p>
            <a:pPr indent="0" lvl="0" marL="0" rtl="0" algn="l">
              <a:lnSpc>
                <a:spcPct val="115000"/>
              </a:lnSpc>
              <a:spcBef>
                <a:spcPts val="0"/>
              </a:spcBef>
              <a:spcAft>
                <a:spcPts val="0"/>
              </a:spcAft>
              <a:buNone/>
            </a:pPr>
            <a:r>
              <a:t/>
            </a:r>
            <a:endParaRPr sz="2400">
              <a:solidFill>
                <a:srgbClr val="3C4043"/>
              </a:solidFill>
              <a:latin typeface="Google Sans Text"/>
              <a:ea typeface="Google Sans Text"/>
              <a:cs typeface="Google Sans Text"/>
              <a:sym typeface="Google Sans Text"/>
            </a:endParaRPr>
          </a:p>
          <a:p>
            <a:pPr indent="0" lvl="0" marL="0" rtl="0" algn="l">
              <a:lnSpc>
                <a:spcPct val="115000"/>
              </a:lnSpc>
              <a:spcBef>
                <a:spcPts val="0"/>
              </a:spcBef>
              <a:spcAft>
                <a:spcPts val="0"/>
              </a:spcAft>
              <a:buNone/>
            </a:pPr>
            <a:r>
              <a:t/>
            </a:r>
            <a:endParaRPr sz="2400">
              <a:solidFill>
                <a:srgbClr val="3C4043"/>
              </a:solidFill>
              <a:latin typeface="Google Sans Text"/>
              <a:ea typeface="Google Sans Text"/>
              <a:cs typeface="Google Sans Text"/>
              <a:sym typeface="Google Sans Text"/>
            </a:endParaRPr>
          </a:p>
        </p:txBody>
      </p:sp>
      <p:sp>
        <p:nvSpPr>
          <p:cNvPr id="190" name="Google Shape;190;p33"/>
          <p:cNvSpPr txBox="1"/>
          <p:nvPr/>
        </p:nvSpPr>
        <p:spPr>
          <a:xfrm>
            <a:off x="914350" y="7583200"/>
            <a:ext cx="5793900" cy="939000"/>
          </a:xfrm>
          <a:prstGeom prst="rect">
            <a:avLst/>
          </a:prstGeom>
          <a:noFill/>
          <a:ln>
            <a:noFill/>
          </a:ln>
        </p:spPr>
        <p:txBody>
          <a:bodyPr anchorCtr="0" anchor="ctr" bIns="91425" lIns="0" spcFirstLastPara="1" rIns="91425" wrap="square" tIns="0">
            <a:noAutofit/>
          </a:bodyPr>
          <a:lstStyle/>
          <a:p>
            <a:pPr indent="0" lvl="0" marL="0" rtl="0" algn="l">
              <a:lnSpc>
                <a:spcPct val="115000"/>
              </a:lnSpc>
              <a:spcBef>
                <a:spcPts val="0"/>
              </a:spcBef>
              <a:spcAft>
                <a:spcPts val="0"/>
              </a:spcAft>
              <a:buNone/>
            </a:pPr>
            <a:r>
              <a:rPr lang="en" sz="2400">
                <a:solidFill>
                  <a:srgbClr val="FFFFFF"/>
                </a:solidFill>
                <a:latin typeface="Google Sans Text"/>
                <a:ea typeface="Google Sans Text"/>
                <a:cs typeface="Google Sans Text"/>
                <a:sym typeface="Google Sans Text"/>
              </a:rPr>
              <a:t>Which two permissions will they receive?</a:t>
            </a:r>
            <a:endParaRPr sz="2400">
              <a:solidFill>
                <a:srgbClr val="FFFFFF"/>
              </a:solidFill>
              <a:latin typeface="Google Sans Text"/>
              <a:ea typeface="Google Sans Text"/>
              <a:cs typeface="Google Sans Text"/>
              <a:sym typeface="Google Sans Text"/>
            </a:endParaRPr>
          </a:p>
        </p:txBody>
      </p:sp>
    </p:spTree>
  </p:cSld>
  <p:clrMapOvr>
    <a:masterClrMapping/>
  </p:clrMapOvr>
</p:sld>
</file>

<file path=ppt/theme/theme1.xml><?xml version="1.0" encoding="utf-8"?>
<a:theme xmlns:a="http://schemas.openxmlformats.org/drawingml/2006/main" xmlns:r="http://schemas.openxmlformats.org/officeDocument/2006/relationships" name="Cloud 2020">
  <a:themeElements>
    <a:clrScheme name="Google Colours">
      <a:dk1>
        <a:srgbClr val="3C4043"/>
      </a:dk1>
      <a:lt1>
        <a:srgbClr val="5F6368"/>
      </a:lt1>
      <a:dk2>
        <a:srgbClr val="BDC1C6"/>
      </a:dk2>
      <a:lt2>
        <a:srgbClr val="F8F9FA"/>
      </a:lt2>
      <a:accent1>
        <a:srgbClr val="4285F4"/>
      </a:accent1>
      <a:accent2>
        <a:srgbClr val="EA4335"/>
      </a:accent2>
      <a:accent3>
        <a:srgbClr val="FBBC05"/>
      </a:accent3>
      <a:accent4>
        <a:srgbClr val="34A853"/>
      </a:accent4>
      <a:accent5>
        <a:srgbClr val="185ABC"/>
      </a:accent5>
      <a:accent6>
        <a:srgbClr val="B31412"/>
      </a:accent6>
      <a:hlink>
        <a:srgbClr val="1A73E8"/>
      </a:hlink>
      <a:folHlink>
        <a:srgbClr val="7B1FA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