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88" r:id="rId4"/>
    <p:sldId id="305" r:id="rId5"/>
    <p:sldId id="273" r:id="rId6"/>
    <p:sldId id="299" r:id="rId7"/>
    <p:sldId id="262" r:id="rId8"/>
    <p:sldId id="300" r:id="rId9"/>
    <p:sldId id="306" r:id="rId10"/>
    <p:sldId id="304" r:id="rId11"/>
    <p:sldId id="287" r:id="rId12"/>
    <p:sldId id="277" r:id="rId13"/>
    <p:sldId id="291" r:id="rId14"/>
    <p:sldId id="307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ED4DF3-8E57-433F-A47B-B0178982215E}">
          <p14:sldIdLst>
            <p14:sldId id="256"/>
            <p14:sldId id="257"/>
            <p14:sldId id="288"/>
            <p14:sldId id="305"/>
            <p14:sldId id="273"/>
            <p14:sldId id="299"/>
            <p14:sldId id="262"/>
            <p14:sldId id="300"/>
            <p14:sldId id="306"/>
            <p14:sldId id="304"/>
            <p14:sldId id="287"/>
            <p14:sldId id="277"/>
            <p14:sldId id="291"/>
            <p14:sldId id="307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21" autoAdjust="0"/>
    <p:restoredTop sz="90820"/>
  </p:normalViewPr>
  <p:slideViewPr>
    <p:cSldViewPr snapToGrid="0">
      <p:cViewPr varScale="1">
        <p:scale>
          <a:sx n="95" d="100"/>
          <a:sy n="95" d="100"/>
        </p:scale>
        <p:origin x="9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70CECA-B71A-4599-A473-C5BACD6C513C}" type="doc">
      <dgm:prSet loTypeId="urn:microsoft.com/office/officeart/2005/8/layout/list1" loCatId="list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DF40668-ADEF-4C3F-AAB4-A3B505350CA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3. Methodology</a:t>
          </a:r>
          <a:endParaRPr lang="en-US" sz="1600" b="1" i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F07578B-050B-4D81-B92D-40CEE4EC8C80}" type="parTrans" cxnId="{9866C845-AB86-4080-A60B-2D1F4C97BB2E}">
      <dgm:prSet/>
      <dgm:spPr/>
      <dgm:t>
        <a:bodyPr/>
        <a:lstStyle/>
        <a:p>
          <a:endParaRPr lang="en-US"/>
        </a:p>
      </dgm:t>
    </dgm:pt>
    <dgm:pt modelId="{A0FB31C0-DF47-497C-BC8A-41A1F0E45A5F}" type="sibTrans" cxnId="{9866C845-AB86-4080-A60B-2D1F4C97BB2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04D1614-D1E6-4603-8BEC-E311758A761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 b="1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4.</a:t>
          </a:r>
          <a:r>
            <a:rPr lang="en-US" sz="1600" dirty="0">
              <a:solidFill>
                <a:schemeClr val="tx1"/>
              </a:solidFill>
              <a:latin typeface="+mj-lt"/>
              <a:ea typeface="+mj-ea"/>
              <a:cs typeface="+mj-cs"/>
            </a:rPr>
            <a:t> </a:t>
          </a:r>
          <a:r>
            <a:rPr lang="en-US" sz="1600" b="1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rPr>
            <a:t>Implementation</a:t>
          </a:r>
          <a:endParaRPr lang="en-US" sz="1600" b="1" i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7DB0343-3D36-41B0-9E24-31467D343853}" type="parTrans" cxnId="{040A2415-1584-43F5-8B27-2E9371991ED1}">
      <dgm:prSet/>
      <dgm:spPr/>
      <dgm:t>
        <a:bodyPr/>
        <a:lstStyle/>
        <a:p>
          <a:endParaRPr lang="en-US"/>
        </a:p>
      </dgm:t>
    </dgm:pt>
    <dgm:pt modelId="{475F8017-F10B-4A55-9B53-0C4B45A8C7FF}" type="sibTrans" cxnId="{040A2415-1584-43F5-8B27-2E9371991ED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C0C2D03-29E9-411D-932A-E64DBE18565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5.</a:t>
          </a:r>
          <a:r>
            <a:rPr lang="en-GB" sz="16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 Results and Analysis</a:t>
          </a:r>
          <a:endParaRPr lang="en-US" sz="1600" b="1" i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D45F9C-0316-4131-B40E-175D64F84181}" type="parTrans" cxnId="{59023D83-700C-4F65-8486-810F3C6CD93B}">
      <dgm:prSet/>
      <dgm:spPr/>
      <dgm:t>
        <a:bodyPr/>
        <a:lstStyle/>
        <a:p>
          <a:endParaRPr lang="en-US"/>
        </a:p>
      </dgm:t>
    </dgm:pt>
    <dgm:pt modelId="{BB9973F2-7BD4-435B-B8E0-6206DD2D147B}" type="sibTrans" cxnId="{59023D83-700C-4F65-8486-810F3C6CD93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910A92D-31A0-4C34-8D3E-3303AB9D331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6. Conclusion </a:t>
          </a:r>
          <a:endParaRPr lang="en-US" sz="1600" b="1" i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8EE317F-9239-4F95-AEF1-DDBA58A5C483}" type="parTrans" cxnId="{4DA06C80-5ED7-4705-AB54-6040C9767D17}">
      <dgm:prSet/>
      <dgm:spPr/>
      <dgm:t>
        <a:bodyPr/>
        <a:lstStyle/>
        <a:p>
          <a:endParaRPr lang="en-IN"/>
        </a:p>
      </dgm:t>
    </dgm:pt>
    <dgm:pt modelId="{0ABA3BB4-FF34-44EC-AE5A-BA774C22D7C6}" type="sibTrans" cxnId="{4DA06C80-5ED7-4705-AB54-6040C9767D17}">
      <dgm:prSet/>
      <dgm:spPr/>
      <dgm:t>
        <a:bodyPr/>
        <a:lstStyle/>
        <a:p>
          <a:endParaRPr lang="en-IN"/>
        </a:p>
      </dgm:t>
    </dgm:pt>
    <dgm:pt modelId="{DE031231-080F-4B62-BA9C-7617FD3BDF8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1. Objective</a:t>
          </a:r>
          <a:endParaRPr lang="en-US" sz="1600" b="1" i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2FCD09-7C7B-4F1E-824A-EE7F6F1CBC67}" type="sibTrans" cxnId="{0D9F410B-A884-4101-8872-2EF65671B88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60C3B5B-B8D4-44A5-AFAB-047CE1F9F652}" type="parTrans" cxnId="{0D9F410B-A884-4101-8872-2EF65671B881}">
      <dgm:prSet/>
      <dgm:spPr/>
      <dgm:t>
        <a:bodyPr/>
        <a:lstStyle/>
        <a:p>
          <a:endParaRPr lang="en-US"/>
        </a:p>
      </dgm:t>
    </dgm:pt>
    <dgm:pt modelId="{B5B53EE0-FCE6-BA4F-A000-44A43FC556C6}">
      <dgm:prSet custT="1"/>
      <dgm:spPr/>
      <dgm:t>
        <a:bodyPr/>
        <a:lstStyle/>
        <a:p>
          <a:r>
            <a:rPr lang="en-GB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7. Future Work</a:t>
          </a:r>
        </a:p>
      </dgm:t>
    </dgm:pt>
    <dgm:pt modelId="{7BA35E99-CDAF-244A-B860-07D4A4BC5F2E}" type="parTrans" cxnId="{5DB2CD18-3445-2548-80DE-5B7C908867AE}">
      <dgm:prSet/>
      <dgm:spPr/>
      <dgm:t>
        <a:bodyPr/>
        <a:lstStyle/>
        <a:p>
          <a:endParaRPr lang="en-GB"/>
        </a:p>
      </dgm:t>
    </dgm:pt>
    <dgm:pt modelId="{280D31F0-E1BD-9B45-81A2-47F342210BEA}" type="sibTrans" cxnId="{5DB2CD18-3445-2548-80DE-5B7C908867AE}">
      <dgm:prSet/>
      <dgm:spPr/>
      <dgm:t>
        <a:bodyPr/>
        <a:lstStyle/>
        <a:p>
          <a:endParaRPr lang="en-GB"/>
        </a:p>
      </dgm:t>
    </dgm:pt>
    <dgm:pt modelId="{9688D3E5-6B5F-3D4C-9612-6AE57D8E0AA2}">
      <dgm:prSet custT="1"/>
      <dgm:spPr/>
      <dgm:t>
        <a:bodyPr/>
        <a:lstStyle/>
        <a:p>
          <a:r>
            <a:rPr lang="en-GB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2. Introduction</a:t>
          </a:r>
        </a:p>
      </dgm:t>
    </dgm:pt>
    <dgm:pt modelId="{915FC853-A984-074B-8AF1-A65CD7997F54}" type="parTrans" cxnId="{897FC844-52C6-7D4C-8B68-C7E64C2C53AD}">
      <dgm:prSet/>
      <dgm:spPr/>
      <dgm:t>
        <a:bodyPr/>
        <a:lstStyle/>
        <a:p>
          <a:endParaRPr lang="en-GB"/>
        </a:p>
      </dgm:t>
    </dgm:pt>
    <dgm:pt modelId="{74ED55D8-8E19-E64E-AFC7-2DB9E2F39312}" type="sibTrans" cxnId="{897FC844-52C6-7D4C-8B68-C7E64C2C53AD}">
      <dgm:prSet/>
      <dgm:spPr/>
      <dgm:t>
        <a:bodyPr/>
        <a:lstStyle/>
        <a:p>
          <a:endParaRPr lang="en-GB"/>
        </a:p>
      </dgm:t>
    </dgm:pt>
    <dgm:pt modelId="{8B923205-A220-448F-9550-1ED334D73DA2}" type="pres">
      <dgm:prSet presAssocID="{AE70CECA-B71A-4599-A473-C5BACD6C513C}" presName="linear" presStyleCnt="0">
        <dgm:presLayoutVars>
          <dgm:dir/>
          <dgm:animLvl val="lvl"/>
          <dgm:resizeHandles val="exact"/>
        </dgm:presLayoutVars>
      </dgm:prSet>
      <dgm:spPr/>
    </dgm:pt>
    <dgm:pt modelId="{17BC99BA-5D31-4C54-9489-C563EABF3537}" type="pres">
      <dgm:prSet presAssocID="{DE031231-080F-4B62-BA9C-7617FD3BDF88}" presName="parentLin" presStyleCnt="0"/>
      <dgm:spPr/>
    </dgm:pt>
    <dgm:pt modelId="{938797E1-3B74-4CF6-A5A7-8317B8CB1CC0}" type="pres">
      <dgm:prSet presAssocID="{DE031231-080F-4B62-BA9C-7617FD3BDF88}" presName="parentLeftMargin" presStyleLbl="node1" presStyleIdx="0" presStyleCnt="7"/>
      <dgm:spPr/>
    </dgm:pt>
    <dgm:pt modelId="{104244E5-5652-4B04-BEE6-83BEEC9DBDD3}" type="pres">
      <dgm:prSet presAssocID="{DE031231-080F-4B62-BA9C-7617FD3BDF88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FD24B776-E717-4703-BC1B-2535255918C8}" type="pres">
      <dgm:prSet presAssocID="{DE031231-080F-4B62-BA9C-7617FD3BDF88}" presName="negativeSpace" presStyleCnt="0"/>
      <dgm:spPr/>
    </dgm:pt>
    <dgm:pt modelId="{7732BD2E-D1EE-4520-AFBA-0C64145FD553}" type="pres">
      <dgm:prSet presAssocID="{DE031231-080F-4B62-BA9C-7617FD3BDF88}" presName="childText" presStyleLbl="conFgAcc1" presStyleIdx="0" presStyleCnt="7">
        <dgm:presLayoutVars>
          <dgm:bulletEnabled val="1"/>
        </dgm:presLayoutVars>
      </dgm:prSet>
      <dgm:spPr/>
    </dgm:pt>
    <dgm:pt modelId="{EAEF28FB-AE76-4D10-B8D5-5E75DC963480}" type="pres">
      <dgm:prSet presAssocID="{C62FCD09-7C7B-4F1E-824A-EE7F6F1CBC67}" presName="spaceBetweenRectangles" presStyleCnt="0"/>
      <dgm:spPr/>
    </dgm:pt>
    <dgm:pt modelId="{2546E055-ECF3-454F-AD77-95807A377CF5}" type="pres">
      <dgm:prSet presAssocID="{9688D3E5-6B5F-3D4C-9612-6AE57D8E0AA2}" presName="parentLin" presStyleCnt="0"/>
      <dgm:spPr/>
    </dgm:pt>
    <dgm:pt modelId="{3C16E2FB-1D58-3A46-B300-7F86DBAD0E80}" type="pres">
      <dgm:prSet presAssocID="{9688D3E5-6B5F-3D4C-9612-6AE57D8E0AA2}" presName="parentLeftMargin" presStyleLbl="node1" presStyleIdx="0" presStyleCnt="7"/>
      <dgm:spPr/>
    </dgm:pt>
    <dgm:pt modelId="{2B49AA0A-7FFB-124A-AF77-3923DD8F25FC}" type="pres">
      <dgm:prSet presAssocID="{9688D3E5-6B5F-3D4C-9612-6AE57D8E0AA2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30C34BBE-26B0-3D46-984D-9D410E75DDAA}" type="pres">
      <dgm:prSet presAssocID="{9688D3E5-6B5F-3D4C-9612-6AE57D8E0AA2}" presName="negativeSpace" presStyleCnt="0"/>
      <dgm:spPr/>
    </dgm:pt>
    <dgm:pt modelId="{22A6F1AA-ECE0-EC44-AF8F-6CE7AD3D325E}" type="pres">
      <dgm:prSet presAssocID="{9688D3E5-6B5F-3D4C-9612-6AE57D8E0AA2}" presName="childText" presStyleLbl="conFgAcc1" presStyleIdx="1" presStyleCnt="7">
        <dgm:presLayoutVars>
          <dgm:bulletEnabled val="1"/>
        </dgm:presLayoutVars>
      </dgm:prSet>
      <dgm:spPr/>
    </dgm:pt>
    <dgm:pt modelId="{86057B9C-D47C-C740-BD50-9E1F2988A735}" type="pres">
      <dgm:prSet presAssocID="{74ED55D8-8E19-E64E-AFC7-2DB9E2F39312}" presName="spaceBetweenRectangles" presStyleCnt="0"/>
      <dgm:spPr/>
    </dgm:pt>
    <dgm:pt modelId="{F4709D3F-7C45-440A-A6F1-4D9188934CF0}" type="pres">
      <dgm:prSet presAssocID="{DDF40668-ADEF-4C3F-AAB4-A3B505350CA8}" presName="parentLin" presStyleCnt="0"/>
      <dgm:spPr/>
    </dgm:pt>
    <dgm:pt modelId="{421FD4E6-D4E9-46A4-A889-C56E294A1CFC}" type="pres">
      <dgm:prSet presAssocID="{DDF40668-ADEF-4C3F-AAB4-A3B505350CA8}" presName="parentLeftMargin" presStyleLbl="node1" presStyleIdx="1" presStyleCnt="7"/>
      <dgm:spPr/>
    </dgm:pt>
    <dgm:pt modelId="{DC29F04A-9464-4801-BCA7-3B07FE203D94}" type="pres">
      <dgm:prSet presAssocID="{DDF40668-ADEF-4C3F-AAB4-A3B505350CA8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3115B490-F184-40FC-87F9-AB356CEB608C}" type="pres">
      <dgm:prSet presAssocID="{DDF40668-ADEF-4C3F-AAB4-A3B505350CA8}" presName="negativeSpace" presStyleCnt="0"/>
      <dgm:spPr/>
    </dgm:pt>
    <dgm:pt modelId="{5BBE938A-BEC3-411A-9E9E-2745433D60B5}" type="pres">
      <dgm:prSet presAssocID="{DDF40668-ADEF-4C3F-AAB4-A3B505350CA8}" presName="childText" presStyleLbl="conFgAcc1" presStyleIdx="2" presStyleCnt="7">
        <dgm:presLayoutVars>
          <dgm:bulletEnabled val="1"/>
        </dgm:presLayoutVars>
      </dgm:prSet>
      <dgm:spPr/>
    </dgm:pt>
    <dgm:pt modelId="{C70155CF-2AEC-439F-A38D-B28B38AE2663}" type="pres">
      <dgm:prSet presAssocID="{A0FB31C0-DF47-497C-BC8A-41A1F0E45A5F}" presName="spaceBetweenRectangles" presStyleCnt="0"/>
      <dgm:spPr/>
    </dgm:pt>
    <dgm:pt modelId="{98621AF7-C9D2-4A65-BD2B-3BABC3EDBEF6}" type="pres">
      <dgm:prSet presAssocID="{304D1614-D1E6-4603-8BEC-E311758A7611}" presName="parentLin" presStyleCnt="0"/>
      <dgm:spPr/>
    </dgm:pt>
    <dgm:pt modelId="{3964CF2B-2220-4CA4-9B26-82C123C4F165}" type="pres">
      <dgm:prSet presAssocID="{304D1614-D1E6-4603-8BEC-E311758A7611}" presName="parentLeftMargin" presStyleLbl="node1" presStyleIdx="2" presStyleCnt="7"/>
      <dgm:spPr/>
    </dgm:pt>
    <dgm:pt modelId="{D2E97F0C-85E3-4151-8522-492BF6E4B308}" type="pres">
      <dgm:prSet presAssocID="{304D1614-D1E6-4603-8BEC-E311758A7611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5FEE5478-21B2-46CA-82AE-92BA225F8E6F}" type="pres">
      <dgm:prSet presAssocID="{304D1614-D1E6-4603-8BEC-E311758A7611}" presName="negativeSpace" presStyleCnt="0"/>
      <dgm:spPr/>
    </dgm:pt>
    <dgm:pt modelId="{8CE01E45-12EB-410C-969B-732A3C103780}" type="pres">
      <dgm:prSet presAssocID="{304D1614-D1E6-4603-8BEC-E311758A7611}" presName="childText" presStyleLbl="conFgAcc1" presStyleIdx="3" presStyleCnt="7">
        <dgm:presLayoutVars>
          <dgm:bulletEnabled val="1"/>
        </dgm:presLayoutVars>
      </dgm:prSet>
      <dgm:spPr/>
    </dgm:pt>
    <dgm:pt modelId="{892EAA72-C0BF-4895-9271-FE2E3228D1CC}" type="pres">
      <dgm:prSet presAssocID="{475F8017-F10B-4A55-9B53-0C4B45A8C7FF}" presName="spaceBetweenRectangles" presStyleCnt="0"/>
      <dgm:spPr/>
    </dgm:pt>
    <dgm:pt modelId="{77128CC8-3738-4DA8-9654-B4AE6B52D55E}" type="pres">
      <dgm:prSet presAssocID="{AC0C2D03-29E9-411D-932A-E64DBE185655}" presName="parentLin" presStyleCnt="0"/>
      <dgm:spPr/>
    </dgm:pt>
    <dgm:pt modelId="{485E0322-5B7F-4FED-A57D-65DEFFADD83E}" type="pres">
      <dgm:prSet presAssocID="{AC0C2D03-29E9-411D-932A-E64DBE185655}" presName="parentLeftMargin" presStyleLbl="node1" presStyleIdx="3" presStyleCnt="7"/>
      <dgm:spPr/>
    </dgm:pt>
    <dgm:pt modelId="{72DE4C80-0396-49C9-A271-C2B5C5E14464}" type="pres">
      <dgm:prSet presAssocID="{AC0C2D03-29E9-411D-932A-E64DBE185655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A3C4DDFB-5D6F-403E-B1AD-5FA5F6C71F12}" type="pres">
      <dgm:prSet presAssocID="{AC0C2D03-29E9-411D-932A-E64DBE185655}" presName="negativeSpace" presStyleCnt="0"/>
      <dgm:spPr/>
    </dgm:pt>
    <dgm:pt modelId="{6848A82D-FEAE-4E43-A34E-F73C5BF06ACE}" type="pres">
      <dgm:prSet presAssocID="{AC0C2D03-29E9-411D-932A-E64DBE185655}" presName="childText" presStyleLbl="conFgAcc1" presStyleIdx="4" presStyleCnt="7">
        <dgm:presLayoutVars>
          <dgm:bulletEnabled val="1"/>
        </dgm:presLayoutVars>
      </dgm:prSet>
      <dgm:spPr/>
    </dgm:pt>
    <dgm:pt modelId="{E4429F22-06B6-47FF-9C2B-1B7A6175FAD7}" type="pres">
      <dgm:prSet presAssocID="{BB9973F2-7BD4-435B-B8E0-6206DD2D147B}" presName="spaceBetweenRectangles" presStyleCnt="0"/>
      <dgm:spPr/>
    </dgm:pt>
    <dgm:pt modelId="{0D87FF16-B294-495A-888F-4C6E57F3AFBE}" type="pres">
      <dgm:prSet presAssocID="{9910A92D-31A0-4C34-8D3E-3303AB9D331B}" presName="parentLin" presStyleCnt="0"/>
      <dgm:spPr/>
    </dgm:pt>
    <dgm:pt modelId="{90FBFD66-A359-460B-A3BB-B7BEB3927E87}" type="pres">
      <dgm:prSet presAssocID="{9910A92D-31A0-4C34-8D3E-3303AB9D331B}" presName="parentLeftMargin" presStyleLbl="node1" presStyleIdx="4" presStyleCnt="7"/>
      <dgm:spPr/>
    </dgm:pt>
    <dgm:pt modelId="{B055020B-16FF-40CC-BDA0-5C2A6382ED76}" type="pres">
      <dgm:prSet presAssocID="{9910A92D-31A0-4C34-8D3E-3303AB9D331B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6829E83A-9C59-49C2-9434-42992C37F9EC}" type="pres">
      <dgm:prSet presAssocID="{9910A92D-31A0-4C34-8D3E-3303AB9D331B}" presName="negativeSpace" presStyleCnt="0"/>
      <dgm:spPr/>
    </dgm:pt>
    <dgm:pt modelId="{522EE99F-B6EC-4BF0-B59D-C392DC00FE26}" type="pres">
      <dgm:prSet presAssocID="{9910A92D-31A0-4C34-8D3E-3303AB9D331B}" presName="childText" presStyleLbl="conFgAcc1" presStyleIdx="5" presStyleCnt="7">
        <dgm:presLayoutVars>
          <dgm:bulletEnabled val="1"/>
        </dgm:presLayoutVars>
      </dgm:prSet>
      <dgm:spPr/>
    </dgm:pt>
    <dgm:pt modelId="{95B55FE2-BE66-E444-AA31-44333371AED7}" type="pres">
      <dgm:prSet presAssocID="{0ABA3BB4-FF34-44EC-AE5A-BA774C22D7C6}" presName="spaceBetweenRectangles" presStyleCnt="0"/>
      <dgm:spPr/>
    </dgm:pt>
    <dgm:pt modelId="{29B00FFD-63F7-EC48-9A5A-21844ED674A9}" type="pres">
      <dgm:prSet presAssocID="{B5B53EE0-FCE6-BA4F-A000-44A43FC556C6}" presName="parentLin" presStyleCnt="0"/>
      <dgm:spPr/>
    </dgm:pt>
    <dgm:pt modelId="{08B27F9A-CAE2-7F41-AE5F-F0B04FD60DA2}" type="pres">
      <dgm:prSet presAssocID="{B5B53EE0-FCE6-BA4F-A000-44A43FC556C6}" presName="parentLeftMargin" presStyleLbl="node1" presStyleIdx="5" presStyleCnt="7"/>
      <dgm:spPr/>
    </dgm:pt>
    <dgm:pt modelId="{9D4D5CD5-1E45-AB46-ABA9-F79C0665BCD3}" type="pres">
      <dgm:prSet presAssocID="{B5B53EE0-FCE6-BA4F-A000-44A43FC556C6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86EC38FB-03A5-AF45-A797-C0DE4272136E}" type="pres">
      <dgm:prSet presAssocID="{B5B53EE0-FCE6-BA4F-A000-44A43FC556C6}" presName="negativeSpace" presStyleCnt="0"/>
      <dgm:spPr/>
    </dgm:pt>
    <dgm:pt modelId="{296869FF-9AD6-184F-85A7-72E585F7E85F}" type="pres">
      <dgm:prSet presAssocID="{B5B53EE0-FCE6-BA4F-A000-44A43FC556C6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4E851104-BD54-4A4D-91EE-A8C1C6924929}" type="presOf" srcId="{304D1614-D1E6-4603-8BEC-E311758A7611}" destId="{D2E97F0C-85E3-4151-8522-492BF6E4B308}" srcOrd="1" destOrd="0" presId="urn:microsoft.com/office/officeart/2005/8/layout/list1"/>
    <dgm:cxn modelId="{0D9F410B-A884-4101-8872-2EF65671B881}" srcId="{AE70CECA-B71A-4599-A473-C5BACD6C513C}" destId="{DE031231-080F-4B62-BA9C-7617FD3BDF88}" srcOrd="0" destOrd="0" parTransId="{660C3B5B-B8D4-44A5-AFAB-047CE1F9F652}" sibTransId="{C62FCD09-7C7B-4F1E-824A-EE7F6F1CBC67}"/>
    <dgm:cxn modelId="{040A2415-1584-43F5-8B27-2E9371991ED1}" srcId="{AE70CECA-B71A-4599-A473-C5BACD6C513C}" destId="{304D1614-D1E6-4603-8BEC-E311758A7611}" srcOrd="3" destOrd="0" parTransId="{F7DB0343-3D36-41B0-9E24-31467D343853}" sibTransId="{475F8017-F10B-4A55-9B53-0C4B45A8C7FF}"/>
    <dgm:cxn modelId="{0F942A16-E634-2E46-9536-4F76D4005AA5}" type="presOf" srcId="{AC0C2D03-29E9-411D-932A-E64DBE185655}" destId="{72DE4C80-0396-49C9-A271-C2B5C5E14464}" srcOrd="1" destOrd="0" presId="urn:microsoft.com/office/officeart/2005/8/layout/list1"/>
    <dgm:cxn modelId="{5DB2CD18-3445-2548-80DE-5B7C908867AE}" srcId="{AE70CECA-B71A-4599-A473-C5BACD6C513C}" destId="{B5B53EE0-FCE6-BA4F-A000-44A43FC556C6}" srcOrd="6" destOrd="0" parTransId="{7BA35E99-CDAF-244A-B860-07D4A4BC5F2E}" sibTransId="{280D31F0-E1BD-9B45-81A2-47F342210BEA}"/>
    <dgm:cxn modelId="{14C3B222-B152-A047-A34B-E533722B2019}" type="presOf" srcId="{9910A92D-31A0-4C34-8D3E-3303AB9D331B}" destId="{90FBFD66-A359-460B-A3BB-B7BEB3927E87}" srcOrd="0" destOrd="0" presId="urn:microsoft.com/office/officeart/2005/8/layout/list1"/>
    <dgm:cxn modelId="{21E3FA22-0D9D-DA4F-9E9D-B88CCFEE3F3F}" type="presOf" srcId="{9688D3E5-6B5F-3D4C-9612-6AE57D8E0AA2}" destId="{2B49AA0A-7FFB-124A-AF77-3923DD8F25FC}" srcOrd="1" destOrd="0" presId="urn:microsoft.com/office/officeart/2005/8/layout/list1"/>
    <dgm:cxn modelId="{F27EEE2F-42A3-DB43-97BB-7363BC0ECE0D}" type="presOf" srcId="{DDF40668-ADEF-4C3F-AAB4-A3B505350CA8}" destId="{421FD4E6-D4E9-46A4-A889-C56E294A1CFC}" srcOrd="0" destOrd="0" presId="urn:microsoft.com/office/officeart/2005/8/layout/list1"/>
    <dgm:cxn modelId="{897FC844-52C6-7D4C-8B68-C7E64C2C53AD}" srcId="{AE70CECA-B71A-4599-A473-C5BACD6C513C}" destId="{9688D3E5-6B5F-3D4C-9612-6AE57D8E0AA2}" srcOrd="1" destOrd="0" parTransId="{915FC853-A984-074B-8AF1-A65CD7997F54}" sibTransId="{74ED55D8-8E19-E64E-AFC7-2DB9E2F39312}"/>
    <dgm:cxn modelId="{9866C845-AB86-4080-A60B-2D1F4C97BB2E}" srcId="{AE70CECA-B71A-4599-A473-C5BACD6C513C}" destId="{DDF40668-ADEF-4C3F-AAB4-A3B505350CA8}" srcOrd="2" destOrd="0" parTransId="{AF07578B-050B-4D81-B92D-40CEE4EC8C80}" sibTransId="{A0FB31C0-DF47-497C-BC8A-41A1F0E45A5F}"/>
    <dgm:cxn modelId="{E66F7E47-7EDE-884C-9FE5-9D6E544BCF70}" type="presOf" srcId="{9910A92D-31A0-4C34-8D3E-3303AB9D331B}" destId="{B055020B-16FF-40CC-BDA0-5C2A6382ED76}" srcOrd="1" destOrd="0" presId="urn:microsoft.com/office/officeart/2005/8/layout/list1"/>
    <dgm:cxn modelId="{5E621961-439B-9E46-AF04-E13D59A9CC2D}" type="presOf" srcId="{DE031231-080F-4B62-BA9C-7617FD3BDF88}" destId="{938797E1-3B74-4CF6-A5A7-8317B8CB1CC0}" srcOrd="0" destOrd="0" presId="urn:microsoft.com/office/officeart/2005/8/layout/list1"/>
    <dgm:cxn modelId="{4DA06C80-5ED7-4705-AB54-6040C9767D17}" srcId="{AE70CECA-B71A-4599-A473-C5BACD6C513C}" destId="{9910A92D-31A0-4C34-8D3E-3303AB9D331B}" srcOrd="5" destOrd="0" parTransId="{B8EE317F-9239-4F95-AEF1-DDBA58A5C483}" sibTransId="{0ABA3BB4-FF34-44EC-AE5A-BA774C22D7C6}"/>
    <dgm:cxn modelId="{59023D83-700C-4F65-8486-810F3C6CD93B}" srcId="{AE70CECA-B71A-4599-A473-C5BACD6C513C}" destId="{AC0C2D03-29E9-411D-932A-E64DBE185655}" srcOrd="4" destOrd="0" parTransId="{CAD45F9C-0316-4131-B40E-175D64F84181}" sibTransId="{BB9973F2-7BD4-435B-B8E0-6206DD2D147B}"/>
    <dgm:cxn modelId="{2E668592-F977-E84A-9398-9220890BDBFD}" type="presOf" srcId="{B5B53EE0-FCE6-BA4F-A000-44A43FC556C6}" destId="{9D4D5CD5-1E45-AB46-ABA9-F79C0665BCD3}" srcOrd="1" destOrd="0" presId="urn:microsoft.com/office/officeart/2005/8/layout/list1"/>
    <dgm:cxn modelId="{F87BCE94-36CC-F347-A1AD-E620CBA94782}" type="presOf" srcId="{9688D3E5-6B5F-3D4C-9612-6AE57D8E0AA2}" destId="{3C16E2FB-1D58-3A46-B300-7F86DBAD0E80}" srcOrd="0" destOrd="0" presId="urn:microsoft.com/office/officeart/2005/8/layout/list1"/>
    <dgm:cxn modelId="{B1BF48A5-24C9-3C4B-9D56-8305B9F08735}" type="presOf" srcId="{B5B53EE0-FCE6-BA4F-A000-44A43FC556C6}" destId="{08B27F9A-CAE2-7F41-AE5F-F0B04FD60DA2}" srcOrd="0" destOrd="0" presId="urn:microsoft.com/office/officeart/2005/8/layout/list1"/>
    <dgm:cxn modelId="{9BD782BE-14B6-3847-8C39-8851BF05A591}" type="presOf" srcId="{DDF40668-ADEF-4C3F-AAB4-A3B505350CA8}" destId="{DC29F04A-9464-4801-BCA7-3B07FE203D94}" srcOrd="1" destOrd="0" presId="urn:microsoft.com/office/officeart/2005/8/layout/list1"/>
    <dgm:cxn modelId="{0738CAC6-D70A-644B-8A3D-C2C80CC451F4}" type="presOf" srcId="{AE70CECA-B71A-4599-A473-C5BACD6C513C}" destId="{8B923205-A220-448F-9550-1ED334D73DA2}" srcOrd="0" destOrd="0" presId="urn:microsoft.com/office/officeart/2005/8/layout/list1"/>
    <dgm:cxn modelId="{0478F6CC-520E-0E40-88FB-163DE73666DF}" type="presOf" srcId="{AC0C2D03-29E9-411D-932A-E64DBE185655}" destId="{485E0322-5B7F-4FED-A57D-65DEFFADD83E}" srcOrd="0" destOrd="0" presId="urn:microsoft.com/office/officeart/2005/8/layout/list1"/>
    <dgm:cxn modelId="{077F2FEA-79D3-DF4E-BE9E-CA69DEA3C10B}" type="presOf" srcId="{DE031231-080F-4B62-BA9C-7617FD3BDF88}" destId="{104244E5-5652-4B04-BEE6-83BEEC9DBDD3}" srcOrd="1" destOrd="0" presId="urn:microsoft.com/office/officeart/2005/8/layout/list1"/>
    <dgm:cxn modelId="{B11742EC-33F0-604C-B443-B543425153D4}" type="presOf" srcId="{304D1614-D1E6-4603-8BEC-E311758A7611}" destId="{3964CF2B-2220-4CA4-9B26-82C123C4F165}" srcOrd="0" destOrd="0" presId="urn:microsoft.com/office/officeart/2005/8/layout/list1"/>
    <dgm:cxn modelId="{9B322FBD-E678-E042-A285-4C5455047718}" type="presParOf" srcId="{8B923205-A220-448F-9550-1ED334D73DA2}" destId="{17BC99BA-5D31-4C54-9489-C563EABF3537}" srcOrd="0" destOrd="0" presId="urn:microsoft.com/office/officeart/2005/8/layout/list1"/>
    <dgm:cxn modelId="{41FA8FF4-7B01-B54D-AB56-B838A0AD8C50}" type="presParOf" srcId="{17BC99BA-5D31-4C54-9489-C563EABF3537}" destId="{938797E1-3B74-4CF6-A5A7-8317B8CB1CC0}" srcOrd="0" destOrd="0" presId="urn:microsoft.com/office/officeart/2005/8/layout/list1"/>
    <dgm:cxn modelId="{10001A48-E3F2-5B44-B187-EAFB4C68E7FE}" type="presParOf" srcId="{17BC99BA-5D31-4C54-9489-C563EABF3537}" destId="{104244E5-5652-4B04-BEE6-83BEEC9DBDD3}" srcOrd="1" destOrd="0" presId="urn:microsoft.com/office/officeart/2005/8/layout/list1"/>
    <dgm:cxn modelId="{28217BDA-1EB8-5F4C-B88F-3CB72F490ABE}" type="presParOf" srcId="{8B923205-A220-448F-9550-1ED334D73DA2}" destId="{FD24B776-E717-4703-BC1B-2535255918C8}" srcOrd="1" destOrd="0" presId="urn:microsoft.com/office/officeart/2005/8/layout/list1"/>
    <dgm:cxn modelId="{3A979608-45B1-644F-A4C8-B54AEB9BFF12}" type="presParOf" srcId="{8B923205-A220-448F-9550-1ED334D73DA2}" destId="{7732BD2E-D1EE-4520-AFBA-0C64145FD553}" srcOrd="2" destOrd="0" presId="urn:microsoft.com/office/officeart/2005/8/layout/list1"/>
    <dgm:cxn modelId="{7FB27F90-437B-564C-875E-EF787CABFBF1}" type="presParOf" srcId="{8B923205-A220-448F-9550-1ED334D73DA2}" destId="{EAEF28FB-AE76-4D10-B8D5-5E75DC963480}" srcOrd="3" destOrd="0" presId="urn:microsoft.com/office/officeart/2005/8/layout/list1"/>
    <dgm:cxn modelId="{2B96B04C-F896-0542-8473-FF8A582CB5E3}" type="presParOf" srcId="{8B923205-A220-448F-9550-1ED334D73DA2}" destId="{2546E055-ECF3-454F-AD77-95807A377CF5}" srcOrd="4" destOrd="0" presId="urn:microsoft.com/office/officeart/2005/8/layout/list1"/>
    <dgm:cxn modelId="{B6D26C07-281C-4F46-A2B5-EA5F7B952E87}" type="presParOf" srcId="{2546E055-ECF3-454F-AD77-95807A377CF5}" destId="{3C16E2FB-1D58-3A46-B300-7F86DBAD0E80}" srcOrd="0" destOrd="0" presId="urn:microsoft.com/office/officeart/2005/8/layout/list1"/>
    <dgm:cxn modelId="{2DCBE246-EE9E-C945-BF19-C8895849F0E0}" type="presParOf" srcId="{2546E055-ECF3-454F-AD77-95807A377CF5}" destId="{2B49AA0A-7FFB-124A-AF77-3923DD8F25FC}" srcOrd="1" destOrd="0" presId="urn:microsoft.com/office/officeart/2005/8/layout/list1"/>
    <dgm:cxn modelId="{F4A6E498-848B-2D4B-9F83-72818212736F}" type="presParOf" srcId="{8B923205-A220-448F-9550-1ED334D73DA2}" destId="{30C34BBE-26B0-3D46-984D-9D410E75DDAA}" srcOrd="5" destOrd="0" presId="urn:microsoft.com/office/officeart/2005/8/layout/list1"/>
    <dgm:cxn modelId="{C864D285-8125-C94D-A261-1BACE39A563E}" type="presParOf" srcId="{8B923205-A220-448F-9550-1ED334D73DA2}" destId="{22A6F1AA-ECE0-EC44-AF8F-6CE7AD3D325E}" srcOrd="6" destOrd="0" presId="urn:microsoft.com/office/officeart/2005/8/layout/list1"/>
    <dgm:cxn modelId="{2BD9097D-BC35-3947-9564-88A7773B362D}" type="presParOf" srcId="{8B923205-A220-448F-9550-1ED334D73DA2}" destId="{86057B9C-D47C-C740-BD50-9E1F2988A735}" srcOrd="7" destOrd="0" presId="urn:microsoft.com/office/officeart/2005/8/layout/list1"/>
    <dgm:cxn modelId="{6E8F11A0-5F54-2A45-8A5F-07535E3DAB54}" type="presParOf" srcId="{8B923205-A220-448F-9550-1ED334D73DA2}" destId="{F4709D3F-7C45-440A-A6F1-4D9188934CF0}" srcOrd="8" destOrd="0" presId="urn:microsoft.com/office/officeart/2005/8/layout/list1"/>
    <dgm:cxn modelId="{2D950283-714E-7E4F-9E20-8AEE33EDD5C0}" type="presParOf" srcId="{F4709D3F-7C45-440A-A6F1-4D9188934CF0}" destId="{421FD4E6-D4E9-46A4-A889-C56E294A1CFC}" srcOrd="0" destOrd="0" presId="urn:microsoft.com/office/officeart/2005/8/layout/list1"/>
    <dgm:cxn modelId="{C4298E57-6346-3D4C-A280-CFB019EF8C33}" type="presParOf" srcId="{F4709D3F-7C45-440A-A6F1-4D9188934CF0}" destId="{DC29F04A-9464-4801-BCA7-3B07FE203D94}" srcOrd="1" destOrd="0" presId="urn:microsoft.com/office/officeart/2005/8/layout/list1"/>
    <dgm:cxn modelId="{DA99D1DA-D30C-214A-BEF2-AD10F6FD3175}" type="presParOf" srcId="{8B923205-A220-448F-9550-1ED334D73DA2}" destId="{3115B490-F184-40FC-87F9-AB356CEB608C}" srcOrd="9" destOrd="0" presId="urn:microsoft.com/office/officeart/2005/8/layout/list1"/>
    <dgm:cxn modelId="{FE03F5F0-35BE-8F42-ADDA-6D352AFE3E17}" type="presParOf" srcId="{8B923205-A220-448F-9550-1ED334D73DA2}" destId="{5BBE938A-BEC3-411A-9E9E-2745433D60B5}" srcOrd="10" destOrd="0" presId="urn:microsoft.com/office/officeart/2005/8/layout/list1"/>
    <dgm:cxn modelId="{2223479C-7884-654F-A996-5395DA63D862}" type="presParOf" srcId="{8B923205-A220-448F-9550-1ED334D73DA2}" destId="{C70155CF-2AEC-439F-A38D-B28B38AE2663}" srcOrd="11" destOrd="0" presId="urn:microsoft.com/office/officeart/2005/8/layout/list1"/>
    <dgm:cxn modelId="{F7ED5FFA-2F76-514B-866A-4E015CBB722F}" type="presParOf" srcId="{8B923205-A220-448F-9550-1ED334D73DA2}" destId="{98621AF7-C9D2-4A65-BD2B-3BABC3EDBEF6}" srcOrd="12" destOrd="0" presId="urn:microsoft.com/office/officeart/2005/8/layout/list1"/>
    <dgm:cxn modelId="{E36B23EA-2F48-BD41-8D62-DF99CBA026FD}" type="presParOf" srcId="{98621AF7-C9D2-4A65-BD2B-3BABC3EDBEF6}" destId="{3964CF2B-2220-4CA4-9B26-82C123C4F165}" srcOrd="0" destOrd="0" presId="urn:microsoft.com/office/officeart/2005/8/layout/list1"/>
    <dgm:cxn modelId="{28BA2A89-9D91-9846-95F7-D4406F3E3828}" type="presParOf" srcId="{98621AF7-C9D2-4A65-BD2B-3BABC3EDBEF6}" destId="{D2E97F0C-85E3-4151-8522-492BF6E4B308}" srcOrd="1" destOrd="0" presId="urn:microsoft.com/office/officeart/2005/8/layout/list1"/>
    <dgm:cxn modelId="{4620985A-B36D-254C-8976-365991EBA25B}" type="presParOf" srcId="{8B923205-A220-448F-9550-1ED334D73DA2}" destId="{5FEE5478-21B2-46CA-82AE-92BA225F8E6F}" srcOrd="13" destOrd="0" presId="urn:microsoft.com/office/officeart/2005/8/layout/list1"/>
    <dgm:cxn modelId="{5586B52D-D95D-8B43-AF63-12D2B630A04A}" type="presParOf" srcId="{8B923205-A220-448F-9550-1ED334D73DA2}" destId="{8CE01E45-12EB-410C-969B-732A3C103780}" srcOrd="14" destOrd="0" presId="urn:microsoft.com/office/officeart/2005/8/layout/list1"/>
    <dgm:cxn modelId="{557CDD7F-7D82-814C-BED4-2928B8067D5A}" type="presParOf" srcId="{8B923205-A220-448F-9550-1ED334D73DA2}" destId="{892EAA72-C0BF-4895-9271-FE2E3228D1CC}" srcOrd="15" destOrd="0" presId="urn:microsoft.com/office/officeart/2005/8/layout/list1"/>
    <dgm:cxn modelId="{2841AB4D-189B-3A40-BB33-E16D8C85C91E}" type="presParOf" srcId="{8B923205-A220-448F-9550-1ED334D73DA2}" destId="{77128CC8-3738-4DA8-9654-B4AE6B52D55E}" srcOrd="16" destOrd="0" presId="urn:microsoft.com/office/officeart/2005/8/layout/list1"/>
    <dgm:cxn modelId="{D5AC7B84-9F51-3648-81C1-A04815DDADDE}" type="presParOf" srcId="{77128CC8-3738-4DA8-9654-B4AE6B52D55E}" destId="{485E0322-5B7F-4FED-A57D-65DEFFADD83E}" srcOrd="0" destOrd="0" presId="urn:microsoft.com/office/officeart/2005/8/layout/list1"/>
    <dgm:cxn modelId="{261B822F-6496-1F40-A5DB-D68DAA339E65}" type="presParOf" srcId="{77128CC8-3738-4DA8-9654-B4AE6B52D55E}" destId="{72DE4C80-0396-49C9-A271-C2B5C5E14464}" srcOrd="1" destOrd="0" presId="urn:microsoft.com/office/officeart/2005/8/layout/list1"/>
    <dgm:cxn modelId="{38B75399-345F-8647-9DA3-4105348B62DC}" type="presParOf" srcId="{8B923205-A220-448F-9550-1ED334D73DA2}" destId="{A3C4DDFB-5D6F-403E-B1AD-5FA5F6C71F12}" srcOrd="17" destOrd="0" presId="urn:microsoft.com/office/officeart/2005/8/layout/list1"/>
    <dgm:cxn modelId="{9B71F9D1-706B-D94A-A2E8-B14866B05F35}" type="presParOf" srcId="{8B923205-A220-448F-9550-1ED334D73DA2}" destId="{6848A82D-FEAE-4E43-A34E-F73C5BF06ACE}" srcOrd="18" destOrd="0" presId="urn:microsoft.com/office/officeart/2005/8/layout/list1"/>
    <dgm:cxn modelId="{0C0EE689-A2D8-6742-BCE2-D38B9079B170}" type="presParOf" srcId="{8B923205-A220-448F-9550-1ED334D73DA2}" destId="{E4429F22-06B6-47FF-9C2B-1B7A6175FAD7}" srcOrd="19" destOrd="0" presId="urn:microsoft.com/office/officeart/2005/8/layout/list1"/>
    <dgm:cxn modelId="{F72B2C1D-5E3F-6E4A-A285-5C0958E5EE34}" type="presParOf" srcId="{8B923205-A220-448F-9550-1ED334D73DA2}" destId="{0D87FF16-B294-495A-888F-4C6E57F3AFBE}" srcOrd="20" destOrd="0" presId="urn:microsoft.com/office/officeart/2005/8/layout/list1"/>
    <dgm:cxn modelId="{9F30C90C-F787-4C4D-80EF-8A31188A2170}" type="presParOf" srcId="{0D87FF16-B294-495A-888F-4C6E57F3AFBE}" destId="{90FBFD66-A359-460B-A3BB-B7BEB3927E87}" srcOrd="0" destOrd="0" presId="urn:microsoft.com/office/officeart/2005/8/layout/list1"/>
    <dgm:cxn modelId="{6DBC337D-AB92-A848-AF08-B831A2A2F5E7}" type="presParOf" srcId="{0D87FF16-B294-495A-888F-4C6E57F3AFBE}" destId="{B055020B-16FF-40CC-BDA0-5C2A6382ED76}" srcOrd="1" destOrd="0" presId="urn:microsoft.com/office/officeart/2005/8/layout/list1"/>
    <dgm:cxn modelId="{DB62F43E-1178-0843-A59A-B14E60BAD466}" type="presParOf" srcId="{8B923205-A220-448F-9550-1ED334D73DA2}" destId="{6829E83A-9C59-49C2-9434-42992C37F9EC}" srcOrd="21" destOrd="0" presId="urn:microsoft.com/office/officeart/2005/8/layout/list1"/>
    <dgm:cxn modelId="{E7BB38B2-E570-9A47-8C9B-8F798A92731D}" type="presParOf" srcId="{8B923205-A220-448F-9550-1ED334D73DA2}" destId="{522EE99F-B6EC-4BF0-B59D-C392DC00FE26}" srcOrd="22" destOrd="0" presId="urn:microsoft.com/office/officeart/2005/8/layout/list1"/>
    <dgm:cxn modelId="{D2B55D65-2DB2-CE4C-9E51-5EC611D205C3}" type="presParOf" srcId="{8B923205-A220-448F-9550-1ED334D73DA2}" destId="{95B55FE2-BE66-E444-AA31-44333371AED7}" srcOrd="23" destOrd="0" presId="urn:microsoft.com/office/officeart/2005/8/layout/list1"/>
    <dgm:cxn modelId="{198E1697-6FAB-7D43-BBF7-8BBDAE777071}" type="presParOf" srcId="{8B923205-A220-448F-9550-1ED334D73DA2}" destId="{29B00FFD-63F7-EC48-9A5A-21844ED674A9}" srcOrd="24" destOrd="0" presId="urn:microsoft.com/office/officeart/2005/8/layout/list1"/>
    <dgm:cxn modelId="{94488E62-ED30-5D45-981C-B303212E4B9E}" type="presParOf" srcId="{29B00FFD-63F7-EC48-9A5A-21844ED674A9}" destId="{08B27F9A-CAE2-7F41-AE5F-F0B04FD60DA2}" srcOrd="0" destOrd="0" presId="urn:microsoft.com/office/officeart/2005/8/layout/list1"/>
    <dgm:cxn modelId="{9176043F-1690-A04B-B840-0DB468BBD78B}" type="presParOf" srcId="{29B00FFD-63F7-EC48-9A5A-21844ED674A9}" destId="{9D4D5CD5-1E45-AB46-ABA9-F79C0665BCD3}" srcOrd="1" destOrd="0" presId="urn:microsoft.com/office/officeart/2005/8/layout/list1"/>
    <dgm:cxn modelId="{73B45E5C-DB90-1145-A6EE-2252142B9D6C}" type="presParOf" srcId="{8B923205-A220-448F-9550-1ED334D73DA2}" destId="{86EC38FB-03A5-AF45-A797-C0DE4272136E}" srcOrd="25" destOrd="0" presId="urn:microsoft.com/office/officeart/2005/8/layout/list1"/>
    <dgm:cxn modelId="{7B28DA46-BB83-F942-A75C-C788E61DE19A}" type="presParOf" srcId="{8B923205-A220-448F-9550-1ED334D73DA2}" destId="{296869FF-9AD6-184F-85A7-72E585F7E85F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C4F3A3-752B-47FF-B3B5-FCC8D5AF13C3}" type="doc">
      <dgm:prSet loTypeId="urn:microsoft.com/office/officeart/2018/2/layout/IconCircle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3CC989E-0FF6-42F8-9608-F117F17A896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i="0">
              <a:latin typeface="Times New Roman" pitchFamily="18"/>
              <a:cs typeface="Times New Roman" pitchFamily="18"/>
            </a:rPr>
            <a:t>Develop a C# console application utilizing the Tesseract SDK to preprocess images and perform OCR text extraction.</a:t>
          </a:r>
          <a:endParaRPr lang="en-US" b="1" i="0" u="none" strike="noStrike" cap="none" spc="0" baseline="0">
            <a:uFillTx/>
            <a:latin typeface="Times New Roman" pitchFamily="18"/>
            <a:cs typeface="Times New Roman" pitchFamily="18"/>
          </a:endParaRPr>
        </a:p>
      </dgm:t>
    </dgm:pt>
    <dgm:pt modelId="{1BCBBD86-776D-45E2-82B1-82289753E0CC}" type="parTrans" cxnId="{4EEFB0EB-4A98-45AF-871E-870893F674D4}">
      <dgm:prSet/>
      <dgm:spPr/>
      <dgm:t>
        <a:bodyPr/>
        <a:lstStyle/>
        <a:p>
          <a:endParaRPr lang="en-US"/>
        </a:p>
      </dgm:t>
    </dgm:pt>
    <dgm:pt modelId="{0C4F1C6A-8688-434D-8D44-DFDEDD4F2AAA}" type="sibTrans" cxnId="{4EEFB0EB-4A98-45AF-871E-870893F674D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2B9BD40-EAA5-41E1-B61F-5F6E63B64D2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i="0" u="none" strike="noStrike" cap="none" spc="0" baseline="0">
              <a:uFillTx/>
              <a:latin typeface="Times New Roman" pitchFamily="18"/>
              <a:cs typeface="Times New Roman" pitchFamily="18"/>
            </a:rPr>
            <a:t>Evaluate and compare the effectiveness of various preprocessing techniques, providing a detailed output of the text extraction quality.</a:t>
          </a:r>
          <a:endParaRPr lang="en-US" b="1" i="0"/>
        </a:p>
      </dgm:t>
    </dgm:pt>
    <dgm:pt modelId="{87659E6F-347D-44CD-AFD6-4B500364AC02}" type="parTrans" cxnId="{8907F795-9895-421E-8613-4C47F4ABE37D}">
      <dgm:prSet/>
      <dgm:spPr/>
      <dgm:t>
        <a:bodyPr/>
        <a:lstStyle/>
        <a:p>
          <a:endParaRPr lang="en-IN"/>
        </a:p>
      </dgm:t>
    </dgm:pt>
    <dgm:pt modelId="{9E62B777-CB4E-4DF2-B5C3-8876525E64A4}" type="sibTrans" cxnId="{8907F795-9895-421E-8613-4C47F4ABE37D}">
      <dgm:prSet/>
      <dgm:spPr/>
      <dgm:t>
        <a:bodyPr/>
        <a:lstStyle/>
        <a:p>
          <a:endParaRPr lang="en-IN"/>
        </a:p>
      </dgm:t>
    </dgm:pt>
    <dgm:pt modelId="{54340646-B374-40DC-B739-AB004460D6BD}" type="pres">
      <dgm:prSet presAssocID="{C3C4F3A3-752B-47FF-B3B5-FCC8D5AF13C3}" presName="root" presStyleCnt="0">
        <dgm:presLayoutVars>
          <dgm:dir/>
          <dgm:resizeHandles val="exact"/>
        </dgm:presLayoutVars>
      </dgm:prSet>
      <dgm:spPr/>
    </dgm:pt>
    <dgm:pt modelId="{14B145E7-D8BB-44A0-ACDE-74C4C12EFD02}" type="pres">
      <dgm:prSet presAssocID="{C3C4F3A3-752B-47FF-B3B5-FCC8D5AF13C3}" presName="container" presStyleCnt="0">
        <dgm:presLayoutVars>
          <dgm:dir/>
          <dgm:resizeHandles val="exact"/>
        </dgm:presLayoutVars>
      </dgm:prSet>
      <dgm:spPr/>
    </dgm:pt>
    <dgm:pt modelId="{B924276A-F7ED-4284-8535-06FD3864850D}" type="pres">
      <dgm:prSet presAssocID="{63CC989E-0FF6-42F8-9608-F117F17A8966}" presName="compNode" presStyleCnt="0"/>
      <dgm:spPr/>
    </dgm:pt>
    <dgm:pt modelId="{E9B6B326-FAC1-4D7C-BDBE-EA6848C8235C}" type="pres">
      <dgm:prSet presAssocID="{63CC989E-0FF6-42F8-9608-F117F17A8966}" presName="iconBgRect" presStyleLbl="bgShp" presStyleIdx="0" presStyleCnt="2"/>
      <dgm:spPr/>
    </dgm:pt>
    <dgm:pt modelId="{CB011B22-0620-4341-8977-A19A4CB3DC81}" type="pres">
      <dgm:prSet presAssocID="{63CC989E-0FF6-42F8-9608-F117F17A896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56C68E7-C931-41E9-836A-A223CCCBC794}" type="pres">
      <dgm:prSet presAssocID="{63CC989E-0FF6-42F8-9608-F117F17A8966}" presName="spaceRect" presStyleCnt="0"/>
      <dgm:spPr/>
    </dgm:pt>
    <dgm:pt modelId="{807A90DF-6120-4AD2-8049-DA6BFA642A0B}" type="pres">
      <dgm:prSet presAssocID="{63CC989E-0FF6-42F8-9608-F117F17A8966}" presName="textRect" presStyleLbl="revTx" presStyleIdx="0" presStyleCnt="2">
        <dgm:presLayoutVars>
          <dgm:chMax val="1"/>
          <dgm:chPref val="1"/>
        </dgm:presLayoutVars>
      </dgm:prSet>
      <dgm:spPr/>
    </dgm:pt>
    <dgm:pt modelId="{FAEF8D67-7B25-4246-B4C2-D1FCB563FEF9}" type="pres">
      <dgm:prSet presAssocID="{0C4F1C6A-8688-434D-8D44-DFDEDD4F2AAA}" presName="sibTrans" presStyleLbl="sibTrans2D1" presStyleIdx="0" presStyleCnt="0"/>
      <dgm:spPr/>
    </dgm:pt>
    <dgm:pt modelId="{042EB519-45BF-4261-B6D0-CAE385CEE441}" type="pres">
      <dgm:prSet presAssocID="{62B9BD40-EAA5-41E1-B61F-5F6E63B64D22}" presName="compNode" presStyleCnt="0"/>
      <dgm:spPr/>
    </dgm:pt>
    <dgm:pt modelId="{BEB78ECA-9349-45F3-ADC6-2226EB032743}" type="pres">
      <dgm:prSet presAssocID="{62B9BD40-EAA5-41E1-B61F-5F6E63B64D22}" presName="iconBgRect" presStyleLbl="bgShp" presStyleIdx="1" presStyleCnt="2"/>
      <dgm:spPr/>
    </dgm:pt>
    <dgm:pt modelId="{67137655-C8AC-4780-8412-AF01931A46A3}" type="pres">
      <dgm:prSet presAssocID="{62B9BD40-EAA5-41E1-B61F-5F6E63B64D2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6D62271-C770-48F6-9D96-9EA07D6C9478}" type="pres">
      <dgm:prSet presAssocID="{62B9BD40-EAA5-41E1-B61F-5F6E63B64D22}" presName="spaceRect" presStyleCnt="0"/>
      <dgm:spPr/>
    </dgm:pt>
    <dgm:pt modelId="{C9A1C3BE-D05E-4B40-9525-B06DD2D91DDB}" type="pres">
      <dgm:prSet presAssocID="{62B9BD40-EAA5-41E1-B61F-5F6E63B64D2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21F8A1F-C6E7-AE46-8F1D-2B000AA3C4CD}" type="presOf" srcId="{C3C4F3A3-752B-47FF-B3B5-FCC8D5AF13C3}" destId="{54340646-B374-40DC-B739-AB004460D6BD}" srcOrd="0" destOrd="0" presId="urn:microsoft.com/office/officeart/2018/2/layout/IconCircleList"/>
    <dgm:cxn modelId="{C4A0C477-2C0C-BE40-B06F-690E72D03BCB}" type="presOf" srcId="{0C4F1C6A-8688-434D-8D44-DFDEDD4F2AAA}" destId="{FAEF8D67-7B25-4246-B4C2-D1FCB563FEF9}" srcOrd="0" destOrd="0" presId="urn:microsoft.com/office/officeart/2018/2/layout/IconCircleList"/>
    <dgm:cxn modelId="{8907F795-9895-421E-8613-4C47F4ABE37D}" srcId="{C3C4F3A3-752B-47FF-B3B5-FCC8D5AF13C3}" destId="{62B9BD40-EAA5-41E1-B61F-5F6E63B64D22}" srcOrd="1" destOrd="0" parTransId="{87659E6F-347D-44CD-AFD6-4B500364AC02}" sibTransId="{9E62B777-CB4E-4DF2-B5C3-8876525E64A4}"/>
    <dgm:cxn modelId="{0C34F898-63C3-B14E-9BF9-0A4DC14A5391}" type="presOf" srcId="{63CC989E-0FF6-42F8-9608-F117F17A8966}" destId="{807A90DF-6120-4AD2-8049-DA6BFA642A0B}" srcOrd="0" destOrd="0" presId="urn:microsoft.com/office/officeart/2018/2/layout/IconCircleList"/>
    <dgm:cxn modelId="{A2DE2E9C-00FB-064C-A100-D53EA1074AB1}" type="presOf" srcId="{62B9BD40-EAA5-41E1-B61F-5F6E63B64D22}" destId="{C9A1C3BE-D05E-4B40-9525-B06DD2D91DDB}" srcOrd="0" destOrd="0" presId="urn:microsoft.com/office/officeart/2018/2/layout/IconCircleList"/>
    <dgm:cxn modelId="{4EEFB0EB-4A98-45AF-871E-870893F674D4}" srcId="{C3C4F3A3-752B-47FF-B3B5-FCC8D5AF13C3}" destId="{63CC989E-0FF6-42F8-9608-F117F17A8966}" srcOrd="0" destOrd="0" parTransId="{1BCBBD86-776D-45E2-82B1-82289753E0CC}" sibTransId="{0C4F1C6A-8688-434D-8D44-DFDEDD4F2AAA}"/>
    <dgm:cxn modelId="{B005A97B-8147-0C4E-BF0A-2FEB1C98DC57}" type="presParOf" srcId="{54340646-B374-40DC-B739-AB004460D6BD}" destId="{14B145E7-D8BB-44A0-ACDE-74C4C12EFD02}" srcOrd="0" destOrd="0" presId="urn:microsoft.com/office/officeart/2018/2/layout/IconCircleList"/>
    <dgm:cxn modelId="{37E17F93-A033-2540-A54D-758A8C7C5B53}" type="presParOf" srcId="{14B145E7-D8BB-44A0-ACDE-74C4C12EFD02}" destId="{B924276A-F7ED-4284-8535-06FD3864850D}" srcOrd="0" destOrd="0" presId="urn:microsoft.com/office/officeart/2018/2/layout/IconCircleList"/>
    <dgm:cxn modelId="{3F54649C-F81D-4B4C-9615-88F5AC65FAF1}" type="presParOf" srcId="{B924276A-F7ED-4284-8535-06FD3864850D}" destId="{E9B6B326-FAC1-4D7C-BDBE-EA6848C8235C}" srcOrd="0" destOrd="0" presId="urn:microsoft.com/office/officeart/2018/2/layout/IconCircleList"/>
    <dgm:cxn modelId="{7178DCC6-04EA-734A-AF7A-DD49C4A13F74}" type="presParOf" srcId="{B924276A-F7ED-4284-8535-06FD3864850D}" destId="{CB011B22-0620-4341-8977-A19A4CB3DC81}" srcOrd="1" destOrd="0" presId="urn:microsoft.com/office/officeart/2018/2/layout/IconCircleList"/>
    <dgm:cxn modelId="{0280DA15-3771-0F4B-BD19-ACAFED3DC080}" type="presParOf" srcId="{B924276A-F7ED-4284-8535-06FD3864850D}" destId="{D56C68E7-C931-41E9-836A-A223CCCBC794}" srcOrd="2" destOrd="0" presId="urn:microsoft.com/office/officeart/2018/2/layout/IconCircleList"/>
    <dgm:cxn modelId="{1932074C-F7BD-8B43-8F2C-06D2C6E6AFF0}" type="presParOf" srcId="{B924276A-F7ED-4284-8535-06FD3864850D}" destId="{807A90DF-6120-4AD2-8049-DA6BFA642A0B}" srcOrd="3" destOrd="0" presId="urn:microsoft.com/office/officeart/2018/2/layout/IconCircleList"/>
    <dgm:cxn modelId="{EE343CF1-50C0-4245-ADB7-57775CE88E9E}" type="presParOf" srcId="{14B145E7-D8BB-44A0-ACDE-74C4C12EFD02}" destId="{FAEF8D67-7B25-4246-B4C2-D1FCB563FEF9}" srcOrd="1" destOrd="0" presId="urn:microsoft.com/office/officeart/2018/2/layout/IconCircleList"/>
    <dgm:cxn modelId="{B51B8080-5177-E244-8230-E2A5E8640E53}" type="presParOf" srcId="{14B145E7-D8BB-44A0-ACDE-74C4C12EFD02}" destId="{042EB519-45BF-4261-B6D0-CAE385CEE441}" srcOrd="2" destOrd="0" presId="urn:microsoft.com/office/officeart/2018/2/layout/IconCircleList"/>
    <dgm:cxn modelId="{64E8C03D-5974-1344-95E1-AEC7E13B4FFB}" type="presParOf" srcId="{042EB519-45BF-4261-B6D0-CAE385CEE441}" destId="{BEB78ECA-9349-45F3-ADC6-2226EB032743}" srcOrd="0" destOrd="0" presId="urn:microsoft.com/office/officeart/2018/2/layout/IconCircleList"/>
    <dgm:cxn modelId="{85FA96E5-BD33-5047-B354-26D0012E3893}" type="presParOf" srcId="{042EB519-45BF-4261-B6D0-CAE385CEE441}" destId="{67137655-C8AC-4780-8412-AF01931A46A3}" srcOrd="1" destOrd="0" presId="urn:microsoft.com/office/officeart/2018/2/layout/IconCircleList"/>
    <dgm:cxn modelId="{5B5AA75E-4319-C540-B73D-428633082785}" type="presParOf" srcId="{042EB519-45BF-4261-B6D0-CAE385CEE441}" destId="{26D62271-C770-48F6-9D96-9EA07D6C9478}" srcOrd="2" destOrd="0" presId="urn:microsoft.com/office/officeart/2018/2/layout/IconCircleList"/>
    <dgm:cxn modelId="{3D2403AA-8385-474D-9171-00BB30434656}" type="presParOf" srcId="{042EB519-45BF-4261-B6D0-CAE385CEE441}" destId="{C9A1C3BE-D05E-4B40-9525-B06DD2D91DD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B9B652-AD67-4E53-81E2-6FDBABF32899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7AEC83B-69B7-40BA-B72D-A94509CF3F1D}">
      <dgm:prSet/>
      <dgm:spPr/>
      <dgm:t>
        <a:bodyPr/>
        <a:lstStyle/>
        <a:p>
          <a:pPr>
            <a:defRPr b="1"/>
          </a:pPr>
          <a:r>
            <a:rPr lang="en-GB" b="1"/>
            <a:t>What is OCR?</a:t>
          </a:r>
          <a:endParaRPr lang="en-US"/>
        </a:p>
      </dgm:t>
    </dgm:pt>
    <dgm:pt modelId="{91A76E29-6E7D-42F4-8499-3AFC3202A065}" type="parTrans" cxnId="{6B26013E-44C7-48BF-97FC-69482DE973FD}">
      <dgm:prSet/>
      <dgm:spPr/>
      <dgm:t>
        <a:bodyPr/>
        <a:lstStyle/>
        <a:p>
          <a:endParaRPr lang="en-US"/>
        </a:p>
      </dgm:t>
    </dgm:pt>
    <dgm:pt modelId="{028EA953-CFE5-46FB-B2E7-2257715135DB}" type="sibTrans" cxnId="{6B26013E-44C7-48BF-97FC-69482DE973FD}">
      <dgm:prSet/>
      <dgm:spPr/>
      <dgm:t>
        <a:bodyPr/>
        <a:lstStyle/>
        <a:p>
          <a:endParaRPr lang="en-US"/>
        </a:p>
      </dgm:t>
    </dgm:pt>
    <dgm:pt modelId="{84F538D0-9FB5-43D4-97BD-998188F3C10F}">
      <dgm:prSet/>
      <dgm:spPr/>
      <dgm:t>
        <a:bodyPr/>
        <a:lstStyle/>
        <a:p>
          <a:r>
            <a:rPr lang="en-GB"/>
            <a:t>Converts images, scanned documents, or PDFs into editable text</a:t>
          </a:r>
          <a:endParaRPr lang="en-US"/>
        </a:p>
      </dgm:t>
    </dgm:pt>
    <dgm:pt modelId="{2FF72260-699C-493E-8C34-9D837521B9CB}" type="parTrans" cxnId="{F4D3AA1F-FB8A-4D31-AE1F-9130859D6225}">
      <dgm:prSet/>
      <dgm:spPr/>
      <dgm:t>
        <a:bodyPr/>
        <a:lstStyle/>
        <a:p>
          <a:endParaRPr lang="en-US"/>
        </a:p>
      </dgm:t>
    </dgm:pt>
    <dgm:pt modelId="{BAFA2E1D-3859-4AD8-966D-1DEA9F9753E3}" type="sibTrans" cxnId="{F4D3AA1F-FB8A-4D31-AE1F-9130859D6225}">
      <dgm:prSet/>
      <dgm:spPr/>
      <dgm:t>
        <a:bodyPr/>
        <a:lstStyle/>
        <a:p>
          <a:endParaRPr lang="en-US"/>
        </a:p>
      </dgm:t>
    </dgm:pt>
    <dgm:pt modelId="{6150DA52-D66F-4200-9F46-10462B351A70}">
      <dgm:prSet/>
      <dgm:spPr/>
      <dgm:t>
        <a:bodyPr/>
        <a:lstStyle/>
        <a:p>
          <a:pPr>
            <a:defRPr b="1"/>
          </a:pPr>
          <a:r>
            <a:rPr lang="en-GB" b="1"/>
            <a:t>Challenges in OCR:</a:t>
          </a:r>
          <a:endParaRPr lang="en-US"/>
        </a:p>
      </dgm:t>
    </dgm:pt>
    <dgm:pt modelId="{CC8645D3-9B02-448C-AE88-62601A6AA83D}" type="parTrans" cxnId="{08C3562E-EB35-4FE2-9DAD-803AB08D33D8}">
      <dgm:prSet/>
      <dgm:spPr/>
      <dgm:t>
        <a:bodyPr/>
        <a:lstStyle/>
        <a:p>
          <a:endParaRPr lang="en-US"/>
        </a:p>
      </dgm:t>
    </dgm:pt>
    <dgm:pt modelId="{5DAECD55-95D1-4468-8D90-B2F4F6A02B30}" type="sibTrans" cxnId="{08C3562E-EB35-4FE2-9DAD-803AB08D33D8}">
      <dgm:prSet/>
      <dgm:spPr/>
      <dgm:t>
        <a:bodyPr/>
        <a:lstStyle/>
        <a:p>
          <a:endParaRPr lang="en-US"/>
        </a:p>
      </dgm:t>
    </dgm:pt>
    <dgm:pt modelId="{8C006007-5AF7-49DA-ADEE-A9476F840B7F}">
      <dgm:prSet/>
      <dgm:spPr/>
      <dgm:t>
        <a:bodyPr/>
        <a:lstStyle/>
        <a:p>
          <a:r>
            <a:rPr lang="en-GB"/>
            <a:t>Poor image quality, complex layouts, non-standard fonts</a:t>
          </a:r>
          <a:endParaRPr lang="en-US"/>
        </a:p>
      </dgm:t>
    </dgm:pt>
    <dgm:pt modelId="{26DB634F-2340-4293-8018-F0BF4B94CCEF}" type="parTrans" cxnId="{9BCACD46-31C1-40A4-8259-8F31FBA52012}">
      <dgm:prSet/>
      <dgm:spPr/>
      <dgm:t>
        <a:bodyPr/>
        <a:lstStyle/>
        <a:p>
          <a:endParaRPr lang="en-US"/>
        </a:p>
      </dgm:t>
    </dgm:pt>
    <dgm:pt modelId="{B87034D1-D2CE-48B5-8202-153999E7DA33}" type="sibTrans" cxnId="{9BCACD46-31C1-40A4-8259-8F31FBA52012}">
      <dgm:prSet/>
      <dgm:spPr/>
      <dgm:t>
        <a:bodyPr/>
        <a:lstStyle/>
        <a:p>
          <a:endParaRPr lang="en-US"/>
        </a:p>
      </dgm:t>
    </dgm:pt>
    <dgm:pt modelId="{26402F1A-CD33-4684-90F6-1B4CE107BC68}">
      <dgm:prSet/>
      <dgm:spPr/>
      <dgm:t>
        <a:bodyPr/>
        <a:lstStyle/>
        <a:p>
          <a:pPr>
            <a:defRPr b="1"/>
          </a:pPr>
          <a:r>
            <a:rPr lang="en-GB" b="1"/>
            <a:t>Research Focus:</a:t>
          </a:r>
          <a:endParaRPr lang="en-US"/>
        </a:p>
      </dgm:t>
    </dgm:pt>
    <dgm:pt modelId="{618C6A71-164A-4503-AF9D-E93417FE6633}" type="parTrans" cxnId="{18797C77-993C-495B-808A-F1248F6DCAB1}">
      <dgm:prSet/>
      <dgm:spPr/>
      <dgm:t>
        <a:bodyPr/>
        <a:lstStyle/>
        <a:p>
          <a:endParaRPr lang="en-US"/>
        </a:p>
      </dgm:t>
    </dgm:pt>
    <dgm:pt modelId="{FC9C772F-3823-4E52-B1E9-22670E8B0AD0}" type="sibTrans" cxnId="{18797C77-993C-495B-808A-F1248F6DCAB1}">
      <dgm:prSet/>
      <dgm:spPr/>
      <dgm:t>
        <a:bodyPr/>
        <a:lstStyle/>
        <a:p>
          <a:endParaRPr lang="en-US"/>
        </a:p>
      </dgm:t>
    </dgm:pt>
    <dgm:pt modelId="{DBB764F9-B745-4067-AA3B-2A0AC4602335}">
      <dgm:prSet/>
      <dgm:spPr/>
      <dgm:t>
        <a:bodyPr/>
        <a:lstStyle/>
        <a:p>
          <a:r>
            <a:rPr lang="en-GB" dirty="0"/>
            <a:t>Evaluating 24 different preprocessing techniques for improving OCR accuracy</a:t>
          </a:r>
          <a:endParaRPr lang="en-US" dirty="0"/>
        </a:p>
      </dgm:t>
    </dgm:pt>
    <dgm:pt modelId="{60D634F3-0D69-412B-ADC6-3C7DE189D1B8}" type="parTrans" cxnId="{2B274815-8184-44E2-83C5-BCC2A35BD82A}">
      <dgm:prSet/>
      <dgm:spPr/>
      <dgm:t>
        <a:bodyPr/>
        <a:lstStyle/>
        <a:p>
          <a:endParaRPr lang="en-US"/>
        </a:p>
      </dgm:t>
    </dgm:pt>
    <dgm:pt modelId="{63BA860F-6272-4407-B8C2-A935A9209D95}" type="sibTrans" cxnId="{2B274815-8184-44E2-83C5-BCC2A35BD82A}">
      <dgm:prSet/>
      <dgm:spPr/>
      <dgm:t>
        <a:bodyPr/>
        <a:lstStyle/>
        <a:p>
          <a:endParaRPr lang="en-US"/>
        </a:p>
      </dgm:t>
    </dgm:pt>
    <dgm:pt modelId="{5A639166-CB5F-46D5-A55D-A8D5584A90A3}" type="pres">
      <dgm:prSet presAssocID="{2DB9B652-AD67-4E53-81E2-6FDBABF32899}" presName="root" presStyleCnt="0">
        <dgm:presLayoutVars>
          <dgm:dir/>
          <dgm:resizeHandles val="exact"/>
        </dgm:presLayoutVars>
      </dgm:prSet>
      <dgm:spPr/>
    </dgm:pt>
    <dgm:pt modelId="{6E10F9FC-35F2-4D24-9BD8-0B0707D9D1AF}" type="pres">
      <dgm:prSet presAssocID="{67AEC83B-69B7-40BA-B72D-A94509CF3F1D}" presName="compNode" presStyleCnt="0"/>
      <dgm:spPr/>
    </dgm:pt>
    <dgm:pt modelId="{C159A63B-CD82-48B9-946C-1FFE85EEB02A}" type="pres">
      <dgm:prSet presAssocID="{67AEC83B-69B7-40BA-B72D-A94509CF3F1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DDAB8C11-1F97-47FE-B1E6-7B1754D62DCF}" type="pres">
      <dgm:prSet presAssocID="{67AEC83B-69B7-40BA-B72D-A94509CF3F1D}" presName="iconSpace" presStyleCnt="0"/>
      <dgm:spPr/>
    </dgm:pt>
    <dgm:pt modelId="{DD912C4E-4666-4309-9542-219A056C861F}" type="pres">
      <dgm:prSet presAssocID="{67AEC83B-69B7-40BA-B72D-A94509CF3F1D}" presName="parTx" presStyleLbl="revTx" presStyleIdx="0" presStyleCnt="6">
        <dgm:presLayoutVars>
          <dgm:chMax val="0"/>
          <dgm:chPref val="0"/>
        </dgm:presLayoutVars>
      </dgm:prSet>
      <dgm:spPr/>
    </dgm:pt>
    <dgm:pt modelId="{6DBA5002-1408-4ED6-9D5B-0001A4D38539}" type="pres">
      <dgm:prSet presAssocID="{67AEC83B-69B7-40BA-B72D-A94509CF3F1D}" presName="txSpace" presStyleCnt="0"/>
      <dgm:spPr/>
    </dgm:pt>
    <dgm:pt modelId="{999D064B-5478-4E66-BFBB-8C96DD584700}" type="pres">
      <dgm:prSet presAssocID="{67AEC83B-69B7-40BA-B72D-A94509CF3F1D}" presName="desTx" presStyleLbl="revTx" presStyleIdx="1" presStyleCnt="6">
        <dgm:presLayoutVars/>
      </dgm:prSet>
      <dgm:spPr/>
    </dgm:pt>
    <dgm:pt modelId="{81A16678-D1A4-4843-886D-4E7361FC7312}" type="pres">
      <dgm:prSet presAssocID="{028EA953-CFE5-46FB-B2E7-2257715135DB}" presName="sibTrans" presStyleCnt="0"/>
      <dgm:spPr/>
    </dgm:pt>
    <dgm:pt modelId="{0211440A-7108-4AF1-BF59-0D4E7F6B503A}" type="pres">
      <dgm:prSet presAssocID="{6150DA52-D66F-4200-9F46-10462B351A70}" presName="compNode" presStyleCnt="0"/>
      <dgm:spPr/>
    </dgm:pt>
    <dgm:pt modelId="{47232F65-61FE-4DEA-B1FF-3D9B75FF0DC6}" type="pres">
      <dgm:prSet presAssocID="{6150DA52-D66F-4200-9F46-10462B351A7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9A351B71-981F-4BDD-B3AF-51C974DF2A6A}" type="pres">
      <dgm:prSet presAssocID="{6150DA52-D66F-4200-9F46-10462B351A70}" presName="iconSpace" presStyleCnt="0"/>
      <dgm:spPr/>
    </dgm:pt>
    <dgm:pt modelId="{E353BA3C-A054-481E-91BD-8F0DC3A12587}" type="pres">
      <dgm:prSet presAssocID="{6150DA52-D66F-4200-9F46-10462B351A70}" presName="parTx" presStyleLbl="revTx" presStyleIdx="2" presStyleCnt="6">
        <dgm:presLayoutVars>
          <dgm:chMax val="0"/>
          <dgm:chPref val="0"/>
        </dgm:presLayoutVars>
      </dgm:prSet>
      <dgm:spPr/>
    </dgm:pt>
    <dgm:pt modelId="{1693304B-4298-451A-A086-7E7CB5907731}" type="pres">
      <dgm:prSet presAssocID="{6150DA52-D66F-4200-9F46-10462B351A70}" presName="txSpace" presStyleCnt="0"/>
      <dgm:spPr/>
    </dgm:pt>
    <dgm:pt modelId="{1AA404C3-A604-4EE8-9947-F281AF71AD22}" type="pres">
      <dgm:prSet presAssocID="{6150DA52-D66F-4200-9F46-10462B351A70}" presName="desTx" presStyleLbl="revTx" presStyleIdx="3" presStyleCnt="6">
        <dgm:presLayoutVars/>
      </dgm:prSet>
      <dgm:spPr/>
    </dgm:pt>
    <dgm:pt modelId="{2F924CEF-5A1E-4826-B06C-7CE833BE603A}" type="pres">
      <dgm:prSet presAssocID="{5DAECD55-95D1-4468-8D90-B2F4F6A02B30}" presName="sibTrans" presStyleCnt="0"/>
      <dgm:spPr/>
    </dgm:pt>
    <dgm:pt modelId="{147CB654-894C-445B-BE90-0E14EB7614DB}" type="pres">
      <dgm:prSet presAssocID="{26402F1A-CD33-4684-90F6-1B4CE107BC68}" presName="compNode" presStyleCnt="0"/>
      <dgm:spPr/>
    </dgm:pt>
    <dgm:pt modelId="{FC4E81E4-8742-4F2F-89BB-827B96A23E15}" type="pres">
      <dgm:prSet presAssocID="{26402F1A-CD33-4684-90F6-1B4CE107BC6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F96CF41-B3F9-4192-8DBE-B4789C3CC7B9}" type="pres">
      <dgm:prSet presAssocID="{26402F1A-CD33-4684-90F6-1B4CE107BC68}" presName="iconSpace" presStyleCnt="0"/>
      <dgm:spPr/>
    </dgm:pt>
    <dgm:pt modelId="{9F23A49C-252F-4292-A03C-39733B536BD9}" type="pres">
      <dgm:prSet presAssocID="{26402F1A-CD33-4684-90F6-1B4CE107BC68}" presName="parTx" presStyleLbl="revTx" presStyleIdx="4" presStyleCnt="6">
        <dgm:presLayoutVars>
          <dgm:chMax val="0"/>
          <dgm:chPref val="0"/>
        </dgm:presLayoutVars>
      </dgm:prSet>
      <dgm:spPr/>
    </dgm:pt>
    <dgm:pt modelId="{784FCAAE-F955-40A9-93AD-02622085AF8E}" type="pres">
      <dgm:prSet presAssocID="{26402F1A-CD33-4684-90F6-1B4CE107BC68}" presName="txSpace" presStyleCnt="0"/>
      <dgm:spPr/>
    </dgm:pt>
    <dgm:pt modelId="{7FFD5E8E-402B-406B-B039-99EE7C0EA8ED}" type="pres">
      <dgm:prSet presAssocID="{26402F1A-CD33-4684-90F6-1B4CE107BC68}" presName="desTx" presStyleLbl="revTx" presStyleIdx="5" presStyleCnt="6">
        <dgm:presLayoutVars/>
      </dgm:prSet>
      <dgm:spPr/>
    </dgm:pt>
  </dgm:ptLst>
  <dgm:cxnLst>
    <dgm:cxn modelId="{6904AE06-9FBA-4D4B-89AC-2D4F03EB3160}" type="presOf" srcId="{26402F1A-CD33-4684-90F6-1B4CE107BC68}" destId="{9F23A49C-252F-4292-A03C-39733B536BD9}" srcOrd="0" destOrd="0" presId="urn:microsoft.com/office/officeart/2018/2/layout/IconLabelDescriptionList"/>
    <dgm:cxn modelId="{1E708C0C-D2B7-4398-A1B5-26191D91FA3A}" type="presOf" srcId="{84F538D0-9FB5-43D4-97BD-998188F3C10F}" destId="{999D064B-5478-4E66-BFBB-8C96DD584700}" srcOrd="0" destOrd="0" presId="urn:microsoft.com/office/officeart/2018/2/layout/IconLabelDescriptionList"/>
    <dgm:cxn modelId="{2B274815-8184-44E2-83C5-BCC2A35BD82A}" srcId="{26402F1A-CD33-4684-90F6-1B4CE107BC68}" destId="{DBB764F9-B745-4067-AA3B-2A0AC4602335}" srcOrd="0" destOrd="0" parTransId="{60D634F3-0D69-412B-ADC6-3C7DE189D1B8}" sibTransId="{63BA860F-6272-4407-B8C2-A935A9209D95}"/>
    <dgm:cxn modelId="{F4D3AA1F-FB8A-4D31-AE1F-9130859D6225}" srcId="{67AEC83B-69B7-40BA-B72D-A94509CF3F1D}" destId="{84F538D0-9FB5-43D4-97BD-998188F3C10F}" srcOrd="0" destOrd="0" parTransId="{2FF72260-699C-493E-8C34-9D837521B9CB}" sibTransId="{BAFA2E1D-3859-4AD8-966D-1DEA9F9753E3}"/>
    <dgm:cxn modelId="{08C3562E-EB35-4FE2-9DAD-803AB08D33D8}" srcId="{2DB9B652-AD67-4E53-81E2-6FDBABF32899}" destId="{6150DA52-D66F-4200-9F46-10462B351A70}" srcOrd="1" destOrd="0" parTransId="{CC8645D3-9B02-448C-AE88-62601A6AA83D}" sibTransId="{5DAECD55-95D1-4468-8D90-B2F4F6A02B30}"/>
    <dgm:cxn modelId="{6B26013E-44C7-48BF-97FC-69482DE973FD}" srcId="{2DB9B652-AD67-4E53-81E2-6FDBABF32899}" destId="{67AEC83B-69B7-40BA-B72D-A94509CF3F1D}" srcOrd="0" destOrd="0" parTransId="{91A76E29-6E7D-42F4-8499-3AFC3202A065}" sibTransId="{028EA953-CFE5-46FB-B2E7-2257715135DB}"/>
    <dgm:cxn modelId="{9BCACD46-31C1-40A4-8259-8F31FBA52012}" srcId="{6150DA52-D66F-4200-9F46-10462B351A70}" destId="{8C006007-5AF7-49DA-ADEE-A9476F840B7F}" srcOrd="0" destOrd="0" parTransId="{26DB634F-2340-4293-8018-F0BF4B94CCEF}" sibTransId="{B87034D1-D2CE-48B5-8202-153999E7DA33}"/>
    <dgm:cxn modelId="{18797C77-993C-495B-808A-F1248F6DCAB1}" srcId="{2DB9B652-AD67-4E53-81E2-6FDBABF32899}" destId="{26402F1A-CD33-4684-90F6-1B4CE107BC68}" srcOrd="2" destOrd="0" parTransId="{618C6A71-164A-4503-AF9D-E93417FE6633}" sibTransId="{FC9C772F-3823-4E52-B1E9-22670E8B0AD0}"/>
    <dgm:cxn modelId="{E4642D7A-1FB2-4C86-BF27-90AE0F908801}" type="presOf" srcId="{67AEC83B-69B7-40BA-B72D-A94509CF3F1D}" destId="{DD912C4E-4666-4309-9542-219A056C861F}" srcOrd="0" destOrd="0" presId="urn:microsoft.com/office/officeart/2018/2/layout/IconLabelDescriptionList"/>
    <dgm:cxn modelId="{EB72209F-2758-43F8-B502-3A1B980ACD8F}" type="presOf" srcId="{DBB764F9-B745-4067-AA3B-2A0AC4602335}" destId="{7FFD5E8E-402B-406B-B039-99EE7C0EA8ED}" srcOrd="0" destOrd="0" presId="urn:microsoft.com/office/officeart/2018/2/layout/IconLabelDescriptionList"/>
    <dgm:cxn modelId="{8D91F3C2-BD12-4A6E-A871-F33ADE8CA41A}" type="presOf" srcId="{6150DA52-D66F-4200-9F46-10462B351A70}" destId="{E353BA3C-A054-481E-91BD-8F0DC3A12587}" srcOrd="0" destOrd="0" presId="urn:microsoft.com/office/officeart/2018/2/layout/IconLabelDescriptionList"/>
    <dgm:cxn modelId="{56B87FC5-85FC-436C-BD82-AE8F016D7B3F}" type="presOf" srcId="{8C006007-5AF7-49DA-ADEE-A9476F840B7F}" destId="{1AA404C3-A604-4EE8-9947-F281AF71AD22}" srcOrd="0" destOrd="0" presId="urn:microsoft.com/office/officeart/2018/2/layout/IconLabelDescriptionList"/>
    <dgm:cxn modelId="{6C3A79E4-97ED-44FD-B035-F29D31E043F6}" type="presOf" srcId="{2DB9B652-AD67-4E53-81E2-6FDBABF32899}" destId="{5A639166-CB5F-46D5-A55D-A8D5584A90A3}" srcOrd="0" destOrd="0" presId="urn:microsoft.com/office/officeart/2018/2/layout/IconLabelDescriptionList"/>
    <dgm:cxn modelId="{D0B0854D-98F9-43F6-93D9-AC3F4CF757D1}" type="presParOf" srcId="{5A639166-CB5F-46D5-A55D-A8D5584A90A3}" destId="{6E10F9FC-35F2-4D24-9BD8-0B0707D9D1AF}" srcOrd="0" destOrd="0" presId="urn:microsoft.com/office/officeart/2018/2/layout/IconLabelDescriptionList"/>
    <dgm:cxn modelId="{2039F4C8-03C0-42FC-9859-F1228DAE3A36}" type="presParOf" srcId="{6E10F9FC-35F2-4D24-9BD8-0B0707D9D1AF}" destId="{C159A63B-CD82-48B9-946C-1FFE85EEB02A}" srcOrd="0" destOrd="0" presId="urn:microsoft.com/office/officeart/2018/2/layout/IconLabelDescriptionList"/>
    <dgm:cxn modelId="{8F9B110F-F52A-4D7B-BC04-195618B6EF41}" type="presParOf" srcId="{6E10F9FC-35F2-4D24-9BD8-0B0707D9D1AF}" destId="{DDAB8C11-1F97-47FE-B1E6-7B1754D62DCF}" srcOrd="1" destOrd="0" presId="urn:microsoft.com/office/officeart/2018/2/layout/IconLabelDescriptionList"/>
    <dgm:cxn modelId="{6D7C811B-F42E-4305-B824-2309592DABB0}" type="presParOf" srcId="{6E10F9FC-35F2-4D24-9BD8-0B0707D9D1AF}" destId="{DD912C4E-4666-4309-9542-219A056C861F}" srcOrd="2" destOrd="0" presId="urn:microsoft.com/office/officeart/2018/2/layout/IconLabelDescriptionList"/>
    <dgm:cxn modelId="{ECBD9C85-BBF1-4EA9-988C-4BF1642F9619}" type="presParOf" srcId="{6E10F9FC-35F2-4D24-9BD8-0B0707D9D1AF}" destId="{6DBA5002-1408-4ED6-9D5B-0001A4D38539}" srcOrd="3" destOrd="0" presId="urn:microsoft.com/office/officeart/2018/2/layout/IconLabelDescriptionList"/>
    <dgm:cxn modelId="{AC83BAE6-C854-4B9C-AB1C-F35F981AAF07}" type="presParOf" srcId="{6E10F9FC-35F2-4D24-9BD8-0B0707D9D1AF}" destId="{999D064B-5478-4E66-BFBB-8C96DD584700}" srcOrd="4" destOrd="0" presId="urn:microsoft.com/office/officeart/2018/2/layout/IconLabelDescriptionList"/>
    <dgm:cxn modelId="{E2F8A04E-E278-4FF8-931C-500E217907FE}" type="presParOf" srcId="{5A639166-CB5F-46D5-A55D-A8D5584A90A3}" destId="{81A16678-D1A4-4843-886D-4E7361FC7312}" srcOrd="1" destOrd="0" presId="urn:microsoft.com/office/officeart/2018/2/layout/IconLabelDescriptionList"/>
    <dgm:cxn modelId="{6784E438-D0FE-430C-B37D-F1A0917BAB93}" type="presParOf" srcId="{5A639166-CB5F-46D5-A55D-A8D5584A90A3}" destId="{0211440A-7108-4AF1-BF59-0D4E7F6B503A}" srcOrd="2" destOrd="0" presId="urn:microsoft.com/office/officeart/2018/2/layout/IconLabelDescriptionList"/>
    <dgm:cxn modelId="{CC7AEF42-C2B2-47DE-95F0-FC671BDA1C29}" type="presParOf" srcId="{0211440A-7108-4AF1-BF59-0D4E7F6B503A}" destId="{47232F65-61FE-4DEA-B1FF-3D9B75FF0DC6}" srcOrd="0" destOrd="0" presId="urn:microsoft.com/office/officeart/2018/2/layout/IconLabelDescriptionList"/>
    <dgm:cxn modelId="{55A4345C-7074-4775-B832-BD907A9BA96D}" type="presParOf" srcId="{0211440A-7108-4AF1-BF59-0D4E7F6B503A}" destId="{9A351B71-981F-4BDD-B3AF-51C974DF2A6A}" srcOrd="1" destOrd="0" presId="urn:microsoft.com/office/officeart/2018/2/layout/IconLabelDescriptionList"/>
    <dgm:cxn modelId="{BF1B772E-74D7-4490-AE56-0699E62A15F0}" type="presParOf" srcId="{0211440A-7108-4AF1-BF59-0D4E7F6B503A}" destId="{E353BA3C-A054-481E-91BD-8F0DC3A12587}" srcOrd="2" destOrd="0" presId="urn:microsoft.com/office/officeart/2018/2/layout/IconLabelDescriptionList"/>
    <dgm:cxn modelId="{8DD1BD83-9928-4E22-BFDB-10EB592A9D76}" type="presParOf" srcId="{0211440A-7108-4AF1-BF59-0D4E7F6B503A}" destId="{1693304B-4298-451A-A086-7E7CB5907731}" srcOrd="3" destOrd="0" presId="urn:microsoft.com/office/officeart/2018/2/layout/IconLabelDescriptionList"/>
    <dgm:cxn modelId="{CC82C11A-6BEC-4DA3-AD8C-44BEBF926CC8}" type="presParOf" srcId="{0211440A-7108-4AF1-BF59-0D4E7F6B503A}" destId="{1AA404C3-A604-4EE8-9947-F281AF71AD22}" srcOrd="4" destOrd="0" presId="urn:microsoft.com/office/officeart/2018/2/layout/IconLabelDescriptionList"/>
    <dgm:cxn modelId="{1A78E21E-8204-4B4C-BE5F-D84A46B2A7CB}" type="presParOf" srcId="{5A639166-CB5F-46D5-A55D-A8D5584A90A3}" destId="{2F924CEF-5A1E-4826-B06C-7CE833BE603A}" srcOrd="3" destOrd="0" presId="urn:microsoft.com/office/officeart/2018/2/layout/IconLabelDescriptionList"/>
    <dgm:cxn modelId="{69818B5E-B53F-4C5A-8708-C6D86FD54C80}" type="presParOf" srcId="{5A639166-CB5F-46D5-A55D-A8D5584A90A3}" destId="{147CB654-894C-445B-BE90-0E14EB7614DB}" srcOrd="4" destOrd="0" presId="urn:microsoft.com/office/officeart/2018/2/layout/IconLabelDescriptionList"/>
    <dgm:cxn modelId="{F47A00A9-EEC6-43EF-B9C7-06014EF13763}" type="presParOf" srcId="{147CB654-894C-445B-BE90-0E14EB7614DB}" destId="{FC4E81E4-8742-4F2F-89BB-827B96A23E15}" srcOrd="0" destOrd="0" presId="urn:microsoft.com/office/officeart/2018/2/layout/IconLabelDescriptionList"/>
    <dgm:cxn modelId="{0BBF9250-CA69-4AB8-9D40-8D3053A1F806}" type="presParOf" srcId="{147CB654-894C-445B-BE90-0E14EB7614DB}" destId="{AF96CF41-B3F9-4192-8DBE-B4789C3CC7B9}" srcOrd="1" destOrd="0" presId="urn:microsoft.com/office/officeart/2018/2/layout/IconLabelDescriptionList"/>
    <dgm:cxn modelId="{384A6B51-1588-4BA0-AA7E-BDC857BD5EDA}" type="presParOf" srcId="{147CB654-894C-445B-BE90-0E14EB7614DB}" destId="{9F23A49C-252F-4292-A03C-39733B536BD9}" srcOrd="2" destOrd="0" presId="urn:microsoft.com/office/officeart/2018/2/layout/IconLabelDescriptionList"/>
    <dgm:cxn modelId="{8D2CF576-3E39-47B8-827F-1FA87A76D88E}" type="presParOf" srcId="{147CB654-894C-445B-BE90-0E14EB7614DB}" destId="{784FCAAE-F955-40A9-93AD-02622085AF8E}" srcOrd="3" destOrd="0" presId="urn:microsoft.com/office/officeart/2018/2/layout/IconLabelDescriptionList"/>
    <dgm:cxn modelId="{BD89D445-2F3B-4603-8631-78F33A52A012}" type="presParOf" srcId="{147CB654-894C-445B-BE90-0E14EB7614DB}" destId="{7FFD5E8E-402B-406B-B039-99EE7C0EA8E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32BD2E-D1EE-4520-AFBA-0C64145FD553}">
      <dsp:nvSpPr>
        <dsp:cNvPr id="0" name=""/>
        <dsp:cNvSpPr/>
      </dsp:nvSpPr>
      <dsp:spPr>
        <a:xfrm>
          <a:off x="0" y="259502"/>
          <a:ext cx="10927829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4244E5-5652-4B04-BEE6-83BEEC9DBDD3}">
      <dsp:nvSpPr>
        <dsp:cNvPr id="0" name=""/>
        <dsp:cNvSpPr/>
      </dsp:nvSpPr>
      <dsp:spPr>
        <a:xfrm>
          <a:off x="546391" y="67622"/>
          <a:ext cx="7649480" cy="383760"/>
        </a:xfrm>
        <a:prstGeom prst="round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1. Objective</a:t>
          </a:r>
          <a:endParaRPr lang="en-US" sz="1600" b="1" i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5125" y="86356"/>
        <a:ext cx="7612012" cy="346292"/>
      </dsp:txXfrm>
    </dsp:sp>
    <dsp:sp modelId="{22A6F1AA-ECE0-EC44-AF8F-6CE7AD3D325E}">
      <dsp:nvSpPr>
        <dsp:cNvPr id="0" name=""/>
        <dsp:cNvSpPr/>
      </dsp:nvSpPr>
      <dsp:spPr>
        <a:xfrm>
          <a:off x="0" y="849182"/>
          <a:ext cx="10927829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49AA0A-7FFB-124A-AF77-3923DD8F25FC}">
      <dsp:nvSpPr>
        <dsp:cNvPr id="0" name=""/>
        <dsp:cNvSpPr/>
      </dsp:nvSpPr>
      <dsp:spPr>
        <a:xfrm>
          <a:off x="546391" y="657302"/>
          <a:ext cx="7649480" cy="383760"/>
        </a:xfrm>
        <a:prstGeom prst="round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2. Introduction</a:t>
          </a:r>
        </a:p>
      </dsp:txBody>
      <dsp:txXfrm>
        <a:off x="565125" y="676036"/>
        <a:ext cx="7612012" cy="346292"/>
      </dsp:txXfrm>
    </dsp:sp>
    <dsp:sp modelId="{5BBE938A-BEC3-411A-9E9E-2745433D60B5}">
      <dsp:nvSpPr>
        <dsp:cNvPr id="0" name=""/>
        <dsp:cNvSpPr/>
      </dsp:nvSpPr>
      <dsp:spPr>
        <a:xfrm>
          <a:off x="0" y="1438862"/>
          <a:ext cx="10927829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29F04A-9464-4801-BCA7-3B07FE203D94}">
      <dsp:nvSpPr>
        <dsp:cNvPr id="0" name=""/>
        <dsp:cNvSpPr/>
      </dsp:nvSpPr>
      <dsp:spPr>
        <a:xfrm>
          <a:off x="546391" y="1246982"/>
          <a:ext cx="7649480" cy="383760"/>
        </a:xfrm>
        <a:prstGeom prst="round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3. Methodology</a:t>
          </a:r>
          <a:endParaRPr lang="en-US" sz="1600" b="1" i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5125" y="1265716"/>
        <a:ext cx="7612012" cy="346292"/>
      </dsp:txXfrm>
    </dsp:sp>
    <dsp:sp modelId="{8CE01E45-12EB-410C-969B-732A3C103780}">
      <dsp:nvSpPr>
        <dsp:cNvPr id="0" name=""/>
        <dsp:cNvSpPr/>
      </dsp:nvSpPr>
      <dsp:spPr>
        <a:xfrm>
          <a:off x="0" y="2028542"/>
          <a:ext cx="10927829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E97F0C-85E3-4151-8522-492BF6E4B308}">
      <dsp:nvSpPr>
        <dsp:cNvPr id="0" name=""/>
        <dsp:cNvSpPr/>
      </dsp:nvSpPr>
      <dsp:spPr>
        <a:xfrm>
          <a:off x="546391" y="1836662"/>
          <a:ext cx="7649480" cy="383760"/>
        </a:xfrm>
        <a:prstGeom prst="round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4.</a:t>
          </a:r>
          <a:r>
            <a:rPr lang="en-US" sz="1600" kern="1200" dirty="0">
              <a:solidFill>
                <a:schemeClr val="tx1"/>
              </a:solidFill>
              <a:latin typeface="+mj-lt"/>
              <a:ea typeface="+mj-ea"/>
              <a:cs typeface="+mj-cs"/>
            </a:rPr>
            <a:t> </a:t>
          </a:r>
          <a:r>
            <a:rPr lang="en-US" sz="1600" b="1" kern="12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rPr>
            <a:t>Implementation</a:t>
          </a:r>
          <a:endParaRPr lang="en-US" sz="1600" b="1" i="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5125" y="1855396"/>
        <a:ext cx="7612012" cy="346292"/>
      </dsp:txXfrm>
    </dsp:sp>
    <dsp:sp modelId="{6848A82D-FEAE-4E43-A34E-F73C5BF06ACE}">
      <dsp:nvSpPr>
        <dsp:cNvPr id="0" name=""/>
        <dsp:cNvSpPr/>
      </dsp:nvSpPr>
      <dsp:spPr>
        <a:xfrm>
          <a:off x="0" y="2618222"/>
          <a:ext cx="10927829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DE4C80-0396-49C9-A271-C2B5C5E14464}">
      <dsp:nvSpPr>
        <dsp:cNvPr id="0" name=""/>
        <dsp:cNvSpPr/>
      </dsp:nvSpPr>
      <dsp:spPr>
        <a:xfrm>
          <a:off x="546391" y="2426342"/>
          <a:ext cx="7649480" cy="383760"/>
        </a:xfrm>
        <a:prstGeom prst="round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5.</a:t>
          </a:r>
          <a:r>
            <a:rPr lang="en-GB" sz="16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Results and Analysis</a:t>
          </a:r>
          <a:endParaRPr lang="en-US" sz="1600" b="1" i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5125" y="2445076"/>
        <a:ext cx="7612012" cy="346292"/>
      </dsp:txXfrm>
    </dsp:sp>
    <dsp:sp modelId="{522EE99F-B6EC-4BF0-B59D-C392DC00FE26}">
      <dsp:nvSpPr>
        <dsp:cNvPr id="0" name=""/>
        <dsp:cNvSpPr/>
      </dsp:nvSpPr>
      <dsp:spPr>
        <a:xfrm>
          <a:off x="0" y="3207902"/>
          <a:ext cx="10927829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55020B-16FF-40CC-BDA0-5C2A6382ED76}">
      <dsp:nvSpPr>
        <dsp:cNvPr id="0" name=""/>
        <dsp:cNvSpPr/>
      </dsp:nvSpPr>
      <dsp:spPr>
        <a:xfrm>
          <a:off x="546391" y="3016022"/>
          <a:ext cx="7649480" cy="383760"/>
        </a:xfrm>
        <a:prstGeom prst="round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6. Conclusion </a:t>
          </a:r>
          <a:endParaRPr lang="en-US" sz="1600" b="1" i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5125" y="3034756"/>
        <a:ext cx="7612012" cy="346292"/>
      </dsp:txXfrm>
    </dsp:sp>
    <dsp:sp modelId="{296869FF-9AD6-184F-85A7-72E585F7E85F}">
      <dsp:nvSpPr>
        <dsp:cNvPr id="0" name=""/>
        <dsp:cNvSpPr/>
      </dsp:nvSpPr>
      <dsp:spPr>
        <a:xfrm>
          <a:off x="0" y="3797582"/>
          <a:ext cx="10927829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4D5CD5-1E45-AB46-ABA9-F79C0665BCD3}">
      <dsp:nvSpPr>
        <dsp:cNvPr id="0" name=""/>
        <dsp:cNvSpPr/>
      </dsp:nvSpPr>
      <dsp:spPr>
        <a:xfrm>
          <a:off x="546391" y="3605702"/>
          <a:ext cx="7649480" cy="383760"/>
        </a:xfrm>
        <a:prstGeom prst="round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7. Future Work</a:t>
          </a:r>
        </a:p>
      </dsp:txBody>
      <dsp:txXfrm>
        <a:off x="565125" y="3624436"/>
        <a:ext cx="7612012" cy="346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B6B326-FAC1-4D7C-BDBE-EA6848C8235C}">
      <dsp:nvSpPr>
        <dsp:cNvPr id="0" name=""/>
        <dsp:cNvSpPr/>
      </dsp:nvSpPr>
      <dsp:spPr>
        <a:xfrm>
          <a:off x="282221" y="1410409"/>
          <a:ext cx="1371985" cy="137198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011B22-0620-4341-8977-A19A4CB3DC81}">
      <dsp:nvSpPr>
        <dsp:cNvPr id="0" name=""/>
        <dsp:cNvSpPr/>
      </dsp:nvSpPr>
      <dsp:spPr>
        <a:xfrm>
          <a:off x="570337" y="1698526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7A90DF-6120-4AD2-8049-DA6BFA642A0B}">
      <dsp:nvSpPr>
        <dsp:cNvPr id="0" name=""/>
        <dsp:cNvSpPr/>
      </dsp:nvSpPr>
      <dsp:spPr>
        <a:xfrm>
          <a:off x="1948202" y="141040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i="0" kern="1200">
              <a:latin typeface="Times New Roman" pitchFamily="18"/>
              <a:cs typeface="Times New Roman" pitchFamily="18"/>
            </a:rPr>
            <a:t>Develop a C# console application utilizing the Tesseract SDK to preprocess images and perform OCR text extraction.</a:t>
          </a:r>
          <a:endParaRPr lang="en-US" sz="1900" b="1" i="0" u="none" strike="noStrike" kern="1200" cap="none" spc="0" baseline="0">
            <a:uFillTx/>
            <a:latin typeface="Times New Roman" pitchFamily="18"/>
            <a:cs typeface="Times New Roman" pitchFamily="18"/>
          </a:endParaRPr>
        </a:p>
      </dsp:txBody>
      <dsp:txXfrm>
        <a:off x="1948202" y="1410409"/>
        <a:ext cx="3233964" cy="1371985"/>
      </dsp:txXfrm>
    </dsp:sp>
    <dsp:sp modelId="{BEB78ECA-9349-45F3-ADC6-2226EB032743}">
      <dsp:nvSpPr>
        <dsp:cNvPr id="0" name=""/>
        <dsp:cNvSpPr/>
      </dsp:nvSpPr>
      <dsp:spPr>
        <a:xfrm>
          <a:off x="5745661" y="1410409"/>
          <a:ext cx="1371985" cy="137198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137655-C8AC-4780-8412-AF01931A46A3}">
      <dsp:nvSpPr>
        <dsp:cNvPr id="0" name=""/>
        <dsp:cNvSpPr/>
      </dsp:nvSpPr>
      <dsp:spPr>
        <a:xfrm>
          <a:off x="6033778" y="1698526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A1C3BE-D05E-4B40-9525-B06DD2D91DDB}">
      <dsp:nvSpPr>
        <dsp:cNvPr id="0" name=""/>
        <dsp:cNvSpPr/>
      </dsp:nvSpPr>
      <dsp:spPr>
        <a:xfrm>
          <a:off x="7411643" y="141040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i="0" u="none" strike="noStrike" kern="1200" cap="none" spc="0" baseline="0">
              <a:uFillTx/>
              <a:latin typeface="Times New Roman" pitchFamily="18"/>
              <a:cs typeface="Times New Roman" pitchFamily="18"/>
            </a:rPr>
            <a:t>Evaluate and compare the effectiveness of various preprocessing techniques, providing a detailed output of the text extraction quality.</a:t>
          </a:r>
          <a:endParaRPr lang="en-US" sz="1900" b="1" i="0" kern="1200"/>
        </a:p>
      </dsp:txBody>
      <dsp:txXfrm>
        <a:off x="7411643" y="1410409"/>
        <a:ext cx="3233964" cy="13719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59A63B-CD82-48B9-946C-1FFE85EEB02A}">
      <dsp:nvSpPr>
        <dsp:cNvPr id="0" name=""/>
        <dsp:cNvSpPr/>
      </dsp:nvSpPr>
      <dsp:spPr>
        <a:xfrm>
          <a:off x="1582" y="840710"/>
          <a:ext cx="1141382" cy="114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912C4E-4666-4309-9542-219A056C861F}">
      <dsp:nvSpPr>
        <dsp:cNvPr id="0" name=""/>
        <dsp:cNvSpPr/>
      </dsp:nvSpPr>
      <dsp:spPr>
        <a:xfrm>
          <a:off x="1582" y="2090082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300" b="1" kern="1200"/>
            <a:t>What is OCR?</a:t>
          </a:r>
          <a:endParaRPr lang="en-US" sz="3300" kern="1200"/>
        </a:p>
      </dsp:txBody>
      <dsp:txXfrm>
        <a:off x="1582" y="2090082"/>
        <a:ext cx="3261093" cy="489164"/>
      </dsp:txXfrm>
    </dsp:sp>
    <dsp:sp modelId="{999D064B-5478-4E66-BFBB-8C96DD584700}">
      <dsp:nvSpPr>
        <dsp:cNvPr id="0" name=""/>
        <dsp:cNvSpPr/>
      </dsp:nvSpPr>
      <dsp:spPr>
        <a:xfrm>
          <a:off x="1582" y="2629474"/>
          <a:ext cx="3261093" cy="722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Converts images, scanned documents, or PDFs into editable text</a:t>
          </a:r>
          <a:endParaRPr lang="en-US" sz="1700" kern="1200"/>
        </a:p>
      </dsp:txBody>
      <dsp:txXfrm>
        <a:off x="1582" y="2629474"/>
        <a:ext cx="3261093" cy="722619"/>
      </dsp:txXfrm>
    </dsp:sp>
    <dsp:sp modelId="{47232F65-61FE-4DEA-B1FF-3D9B75FF0DC6}">
      <dsp:nvSpPr>
        <dsp:cNvPr id="0" name=""/>
        <dsp:cNvSpPr/>
      </dsp:nvSpPr>
      <dsp:spPr>
        <a:xfrm>
          <a:off x="3833367" y="840710"/>
          <a:ext cx="1141382" cy="114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53BA3C-A054-481E-91BD-8F0DC3A12587}">
      <dsp:nvSpPr>
        <dsp:cNvPr id="0" name=""/>
        <dsp:cNvSpPr/>
      </dsp:nvSpPr>
      <dsp:spPr>
        <a:xfrm>
          <a:off x="3833367" y="2090082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300" b="1" kern="1200"/>
            <a:t>Challenges in OCR:</a:t>
          </a:r>
          <a:endParaRPr lang="en-US" sz="3300" kern="1200"/>
        </a:p>
      </dsp:txBody>
      <dsp:txXfrm>
        <a:off x="3833367" y="2090082"/>
        <a:ext cx="3261093" cy="489164"/>
      </dsp:txXfrm>
    </dsp:sp>
    <dsp:sp modelId="{1AA404C3-A604-4EE8-9947-F281AF71AD22}">
      <dsp:nvSpPr>
        <dsp:cNvPr id="0" name=""/>
        <dsp:cNvSpPr/>
      </dsp:nvSpPr>
      <dsp:spPr>
        <a:xfrm>
          <a:off x="3833367" y="2629474"/>
          <a:ext cx="3261093" cy="722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Poor image quality, complex layouts, non-standard fonts</a:t>
          </a:r>
          <a:endParaRPr lang="en-US" sz="1700" kern="1200"/>
        </a:p>
      </dsp:txBody>
      <dsp:txXfrm>
        <a:off x="3833367" y="2629474"/>
        <a:ext cx="3261093" cy="722619"/>
      </dsp:txXfrm>
    </dsp:sp>
    <dsp:sp modelId="{FC4E81E4-8742-4F2F-89BB-827B96A23E15}">
      <dsp:nvSpPr>
        <dsp:cNvPr id="0" name=""/>
        <dsp:cNvSpPr/>
      </dsp:nvSpPr>
      <dsp:spPr>
        <a:xfrm>
          <a:off x="7665152" y="840710"/>
          <a:ext cx="1141382" cy="114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23A49C-252F-4292-A03C-39733B536BD9}">
      <dsp:nvSpPr>
        <dsp:cNvPr id="0" name=""/>
        <dsp:cNvSpPr/>
      </dsp:nvSpPr>
      <dsp:spPr>
        <a:xfrm>
          <a:off x="7665152" y="2090082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300" b="1" kern="1200"/>
            <a:t>Research Focus:</a:t>
          </a:r>
          <a:endParaRPr lang="en-US" sz="3300" kern="1200"/>
        </a:p>
      </dsp:txBody>
      <dsp:txXfrm>
        <a:off x="7665152" y="2090082"/>
        <a:ext cx="3261093" cy="489164"/>
      </dsp:txXfrm>
    </dsp:sp>
    <dsp:sp modelId="{7FFD5E8E-402B-406B-B039-99EE7C0EA8ED}">
      <dsp:nvSpPr>
        <dsp:cNvPr id="0" name=""/>
        <dsp:cNvSpPr/>
      </dsp:nvSpPr>
      <dsp:spPr>
        <a:xfrm>
          <a:off x="7665152" y="2629474"/>
          <a:ext cx="3261093" cy="722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Evaluating 24 different preprocessing techniques for improving OCR accuracy</a:t>
          </a:r>
          <a:endParaRPr lang="en-US" sz="1700" kern="1200" dirty="0"/>
        </a:p>
      </dsp:txBody>
      <dsp:txXfrm>
        <a:off x="7665152" y="2629474"/>
        <a:ext cx="3261093" cy="7226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88E337-972D-1E70-8C41-BB1BB2BA00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22889F-54DB-4CE3-8973-4A1A5B2CEA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50BBF-5635-4B44-A52E-5A8776895F0F}" type="datetimeFigureOut">
              <a:rPr lang="en-DE" smtClean="0"/>
              <a:t>27.03.25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19B5ED-C295-E437-A504-9FA09C64576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20BFD7-509B-062F-D3AD-D8638EF2B3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3793D-F1EF-2442-BB0B-97CCE29B617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870573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CBD75-61D0-F94D-A7C7-5B90DFDF53B9}" type="datetimeFigureOut">
              <a:rPr lang="en-DE" smtClean="0"/>
              <a:t>27.03.25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63E2B-A71A-994A-9617-04C39E1FAE8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054808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63E2B-A71A-994A-9617-04C39E1FAE85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80524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63E2B-A71A-994A-9617-04C39E1FAE85}" type="slidenum">
              <a:rPr lang="en-DE" smtClean="0"/>
              <a:t>11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42172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63E2B-A71A-994A-9617-04C39E1FAE85}" type="slidenum">
              <a:rPr lang="en-DE" smtClean="0"/>
              <a:t>12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620319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63E2B-A71A-994A-9617-04C39E1FAE85}" type="slidenum">
              <a:rPr lang="en-DE" smtClean="0"/>
              <a:t>13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035678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A1A4E-7115-FB3D-7B7C-0848D8C03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E60C7D-34C7-57DC-70F0-2AC7D2A6AF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7765B9-D493-F55B-C9D3-E5C6010CC3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28902-F747-0A06-C511-AC5074A015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63E2B-A71A-994A-9617-04C39E1FAE85}" type="slidenum">
              <a:rPr lang="en-DE" smtClean="0"/>
              <a:t>14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21639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63E2B-A71A-994A-9617-04C39E1FAE85}" type="slidenum">
              <a:rPr lang="en-DE" smtClean="0"/>
              <a:t>15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89920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63E2B-A71A-994A-9617-04C39E1FAE85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89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63E2B-A71A-994A-9617-04C39E1FAE85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14390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63E2B-A71A-994A-9617-04C39E1FAE85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56672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63E2B-A71A-994A-9617-04C39E1FAE85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20964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63E2B-A71A-994A-9617-04C39E1FAE85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0098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63E2B-A71A-994A-9617-04C39E1FAE85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51209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63E2B-A71A-994A-9617-04C39E1FAE85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77193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63E2B-A71A-994A-9617-04C39E1FAE85}" type="slidenum">
              <a:rPr lang="en-DE" smtClean="0"/>
              <a:t>10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57597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36490-4E57-CFF4-7BBA-57D1984CA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5C3C5-0207-E74B-E451-DC1C4C2F9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59240-DB2F-1DB0-C14D-287EA6297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B040-1417-463D-8924-20454A1D4474}" type="datetimeFigureOut">
              <a:rPr lang="en-IN" smtClean="0"/>
              <a:t>27/03/25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D20CC-503E-E62E-315B-3D012BEC0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78AD6-1865-E333-8B80-D75B6E5E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E911-EDC5-4A6C-BB2E-3308591A7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57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E3472-7773-9934-09F7-191F502AA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090DB-DF3B-ED16-979C-3D43A8F83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DEDF5-B571-607C-6606-04612E953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B040-1417-463D-8924-20454A1D4474}" type="datetimeFigureOut">
              <a:rPr lang="en-IN" smtClean="0"/>
              <a:t>27/03/25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479DF-E062-B5E3-6D90-3015FED96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6109D-A2C0-E83C-7B0E-1E2116691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E911-EDC5-4A6C-BB2E-3308591A7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89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0A032D-D7D3-9929-9224-17CC44B763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EE13CB-ED1B-CB08-DF11-100F9A1A3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CEFCB-52E0-F755-D08D-C3DA22A8A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B040-1417-463D-8924-20454A1D4474}" type="datetimeFigureOut">
              <a:rPr lang="en-IN" smtClean="0"/>
              <a:t>27/03/25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57C8B-5972-2934-217E-563A96069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FFA5E-6573-FE66-9473-00F63158B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E911-EDC5-4A6C-BB2E-3308591A7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409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7D6B7-A03E-619A-D350-6962EBBDB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1E7B9-B8DA-D88E-A99A-5840C98AA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A26A5-EE6B-EC8B-BC99-EA4EB1DF7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B040-1417-463D-8924-20454A1D4474}" type="datetimeFigureOut">
              <a:rPr lang="en-IN" smtClean="0"/>
              <a:t>27/03/25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D8CEA-EF1E-77D6-4E06-81CC0A2BB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BEC04-0FA2-7886-4B72-6823978D0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E911-EDC5-4A6C-BB2E-3308591A7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14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2BED-7EB9-7159-9BB3-CF823A835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CDE13-CA1C-1B50-CF08-1EF2BD8D4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676F9-16B5-C831-3386-300DEA4B5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B040-1417-463D-8924-20454A1D4474}" type="datetimeFigureOut">
              <a:rPr lang="en-IN" smtClean="0"/>
              <a:t>27/03/25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CDE75-48A3-9DD9-8DCB-E032D0EC6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6B2A5-5119-229C-A72F-4E990CCAE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E911-EDC5-4A6C-BB2E-3308591A7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3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16D1E-C5E3-A82E-160C-56A737020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D669F-420C-736E-5871-8143F5FEC2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78EC8-BD75-2B24-441E-7DBAB16DB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64506-BB1E-7FBA-F7B7-DF56C9362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B040-1417-463D-8924-20454A1D4474}" type="datetimeFigureOut">
              <a:rPr lang="en-IN" smtClean="0"/>
              <a:t>27/03/25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883EA-63DB-97AA-4C63-9738FBE4D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69155-6EAB-1C0B-04BA-168AA3007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E911-EDC5-4A6C-BB2E-3308591A7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31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CA21-E0B1-29CE-87D7-B4AEA2340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35B2E-0482-CD40-9446-A7A543F5C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5BCB36-1A77-7F6C-87C7-757B4C489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E9D88C-171C-B0E0-6094-F664B54AD7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C8A5E9-7838-A2A9-91A3-8D05356E8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563B24-23B1-96BD-5E96-36AB3650E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B040-1417-463D-8924-20454A1D4474}" type="datetimeFigureOut">
              <a:rPr lang="en-IN" smtClean="0"/>
              <a:t>27/03/25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5D2E8B-C8B4-53EE-9334-D3008FF13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BB562F-6D63-7964-F357-F6E0A2A04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E911-EDC5-4A6C-BB2E-3308591A7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599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69F7A-2016-8978-25B2-50BC93ACA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15E958-7459-31DF-8159-C99240182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B040-1417-463D-8924-20454A1D4474}" type="datetimeFigureOut">
              <a:rPr lang="en-IN" smtClean="0"/>
              <a:t>27/03/25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C91B8-A46C-2072-B1AA-D22DBF14C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146A4C-EB32-257A-522D-D2149FA23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E911-EDC5-4A6C-BB2E-3308591A7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944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94F64A-156E-8F5B-5D7E-2A0C8FCFE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B040-1417-463D-8924-20454A1D4474}" type="datetimeFigureOut">
              <a:rPr lang="en-IN" smtClean="0"/>
              <a:t>27/03/25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AFEE29-C5F0-FB8D-EAB6-7F4F15696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8D795-D731-4457-D74D-E13F8F83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E911-EDC5-4A6C-BB2E-3308591A7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71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0ABB9-D24D-7F35-EE21-D9D94D9B6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2B64E-473E-10AD-CB37-EB2F6B32D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F8C63-EB7B-EBD9-62C2-41D2200EA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E5FC2-220E-6FE9-67A1-F6FFF7555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B040-1417-463D-8924-20454A1D4474}" type="datetimeFigureOut">
              <a:rPr lang="en-IN" smtClean="0"/>
              <a:t>27/03/25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DD7A4-3C20-3DF9-8833-83CB19A80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0715C-33B0-AD34-8FF8-4BC8BB61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E911-EDC5-4A6C-BB2E-3308591A7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439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81720-D235-DCAE-0FDE-4280049BA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2378-FF71-4C68-6594-F3C0D55F5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180949-223A-E1F7-08F7-95DED2694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C122D-B2D3-64BE-0EC5-0286994E6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B040-1417-463D-8924-20454A1D4474}" type="datetimeFigureOut">
              <a:rPr lang="en-IN" smtClean="0"/>
              <a:t>27/03/25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0DCBF-CB3C-63BE-4779-622F01CA8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A7186-BCC0-6C41-FC5C-72225C275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E911-EDC5-4A6C-BB2E-3308591A7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94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F898A6-FE2E-2DD1-CE05-5F0F2EC04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CDCF5-C1A3-CAC3-AFAD-B710134BB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D6884-11BD-E6D6-3332-792934BBF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BB040-1417-463D-8924-20454A1D4474}" type="datetimeFigureOut">
              <a:rPr lang="en-IN" smtClean="0"/>
              <a:t>27/03/25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10BB7-DD1F-5198-F42B-BF5E6D635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08485-06EF-BDA5-6917-D026E30AFA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7E911-EDC5-4A6C-BB2E-3308591A7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08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6A0ED5-5B94-D147-1DC0-6BA80484A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481" y="158621"/>
            <a:ext cx="10438785" cy="237796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tabLst>
                <a:tab pos="2971800" algn="ctr"/>
                <a:tab pos="5943600" algn="r"/>
              </a:tabLst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ML 24/25-10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Creating Text from images with OCR API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92B009-B37D-52D1-17CB-2CED9F5EC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2683" y="3886215"/>
            <a:ext cx="7498195" cy="1714773"/>
          </a:xfrm>
        </p:spPr>
        <p:txBody>
          <a:bodyPr vert="horz" lIns="91440" tIns="45720" rIns="91440" bIns="45720" rtlCol="0">
            <a:noAutofit/>
          </a:bodyPr>
          <a:lstStyle/>
          <a:p>
            <a:pPr algn="l"/>
            <a:r>
              <a:rPr lang="en-US" sz="1600" dirty="0">
                <a:solidFill>
                  <a:srgbClr val="FFFFFF"/>
                </a:solidFill>
              </a:rPr>
              <a:t>Presented By 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Karthik Prabu Natarajan (1564587)</a:t>
            </a:r>
          </a:p>
        </p:txBody>
      </p:sp>
      <p:pic>
        <p:nvPicPr>
          <p:cNvPr id="5" name="image5.png">
            <a:extLst>
              <a:ext uri="{FF2B5EF4-FFF2-40B4-BE49-F238E27FC236}">
                <a16:creationId xmlns:a16="http://schemas.microsoft.com/office/drawing/2014/main" id="{C0934A8B-6B2D-AA4D-9620-F8AAA5C81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8329" y="57021"/>
            <a:ext cx="1705099" cy="6064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AB2A873C-705B-A9D2-D629-7EA27C6ECF38}"/>
              </a:ext>
            </a:extLst>
          </p:cNvPr>
          <p:cNvSpPr txBox="1">
            <a:spLocks/>
          </p:cNvSpPr>
          <p:nvPr/>
        </p:nvSpPr>
        <p:spPr>
          <a:xfrm>
            <a:off x="8414330" y="5679091"/>
            <a:ext cx="7498195" cy="1714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rgbClr val="FFFFFF"/>
                </a:solidFill>
              </a:rPr>
              <a:t>Examined By 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Prof.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Dr.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Damir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Dobric</a:t>
            </a:r>
            <a:endParaRPr lang="en-GB" sz="1600" dirty="0">
              <a:solidFill>
                <a:prstClr val="white"/>
              </a:solidFill>
              <a:latin typeface="Calibri" panose="020F0502020204030204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Prof. Dr. Andreas Pech</a:t>
            </a:r>
            <a:endParaRPr kumimoji="0" lang="en-DE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737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DB775F-9815-9557-C234-B132B4752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516DB01-E3B3-1E08-AD4B-0B338C35D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68B5D37-A508-C8DD-93D2-EA06022425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6A24017-42C4-C3B1-44E6-F340B305E0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7A63B46-DEC0-35D8-DCE9-1A7966057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6193C29-34FD-7EF6-723B-C03F70303E04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5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 Result and Analysis</a:t>
            </a:r>
          </a:p>
        </p:txBody>
      </p:sp>
      <p:pic>
        <p:nvPicPr>
          <p:cNvPr id="4" name="image5.png">
            <a:extLst>
              <a:ext uri="{FF2B5EF4-FFF2-40B4-BE49-F238E27FC236}">
                <a16:creationId xmlns:a16="http://schemas.microsoft.com/office/drawing/2014/main" id="{CD2B2031-7ECC-20FB-C5D3-47C46BBC1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8329" y="57021"/>
            <a:ext cx="1705099" cy="6064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174DEFCE-B2ED-4C3C-5B89-BCDABACA7D5A}"/>
              </a:ext>
            </a:extLst>
          </p:cNvPr>
          <p:cNvSpPr txBox="1">
            <a:spLocks/>
          </p:cNvSpPr>
          <p:nvPr/>
        </p:nvSpPr>
        <p:spPr>
          <a:xfrm>
            <a:off x="442299" y="1924820"/>
            <a:ext cx="9718129" cy="4316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Similarity Metric Analysis</a:t>
            </a:r>
          </a:p>
          <a:p>
            <a:pPr marL="228600" indent="-228600" algn="just">
              <a:buFont typeface="Arial" panose="020B0604020202020204" pitchFamily="34" charset="0"/>
              <a:buChar char="•"/>
            </a:pPr>
            <a:r>
              <a:rPr lang="en-GB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Cosine Similarity: Best for word-level accuracy.</a:t>
            </a:r>
          </a:p>
          <a:p>
            <a:pPr marL="228600" indent="-228600" algn="just">
              <a:buFont typeface="Arial" panose="020B0604020202020204" pitchFamily="34" charset="0"/>
              <a:buChar char="•"/>
            </a:pPr>
            <a:r>
              <a:rPr lang="en-GB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Jaccard Similarity: Effective for preserving vocabulary in structured documents (e.g., invoices).</a:t>
            </a:r>
          </a:p>
          <a:p>
            <a:pPr marL="228600" indent="-228600" algn="just">
              <a:buFont typeface="Arial" panose="020B0604020202020204" pitchFamily="34" charset="0"/>
              <a:buChar char="•"/>
            </a:pPr>
            <a:r>
              <a:rPr lang="en-GB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Levenshtein Similarity: Best for character-level accuracy in text-heavy documents with noise reduction.</a:t>
            </a:r>
          </a:p>
          <a:p>
            <a:pPr marL="228600" indent="-228600" algn="just">
              <a:buFont typeface="Arial" panose="020B0604020202020204" pitchFamily="34" charset="0"/>
              <a:buChar char="•"/>
            </a:pPr>
            <a:r>
              <a:rPr lang="en-GB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Jaro-Winkler Similarity: Worked well for form fields and labels.</a:t>
            </a:r>
          </a:p>
          <a:p>
            <a:pPr algn="just">
              <a:buNone/>
            </a:pP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Clustering-Based Preprocessing Selection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unsupervised clustering (K-Means, PCA) to group preprocessing methods.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78% agreement between clustering-based selection and similarity metric ranking.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Helped automate the best preprocessing choice based on document characteristics.</a:t>
            </a:r>
          </a:p>
          <a:p>
            <a:pPr algn="just">
              <a:buNone/>
            </a:pPr>
            <a:endParaRPr lang="en-GB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1800F0-C48A-8561-2302-E3A7725B72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98" y="5257518"/>
            <a:ext cx="7772400" cy="7080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F3E362-BC5D-0F5A-636E-AB99FCCB8A8C}"/>
              </a:ext>
            </a:extLst>
          </p:cNvPr>
          <p:cNvSpPr txBox="1"/>
          <p:nvPr/>
        </p:nvSpPr>
        <p:spPr>
          <a:xfrm>
            <a:off x="2031572" y="6047470"/>
            <a:ext cx="45493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Figure 5: Sample Similarity Summary for an Image</a:t>
            </a:r>
          </a:p>
          <a:p>
            <a:pPr algn="ctr"/>
            <a:endParaRPr lang="en-US" sz="12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7915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52B363-088D-E15B-894F-205806CEF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4488BC4-2C1A-5C69-CCC5-7A0EC046E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225B2E-2C36-9103-18BA-BEA9A8210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7D5AEB0-0957-6F70-B952-6975D194C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58F08E1-F937-9ED2-63C2-DA82F189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6361132-3DC3-F322-8DF6-94ECD09A641D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5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 Result and Analysis</a:t>
            </a:r>
          </a:p>
        </p:txBody>
      </p:sp>
      <p:pic>
        <p:nvPicPr>
          <p:cNvPr id="4" name="image5.png">
            <a:extLst>
              <a:ext uri="{FF2B5EF4-FFF2-40B4-BE49-F238E27FC236}">
                <a16:creationId xmlns:a16="http://schemas.microsoft.com/office/drawing/2014/main" id="{F951C171-051A-CC50-8B5C-74B9021CC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8329" y="57021"/>
            <a:ext cx="1705099" cy="6064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38843720-A008-4423-B988-8EE287743D27}"/>
              </a:ext>
            </a:extLst>
          </p:cNvPr>
          <p:cNvSpPr txBox="1">
            <a:spLocks/>
          </p:cNvSpPr>
          <p:nvPr/>
        </p:nvSpPr>
        <p:spPr>
          <a:xfrm>
            <a:off x="442299" y="1924820"/>
            <a:ext cx="9718129" cy="475919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en-GB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</a:p>
          <a:p>
            <a:pPr algn="just">
              <a:buNone/>
            </a:pPr>
            <a:endParaRPr lang="en-GB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Time</a:t>
            </a:r>
          </a:p>
          <a:p>
            <a:pPr algn="just">
              <a:lnSpc>
                <a:spcPct val="120000"/>
              </a:lnSpc>
            </a:pP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preprocessing led to a 52% reduction in processing time. Some techniques were significantly faster, while complex processes required more time and resources.</a:t>
            </a:r>
          </a:p>
          <a:p>
            <a: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Fastest: Grayscale Conversion -  A lightweight operation that quickly converts images to grayscale, reducing unnecessary colour data (42-60ms per image). </a:t>
            </a:r>
          </a:p>
          <a:p>
            <a: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Moderate: Adaptive Thresholding – Enhances contrast for better OCR readability, balancing speed and accuracy (55-80ms per image).</a:t>
            </a:r>
          </a:p>
          <a:p>
            <a: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Slowest: Deskewing - Involves computational geometry operations to correct text alignment, increasing processing time (98-140 ms per image)</a:t>
            </a:r>
          </a:p>
          <a:p>
            <a:pPr algn="just">
              <a:lnSpc>
                <a:spcPct val="120000"/>
              </a:lnSpc>
            </a:pP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GB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Usage</a:t>
            </a:r>
          </a:p>
          <a:p>
            <a:pPr algn="just">
              <a:lnSpc>
                <a:spcPct val="120000"/>
              </a:lnSpc>
            </a:pP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methods varied in memory consumption, with simpler techniques using less memory and more complex methods requiring higher resources.</a:t>
            </a:r>
          </a:p>
          <a:p>
            <a: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Low: Grayscale &amp; – Requires minimal processing, using 12-18MB per image.</a:t>
            </a:r>
          </a:p>
          <a:p>
            <a: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Moderate: Edge Detection – Applies convolution-based filtering to detect boundaries, increasing memory usage to 25-32MB per image.</a:t>
            </a:r>
          </a:p>
          <a:p>
            <a: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High: Deskewing &amp; Rotation – Performs geometric transformations requiring additional buffer storage (38-45MB per image).</a:t>
            </a:r>
          </a:p>
          <a:p>
            <a: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High: Multi-step Preprocessing – Combines multiple transformations (e.g., noise reduction, binarization, geometric corrections), significantly increasing memory usage to &gt;70MB per image.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Processing times and memory usage may vary depending on system configuration and image complexity.</a:t>
            </a:r>
          </a:p>
          <a:p>
            <a:pPr algn="just">
              <a:buNone/>
            </a:pP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82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1E29A4A-C8FC-5C29-0C85-7836A4C25504}"/>
              </a:ext>
            </a:extLst>
          </p:cNvPr>
          <p:cNvSpPr txBox="1"/>
          <p:nvPr/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6. 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B466B0-7A57-BC3E-E5BF-E9A6A4418C19}"/>
              </a:ext>
            </a:extLst>
          </p:cNvPr>
          <p:cNvSpPr txBox="1"/>
          <p:nvPr/>
        </p:nvSpPr>
        <p:spPr>
          <a:xfrm>
            <a:off x="459350" y="1647762"/>
            <a:ext cx="10389425" cy="4406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Versatile Prototype: </a:t>
            </a:r>
            <a:r>
              <a:rPr lang="en-GB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 solution to compare 24 image preprocessing techniques for optimal method selection.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Multi-Engine OCR Integration: </a:t>
            </a:r>
            <a:r>
              <a:rPr lang="en-GB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Supported Tesseract OCR, IronOCR, and Google Cloud Vision, ensuring flexibility and robustness.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 Integration: </a:t>
            </a:r>
            <a:r>
              <a:rPr lang="en-GB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Leveraged a Large Language Model for synthetic ground truth generation, , with a fallback method in case LLM is unavailable.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Functionality: </a:t>
            </a:r>
            <a:r>
              <a:rPr lang="en-GB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Incorporated word-level, character-level, and clustering functions for accurate differentiation and model selection.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Robustness &amp; Reliability: </a:t>
            </a:r>
            <a:r>
              <a:rPr lang="en-GB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Consistently identified optimal preprocessing techniques for various image datasets, with comprehensive unit tests.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Test Coverage</a:t>
            </a:r>
            <a:r>
              <a:rPr lang="en-GB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Implemented detailed test cases, including edge cases, to ensure accuracy and reliability of the system.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for Bulk Data: </a:t>
            </a:r>
            <a:r>
              <a:rPr lang="en-GB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Demonstrated strength in comparing and optimizing preprocessing for large-scale image datasets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image5.png">
            <a:extLst>
              <a:ext uri="{FF2B5EF4-FFF2-40B4-BE49-F238E27FC236}">
                <a16:creationId xmlns:a16="http://schemas.microsoft.com/office/drawing/2014/main" id="{E0F20011-764D-5847-868F-2EBF8FE02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8329" y="57021"/>
            <a:ext cx="1705099" cy="6064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DFF97F-C93A-E396-1E87-F02E1C362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824022A-EAA8-D881-B984-DBD3DAA65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824718-FCD6-A5AC-80D8-937069779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E86778-C3B0-CA57-F799-29392F016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F03D79-2664-E197-561E-51D732BDA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C2AD97-37A9-FE6A-9624-29D68C9F7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F8F38C3-CC0A-BA67-FF3D-7C4C98141EC2}"/>
              </a:ext>
            </a:extLst>
          </p:cNvPr>
          <p:cNvSpPr txBox="1"/>
          <p:nvPr/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7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 Future 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D36639-8F12-F5E3-82F0-A9FB133F0264}"/>
              </a:ext>
            </a:extLst>
          </p:cNvPr>
          <p:cNvSpPr txBox="1"/>
          <p:nvPr/>
        </p:nvSpPr>
        <p:spPr>
          <a:xfrm>
            <a:off x="459350" y="1758749"/>
            <a:ext cx="9632917" cy="4609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lnSpc>
                <a:spcPct val="110000"/>
              </a:lnSpc>
              <a:buNone/>
            </a:pPr>
            <a:r>
              <a:rPr lang="en-GB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acknowledges certain limitations, particularly in its initial scope focused on meeting specific project requirements. </a:t>
            </a:r>
          </a:p>
          <a:p>
            <a:pPr algn="just">
              <a:lnSpc>
                <a:spcPct val="110000"/>
              </a:lnSpc>
              <a:buNone/>
            </a:pPr>
            <a:endParaRPr lang="en-GB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None/>
            </a:pPr>
            <a:r>
              <a:rPr lang="en-GB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future work for this project includes several key areas for improvement and expansion. These efforts aim to optimize the OCR solution, enhance scalability, and provide a more efficient user experience. The proposed future work includes:</a:t>
            </a:r>
          </a:p>
          <a:p>
            <a:pPr algn="just">
              <a:lnSpc>
                <a:spcPct val="110000"/>
              </a:lnSpc>
              <a:buNone/>
            </a:pPr>
            <a:endParaRPr lang="en-GB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None/>
            </a:pPr>
            <a:endParaRPr lang="en-GB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OCR performance</a:t>
            </a:r>
            <a:r>
              <a:rPr lang="en-GB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refining image preprocessing techniques and exploring advanced algorithms to improve text extraction accuracy.</a:t>
            </a: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GB" sz="1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application scalability and responsiveness</a:t>
            </a:r>
            <a:r>
              <a:rPr lang="en-GB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efficiently handle larger datasets and diverse image types.</a:t>
            </a: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GB" sz="1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 compatibility</a:t>
            </a:r>
            <a:r>
              <a:rPr lang="en-GB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additional platforms to broaden the application's usability. (e.g., Expand support for mobile OCR applications).</a:t>
            </a:r>
          </a:p>
          <a:p>
            <a:pPr algn="just">
              <a:lnSpc>
                <a:spcPct val="110000"/>
              </a:lnSpc>
            </a:pPr>
            <a:endParaRPr lang="en-GB" sz="1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machine learning models</a:t>
            </a:r>
            <a:r>
              <a:rPr lang="en-GB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adaptive preprocessing to improve accuracy and adaptability. </a:t>
            </a: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GB" sz="1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the application on a server</a:t>
            </a:r>
            <a:r>
              <a:rPr lang="en-GB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reduce the load on user systems and provide a more efficient user experience.</a:t>
            </a: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GB" sz="1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overall versatility, accuracy, and robustness</a:t>
            </a:r>
            <a:r>
              <a:rPr lang="en-GB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real-world OCR tasks, pushing the boundaries of image processing capabilities.</a:t>
            </a:r>
          </a:p>
          <a:p>
            <a:pPr algn="just">
              <a:lnSpc>
                <a:spcPct val="110000"/>
              </a:lnSpc>
            </a:pP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5.png">
            <a:extLst>
              <a:ext uri="{FF2B5EF4-FFF2-40B4-BE49-F238E27FC236}">
                <a16:creationId xmlns:a16="http://schemas.microsoft.com/office/drawing/2014/main" id="{F01A6402-E322-471D-111B-47A4C2E7F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8329" y="57021"/>
            <a:ext cx="1705099" cy="6064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48307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CD89A8-9402-36DD-C061-0116E7FD4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85CCF60-79A2-440A-86A2-1A64A59F7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F2162BA-EECD-43E0-99D9-C00B1948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160DB805-F71F-46BB-A8CC-74F6D8306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F91054C-3439-420E-88EB-F0A5637EC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65CAA4B-305E-DF0C-AED0-3727CF1C3BD7}"/>
              </a:ext>
            </a:extLst>
          </p:cNvPr>
          <p:cNvSpPr txBox="1"/>
          <p:nvPr/>
        </p:nvSpPr>
        <p:spPr>
          <a:xfrm>
            <a:off x="716676" y="75918"/>
            <a:ext cx="2895573" cy="28342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Output Screenshots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And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pic>
        <p:nvPicPr>
          <p:cNvPr id="14" name="Picture 1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EDB98B9-388B-5103-B0FD-612C89DE8E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712" y="3536620"/>
            <a:ext cx="3039945" cy="2386355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6D0CAE6-A539-F8E4-6130-85D1A32B1A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3" y="2501550"/>
            <a:ext cx="3902676" cy="2673331"/>
          </a:xfrm>
          <a:prstGeom prst="rect">
            <a:avLst/>
          </a:prstGeom>
        </p:spPr>
      </p:pic>
      <p:pic>
        <p:nvPicPr>
          <p:cNvPr id="16" name="Picture 1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3A2083F-AB7E-3F5C-8E1F-1E8FAF0E87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833" y="908714"/>
            <a:ext cx="6406174" cy="1969897"/>
          </a:xfrm>
          <a:prstGeom prst="rect">
            <a:avLst/>
          </a:prstGeom>
        </p:spPr>
      </p:pic>
      <p:pic>
        <p:nvPicPr>
          <p:cNvPr id="12" name="Picture 11" descr="A group of words on a white background&#10;&#10;AI-generated content may be incorrect.">
            <a:extLst>
              <a:ext uri="{FF2B5EF4-FFF2-40B4-BE49-F238E27FC236}">
                <a16:creationId xmlns:a16="http://schemas.microsoft.com/office/drawing/2014/main" id="{D57FAFCC-4DB3-758B-E9FB-47B20FA9A2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537" y="3573623"/>
            <a:ext cx="3553903" cy="2425483"/>
          </a:xfrm>
          <a:prstGeom prst="rect">
            <a:avLst/>
          </a:prstGeom>
        </p:spPr>
      </p:pic>
      <p:pic>
        <p:nvPicPr>
          <p:cNvPr id="4" name="image5.png">
            <a:extLst>
              <a:ext uri="{FF2B5EF4-FFF2-40B4-BE49-F238E27FC236}">
                <a16:creationId xmlns:a16="http://schemas.microsoft.com/office/drawing/2014/main" id="{8E4271F9-739C-DA17-F42B-40D94A0851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58329" y="57021"/>
            <a:ext cx="1705099" cy="6064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27FB5C-5E80-297A-3DEB-609A1E6FBDEE}"/>
              </a:ext>
            </a:extLst>
          </p:cNvPr>
          <p:cNvSpPr txBox="1"/>
          <p:nvPr/>
        </p:nvSpPr>
        <p:spPr>
          <a:xfrm>
            <a:off x="647534" y="5289740"/>
            <a:ext cx="27413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Figure 6: Graphical User Interface</a:t>
            </a:r>
          </a:p>
          <a:p>
            <a:pPr algn="ctr"/>
            <a:endParaRPr lang="en-US" sz="1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B2EA18-57D9-28A8-039B-D6DC052842E6}"/>
              </a:ext>
            </a:extLst>
          </p:cNvPr>
          <p:cNvSpPr txBox="1"/>
          <p:nvPr/>
        </p:nvSpPr>
        <p:spPr>
          <a:xfrm>
            <a:off x="6035223" y="2877936"/>
            <a:ext cx="27413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Figure 6: Command Line Interface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31AA7A-F284-1144-BE2C-622EE48C3090}"/>
              </a:ext>
            </a:extLst>
          </p:cNvPr>
          <p:cNvSpPr txBox="1"/>
          <p:nvPr/>
        </p:nvSpPr>
        <p:spPr>
          <a:xfrm>
            <a:off x="4143839" y="5999106"/>
            <a:ext cx="27413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Figure </a:t>
            </a:r>
            <a:r>
              <a:rPr lang="en-US" sz="1200" dirty="0"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 Extracted Text from different image processing techniques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5C9F0C-B847-2305-B275-84F6538E6CF8}"/>
              </a:ext>
            </a:extLst>
          </p:cNvPr>
          <p:cNvSpPr txBox="1"/>
          <p:nvPr/>
        </p:nvSpPr>
        <p:spPr>
          <a:xfrm>
            <a:off x="7920791" y="5997755"/>
            <a:ext cx="27413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Figure 8: Original Image and </a:t>
            </a:r>
            <a:r>
              <a:rPr lang="en-US" sz="1200" dirty="0">
                <a:latin typeface="Times New Roman" panose="02020603050405020304" pitchFamily="18" charset="0"/>
                <a:ea typeface="SimSun" panose="02010600030101010101" pitchFamily="2" charset="-122"/>
              </a:rPr>
              <a:t>Image after applying different 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Processing techniques</a:t>
            </a:r>
          </a:p>
        </p:txBody>
      </p:sp>
    </p:spTree>
    <p:extLst>
      <p:ext uri="{BB962C8B-B14F-4D97-AF65-F5344CB8AC3E}">
        <p14:creationId xmlns:p14="http://schemas.microsoft.com/office/powerpoint/2010/main" val="4244308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F1E31-DBEB-E107-7FB8-421CAFB94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208" y="857251"/>
            <a:ext cx="4747280" cy="30980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Graphic 32" descr="Smiling Face with No Fill">
            <a:extLst>
              <a:ext uri="{FF2B5EF4-FFF2-40B4-BE49-F238E27FC236}">
                <a16:creationId xmlns:a16="http://schemas.microsoft.com/office/drawing/2014/main" id="{32C6BDB3-EF1B-4DBB-19AD-69A88DC31E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61874" y="2108877"/>
            <a:ext cx="2654533" cy="2654533"/>
          </a:xfrm>
          <a:prstGeom prst="rect">
            <a:avLst/>
          </a:prstGeom>
        </p:spPr>
      </p:pic>
      <p:pic>
        <p:nvPicPr>
          <p:cNvPr id="3" name="image5.png">
            <a:extLst>
              <a:ext uri="{FF2B5EF4-FFF2-40B4-BE49-F238E27FC236}">
                <a16:creationId xmlns:a16="http://schemas.microsoft.com/office/drawing/2014/main" id="{51845BD1-6D29-678A-8CCD-BE9504FACF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8329" y="57021"/>
            <a:ext cx="1705099" cy="6064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715248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54ECC4-0C6A-CD28-8CCB-0A4F246B0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489315-660F-5863-A236-DBB8896BE5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975570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image5.png">
            <a:extLst>
              <a:ext uri="{FF2B5EF4-FFF2-40B4-BE49-F238E27FC236}">
                <a16:creationId xmlns:a16="http://schemas.microsoft.com/office/drawing/2014/main" id="{022EE95A-A29A-E001-C4CD-872ED1799C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58329" y="57021"/>
            <a:ext cx="1705099" cy="6064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297018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426ECA-3669-7205-26BF-325FB31BF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896BD3-6B4D-C30E-01D2-DBB3EEAC0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1. Objective</a:t>
            </a:r>
          </a:p>
        </p:txBody>
      </p:sp>
      <p:pic>
        <p:nvPicPr>
          <p:cNvPr id="5" name="image5.png" descr="A logo for a university&#10;&#10;AI-generated content may be incorrect.">
            <a:extLst>
              <a:ext uri="{FF2B5EF4-FFF2-40B4-BE49-F238E27FC236}">
                <a16:creationId xmlns:a16="http://schemas.microsoft.com/office/drawing/2014/main" id="{CEBA43CB-F4E6-FA8C-54B9-B8C4B078D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8329" y="57021"/>
            <a:ext cx="1705099" cy="6064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4CD1DD3-1603-D167-067E-E9F65CEF12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356049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81838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494D24-CDC5-91C8-F848-86F4CFF91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75FEF1-287C-E787-C29E-54A542A5A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 Introduction</a:t>
            </a:r>
          </a:p>
        </p:txBody>
      </p:sp>
      <p:pic>
        <p:nvPicPr>
          <p:cNvPr id="5" name="image5.png" descr="A logo for a university&#10;&#10;AI-generated content may be incorrect.">
            <a:extLst>
              <a:ext uri="{FF2B5EF4-FFF2-40B4-BE49-F238E27FC236}">
                <a16:creationId xmlns:a16="http://schemas.microsoft.com/office/drawing/2014/main" id="{2AF7BA5E-2740-10D8-CC1C-807CE7C61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8329" y="57021"/>
            <a:ext cx="1705099" cy="6064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graphicFrame>
        <p:nvGraphicFramePr>
          <p:cNvPr id="59" name="TextBox 3">
            <a:extLst>
              <a:ext uri="{FF2B5EF4-FFF2-40B4-BE49-F238E27FC236}">
                <a16:creationId xmlns:a16="http://schemas.microsoft.com/office/drawing/2014/main" id="{5C548694-376C-E408-F133-F3948D969D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820768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9184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5.png">
            <a:extLst>
              <a:ext uri="{FF2B5EF4-FFF2-40B4-BE49-F238E27FC236}">
                <a16:creationId xmlns:a16="http://schemas.microsoft.com/office/drawing/2014/main" id="{3BA9ACA3-1035-3EB1-9CAB-ECC25F0F4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8329" y="57021"/>
            <a:ext cx="1705099" cy="6064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4705D3B-E5E6-BB24-FDC6-6B66E9D17B52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3. Methodology</a:t>
            </a:r>
          </a:p>
        </p:txBody>
      </p:sp>
      <p:pic>
        <p:nvPicPr>
          <p:cNvPr id="7" name="Picture 6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C63893ED-663E-F52D-CDF5-B9770582A0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689" y="1814885"/>
            <a:ext cx="7495560" cy="19406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4589B7-4320-E519-3283-C94F5EF6B1B1}"/>
              </a:ext>
            </a:extLst>
          </p:cNvPr>
          <p:cNvSpPr txBox="1"/>
          <p:nvPr/>
        </p:nvSpPr>
        <p:spPr>
          <a:xfrm>
            <a:off x="414863" y="4200811"/>
            <a:ext cx="10303443" cy="2239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GB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handler: </a:t>
            </a:r>
            <a:r>
              <a:rPr lang="en-GB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Manages folder paths, preprocessing methods, and various export formats for image processing.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GB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Module</a:t>
            </a:r>
            <a:r>
              <a:rPr lang="en-GB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Processes input images and applies different image transformation techniques to enhance the images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GB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Extraction Module</a:t>
            </a:r>
            <a:r>
              <a:rPr lang="en-GB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Extracts text from Images with multiple engine support, generate synthetic ground truth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GB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 Analysis Module</a:t>
            </a:r>
            <a:r>
              <a:rPr lang="en-GB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Implements text similarity metrics to evaluate OCR quality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GB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Module</a:t>
            </a:r>
            <a:r>
              <a:rPr lang="en-GB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Generates Excel-based heatmaps and charts for performance visualization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94D6BC-896F-DC9C-815E-58BB9BB3C680}"/>
              </a:ext>
            </a:extLst>
          </p:cNvPr>
          <p:cNvSpPr txBox="1"/>
          <p:nvPr/>
        </p:nvSpPr>
        <p:spPr>
          <a:xfrm>
            <a:off x="4210578" y="3717443"/>
            <a:ext cx="32617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Figure 1: Basic Architecture of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1862477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945870-B05E-468E-0A11-4F0466514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B165F26-8334-9E28-BE39-C8E767D2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3A29A0F-0B5D-292F-AC77-40245AD66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A141A1-BF76-BB48-395B-F3C7B41B4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C6D11A7-A0D8-9CD9-81A3-86D31C1B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5.png">
            <a:extLst>
              <a:ext uri="{FF2B5EF4-FFF2-40B4-BE49-F238E27FC236}">
                <a16:creationId xmlns:a16="http://schemas.microsoft.com/office/drawing/2014/main" id="{1366622C-2A5F-5EEE-26D4-B93F398A5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8329" y="57021"/>
            <a:ext cx="1705099" cy="6064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708A091-B1DA-143B-8D0E-716604BC9E1E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 Implementation</a:t>
            </a:r>
          </a:p>
        </p:txBody>
      </p:sp>
      <p:pic>
        <p:nvPicPr>
          <p:cNvPr id="5" name="Picture 4" descr="A black background with words&#10;&#10;AI-generated content may be incorrect.">
            <a:extLst>
              <a:ext uri="{FF2B5EF4-FFF2-40B4-BE49-F238E27FC236}">
                <a16:creationId xmlns:a16="http://schemas.microsoft.com/office/drawing/2014/main" id="{0D2FF991-167A-BB92-FC37-D45341CC1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271" y="2017429"/>
            <a:ext cx="4996796" cy="33669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7548B2-BF8B-F312-9CBA-A7B640C58B08}"/>
              </a:ext>
            </a:extLst>
          </p:cNvPr>
          <p:cNvSpPr txBox="1"/>
          <p:nvPr/>
        </p:nvSpPr>
        <p:spPr>
          <a:xfrm>
            <a:off x="7224778" y="5384336"/>
            <a:ext cx="32617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Figure </a:t>
            </a:r>
            <a:r>
              <a:rPr lang="en-US" sz="12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 Architecture of Preprocessing Module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1E6E1-62A9-413B-EEA2-B111DB27C98B}"/>
              </a:ext>
            </a:extLst>
          </p:cNvPr>
          <p:cNvSpPr txBox="1"/>
          <p:nvPr/>
        </p:nvSpPr>
        <p:spPr>
          <a:xfrm>
            <a:off x="520330" y="2172234"/>
            <a:ext cx="568290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 of Preprocessing Methods</a:t>
            </a:r>
          </a:p>
          <a:p>
            <a:pPr lvl="0" algn="just">
              <a:lnSpc>
                <a:spcPct val="15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 Reduction</a:t>
            </a:r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Gaussian, Median, bilateral filtering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Binarization</a:t>
            </a:r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Otsu’s method, adaptive thresholding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Geometric Adjustments</a:t>
            </a:r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Deskewing, rotation, scaling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Morphological Operations</a:t>
            </a:r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Dilation, erosion, opening, closing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Intensity Adjustments</a:t>
            </a:r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Histogram equalization, gamma correction, Brightness Reduction, Log Transform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32C4E0-5774-7073-461E-6B6F338D7A11}"/>
              </a:ext>
            </a:extLst>
          </p:cNvPr>
          <p:cNvSpPr txBox="1"/>
          <p:nvPr/>
        </p:nvSpPr>
        <p:spPr>
          <a:xfrm>
            <a:off x="520330" y="1866154"/>
            <a:ext cx="7393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 Module</a:t>
            </a:r>
          </a:p>
        </p:txBody>
      </p:sp>
    </p:spTree>
    <p:extLst>
      <p:ext uri="{BB962C8B-B14F-4D97-AF65-F5344CB8AC3E}">
        <p14:creationId xmlns:p14="http://schemas.microsoft.com/office/powerpoint/2010/main" val="539576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02BE860-2E67-69B8-C7E0-DEBFE6060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7407" y="1829550"/>
            <a:ext cx="4724874" cy="2310195"/>
          </a:xfrm>
        </p:spPr>
        <p:txBody>
          <a:bodyPr>
            <a:normAutofit fontScale="92500"/>
          </a:bodyPr>
          <a:lstStyle/>
          <a:p>
            <a:pPr algn="just">
              <a:lnSpc>
                <a:spcPts val="1350"/>
              </a:lnSpc>
              <a:buNone/>
            </a:pPr>
            <a:r>
              <a:rPr lang="en-GB" sz="15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Feature - Ensemble OCR for Synthetic Ground Truth</a:t>
            </a:r>
            <a:endParaRPr lang="en-GB" sz="17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GB" sz="1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Primary Approach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LLM-based text merging via API calls</a:t>
            </a:r>
          </a:p>
          <a:p>
            <a:pPr algn="just">
              <a:lnSpc>
                <a:spcPct val="100000"/>
              </a:lnSpc>
            </a:pPr>
            <a:r>
              <a:rPr lang="en-GB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Sends all OCR results to specialized endpoint</a:t>
            </a:r>
          </a:p>
          <a:p>
            <a:pPr algn="just">
              <a:lnSpc>
                <a:spcPct val="100000"/>
              </a:lnSpc>
            </a:pPr>
            <a:r>
              <a:rPr lang="en-GB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Leverages advanced language models to analyse and merge results</a:t>
            </a:r>
          </a:p>
          <a:p>
            <a:pPr algn="just">
              <a:lnSpc>
                <a:spcPct val="100000"/>
              </a:lnSpc>
            </a:pPr>
            <a:r>
              <a:rPr lang="en-GB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Applies linguistic knowledge to correct errors</a:t>
            </a:r>
          </a:p>
          <a:p>
            <a:pPr algn="just">
              <a:lnSpc>
                <a:spcPct val="100000"/>
              </a:lnSpc>
            </a:pPr>
            <a:r>
              <a:rPr lang="en-GB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Produces coherent and accurate text output</a:t>
            </a:r>
          </a:p>
        </p:txBody>
      </p:sp>
      <p:pic>
        <p:nvPicPr>
          <p:cNvPr id="2" name="image5.png">
            <a:extLst>
              <a:ext uri="{FF2B5EF4-FFF2-40B4-BE49-F238E27FC236}">
                <a16:creationId xmlns:a16="http://schemas.microsoft.com/office/drawing/2014/main" id="{9B6F7EC5-7755-50F3-77C1-DB28C925D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8329" y="57021"/>
            <a:ext cx="1705099" cy="6064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6FBE3FE-3CF1-99BA-38D0-FE09AD756B57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 Implementation</a:t>
            </a:r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B0047CC0-C947-622A-99D9-6D3708AB2853}"/>
              </a:ext>
            </a:extLst>
          </p:cNvPr>
          <p:cNvSpPr txBox="1">
            <a:spLocks/>
          </p:cNvSpPr>
          <p:nvPr/>
        </p:nvSpPr>
        <p:spPr>
          <a:xfrm>
            <a:off x="5597407" y="4302658"/>
            <a:ext cx="4529201" cy="24076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350"/>
              </a:lnSpc>
              <a:buNone/>
            </a:pPr>
            <a:r>
              <a:rPr lang="en-GB" sz="15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Fallback Mechanism</a:t>
            </a:r>
            <a:r>
              <a:rPr lang="en-GB" sz="15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Enhanced majority voting algorithm</a:t>
            </a:r>
          </a:p>
          <a:p>
            <a:pPr algn="just">
              <a:lnSpc>
                <a:spcPct val="100000"/>
              </a:lnSpc>
            </a:pPr>
            <a:r>
              <a:rPr lang="en-GB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normalization (standardizing whitespace, removing special characters)</a:t>
            </a:r>
          </a:p>
          <a:p>
            <a:pPr algn="just">
              <a:lnSpc>
                <a:spcPct val="100000"/>
              </a:lnSpc>
            </a:pPr>
            <a:r>
              <a:rPr lang="en-GB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Length filtering (removing very short OCR results)</a:t>
            </a:r>
          </a:p>
          <a:p>
            <a:pPr algn="just">
              <a:lnSpc>
                <a:spcPct val="100000"/>
              </a:lnSpc>
            </a:pPr>
            <a:r>
              <a:rPr lang="en-GB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Line-by-line processing (identifying most common version)</a:t>
            </a:r>
          </a:p>
          <a:p>
            <a:pPr algn="just">
              <a:lnSpc>
                <a:spcPct val="100000"/>
              </a:lnSpc>
            </a:pPr>
            <a:r>
              <a:rPr lang="en-GB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Word-level frequency analysis (selecting most common words)</a:t>
            </a:r>
          </a:p>
          <a:p>
            <a:pPr algn="just">
              <a:lnSpc>
                <a:spcPct val="100000"/>
              </a:lnSpc>
            </a:pPr>
            <a:r>
              <a:rPr lang="en-GB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reconstruction (recombining selected words and lines)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C58453-1F44-8CA5-4042-EC53ADACFAA5}"/>
              </a:ext>
            </a:extLst>
          </p:cNvPr>
          <p:cNvSpPr txBox="1"/>
          <p:nvPr/>
        </p:nvSpPr>
        <p:spPr>
          <a:xfrm>
            <a:off x="614304" y="2276586"/>
            <a:ext cx="452920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Extraction Engines Used: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Tesseract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(Open-source, on-device).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IronOCR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(High accuracy, .NET-based).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Vision API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(Cloud-based, deep-learning).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black background with arrows and text&#10;&#10;AI-generated content may be incorrect.">
            <a:extLst>
              <a:ext uri="{FF2B5EF4-FFF2-40B4-BE49-F238E27FC236}">
                <a16:creationId xmlns:a16="http://schemas.microsoft.com/office/drawing/2014/main" id="{3731969B-906F-EBFB-743E-FCE9B9FEDC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86"/>
          <a:stretch/>
        </p:blipFill>
        <p:spPr>
          <a:xfrm>
            <a:off x="614304" y="3569248"/>
            <a:ext cx="4185504" cy="20215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E4914C-925A-D668-4428-B073A05F5405}"/>
              </a:ext>
            </a:extLst>
          </p:cNvPr>
          <p:cNvSpPr txBox="1"/>
          <p:nvPr/>
        </p:nvSpPr>
        <p:spPr>
          <a:xfrm>
            <a:off x="1076165" y="5597159"/>
            <a:ext cx="32617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Figure 3: Architecture of Extraction Module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CE4BA8-22EE-AD3B-8076-6BC042C0117F}"/>
              </a:ext>
            </a:extLst>
          </p:cNvPr>
          <p:cNvSpPr txBox="1"/>
          <p:nvPr/>
        </p:nvSpPr>
        <p:spPr>
          <a:xfrm>
            <a:off x="614304" y="1738509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Extraction Module</a:t>
            </a:r>
          </a:p>
        </p:txBody>
      </p:sp>
    </p:spTree>
    <p:extLst>
      <p:ext uri="{BB962C8B-B14F-4D97-AF65-F5344CB8AC3E}">
        <p14:creationId xmlns:p14="http://schemas.microsoft.com/office/powerpoint/2010/main" val="398334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2D4506-E406-E685-B047-89717D499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38C6E81-0A1B-8C8B-D1F4-B4FA5A33BBAA}"/>
              </a:ext>
            </a:extLst>
          </p:cNvPr>
          <p:cNvSpPr txBox="1"/>
          <p:nvPr/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 Implementation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507258-C863-45BC-8423-C43C3903C439}"/>
              </a:ext>
            </a:extLst>
          </p:cNvPr>
          <p:cNvSpPr txBox="1"/>
          <p:nvPr/>
        </p:nvSpPr>
        <p:spPr>
          <a:xfrm>
            <a:off x="459350" y="2428416"/>
            <a:ext cx="5941450" cy="368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1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</a:t>
            </a:r>
            <a:endParaRPr lang="en-US" sz="16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Word-level Similarity</a:t>
            </a:r>
            <a:r>
              <a:rPr lang="en-US" sz="13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3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Measures the semantic similarity between individual words based on context or meaning.</a:t>
            </a:r>
          </a:p>
          <a:p>
            <a:pPr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Character-level Similarity</a:t>
            </a:r>
            <a:r>
              <a:rPr lang="en-US" sz="13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Compares text based on the similarity of characters, useful for spelling variations or typos.</a:t>
            </a:r>
          </a:p>
          <a:p>
            <a:pPr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Embedding Generation</a:t>
            </a:r>
            <a:r>
              <a:rPr lang="en-US" sz="13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Transforms words, phrases, or sentences into numerical vectors to capture semantic meaning for machine learning tasks.</a:t>
            </a:r>
          </a:p>
          <a:p>
            <a:pPr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Clustering Analysis</a:t>
            </a:r>
            <a:r>
              <a:rPr lang="en-US" sz="13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Groups similar data points or objects together based on shared characteristics, often used for pattern recognition.</a:t>
            </a:r>
          </a:p>
          <a:p>
            <a:pPr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5.png">
            <a:extLst>
              <a:ext uri="{FF2B5EF4-FFF2-40B4-BE49-F238E27FC236}">
                <a16:creationId xmlns:a16="http://schemas.microsoft.com/office/drawing/2014/main" id="{AB25F81D-179D-3486-848A-90B26C30E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8329" y="57021"/>
            <a:ext cx="1705099" cy="6064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pic>
        <p:nvPicPr>
          <p:cNvPr id="8" name="Picture 7" descr="A black background with arrows&#10;&#10;AI-generated content may be incorrect.">
            <a:extLst>
              <a:ext uri="{FF2B5EF4-FFF2-40B4-BE49-F238E27FC236}">
                <a16:creationId xmlns:a16="http://schemas.microsoft.com/office/drawing/2014/main" id="{4351E808-8935-B75B-1D03-9F284BEF86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593" y="2217283"/>
            <a:ext cx="4583285" cy="24234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F0FFD1-EF36-B1ED-A30A-5E25F4B1C420}"/>
              </a:ext>
            </a:extLst>
          </p:cNvPr>
          <p:cNvSpPr txBox="1"/>
          <p:nvPr/>
        </p:nvSpPr>
        <p:spPr>
          <a:xfrm>
            <a:off x="459350" y="1828258"/>
            <a:ext cx="7393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 Analysis Module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633350-888E-0CEB-CA13-5A772E59421F}"/>
              </a:ext>
            </a:extLst>
          </p:cNvPr>
          <p:cNvSpPr txBox="1"/>
          <p:nvPr/>
        </p:nvSpPr>
        <p:spPr>
          <a:xfrm>
            <a:off x="7057968" y="4660410"/>
            <a:ext cx="39225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Figure 4: Architecture of </a:t>
            </a:r>
            <a:r>
              <a:rPr lang="en-US" sz="1200" dirty="0">
                <a:latin typeface="Times New Roman" panose="02020603050405020304" pitchFamily="18" charset="0"/>
                <a:ea typeface="SimSun" panose="02010600030101010101" pitchFamily="2" charset="-122"/>
              </a:rPr>
              <a:t>S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imilarity Analysis Module</a:t>
            </a:r>
          </a:p>
        </p:txBody>
      </p:sp>
    </p:spTree>
    <p:extLst>
      <p:ext uri="{BB962C8B-B14F-4D97-AF65-F5344CB8AC3E}">
        <p14:creationId xmlns:p14="http://schemas.microsoft.com/office/powerpoint/2010/main" val="1634585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85C6E6-3993-E13B-1392-F3C9427ED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B9D976BB-BA81-2FF7-03E3-95A9D8B16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B6F53E2-91C9-A994-9602-73ECA89A2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027ECF6-3C7F-E7AA-E7D6-DC381587D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E5276FE-80C6-5782-22CD-6C20AC497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5.png">
            <a:extLst>
              <a:ext uri="{FF2B5EF4-FFF2-40B4-BE49-F238E27FC236}">
                <a16:creationId xmlns:a16="http://schemas.microsoft.com/office/drawing/2014/main" id="{A2786B48-36F1-819A-A226-87659A015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8329" y="57021"/>
            <a:ext cx="1705099" cy="6064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3CF9AA4-422C-A1FE-41CF-C8C336B42C19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 Implementation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E6B1FF-E182-4BF9-2AA0-1C16F7F09A08}"/>
              </a:ext>
            </a:extLst>
          </p:cNvPr>
          <p:cNvSpPr txBox="1"/>
          <p:nvPr/>
        </p:nvSpPr>
        <p:spPr>
          <a:xfrm>
            <a:off x="614304" y="2276586"/>
            <a:ext cx="3056175" cy="3048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Provides Graphical User Interface for the OCR Application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endParaRPr lang="en-GB" sz="1400" dirty="0"/>
          </a:p>
          <a:p>
            <a:pPr>
              <a:lnSpc>
                <a:spcPct val="200000"/>
              </a:lnSpc>
            </a:pPr>
            <a:r>
              <a:rPr lang="en-GB" sz="1400" dirty="0"/>
              <a:t>Key Features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GB" sz="1400" dirty="0"/>
              <a:t>Provides only UI Interface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GB" sz="1400" dirty="0"/>
              <a:t>MVVM for logic.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GB" sz="1400" dirty="0"/>
              <a:t>Easier maintenance and testing.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GB" sz="1400" dirty="0"/>
              <a:t>Cleaner code organization.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1A1B5E-B0CF-F407-6035-68A8088534A7}"/>
              </a:ext>
            </a:extLst>
          </p:cNvPr>
          <p:cNvSpPr txBox="1"/>
          <p:nvPr/>
        </p:nvSpPr>
        <p:spPr>
          <a:xfrm>
            <a:off x="5854187" y="3820773"/>
            <a:ext cx="45493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Figure </a:t>
            </a:r>
            <a:r>
              <a:rPr lang="en-US" sz="1200" dirty="0"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 Architecture of OCR Graphical User Interface Module</a:t>
            </a:r>
          </a:p>
          <a:p>
            <a:pPr algn="ctr"/>
            <a:endParaRPr lang="en-US" sz="12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9DC84B-12E4-960A-3A69-7D114052D0E9}"/>
              </a:ext>
            </a:extLst>
          </p:cNvPr>
          <p:cNvSpPr txBox="1"/>
          <p:nvPr/>
        </p:nvSpPr>
        <p:spPr>
          <a:xfrm>
            <a:off x="614304" y="1722588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User Interface Module</a:t>
            </a:r>
          </a:p>
        </p:txBody>
      </p:sp>
      <p:pic>
        <p:nvPicPr>
          <p:cNvPr id="10" name="Picture 9" descr="A white rectangular object with black text&#10;&#10;AI-generated content may be incorrect.">
            <a:extLst>
              <a:ext uri="{FF2B5EF4-FFF2-40B4-BE49-F238E27FC236}">
                <a16:creationId xmlns:a16="http://schemas.microsoft.com/office/drawing/2014/main" id="{FB771BA9-3249-1E37-6069-BA526C2E0A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296" y="2321304"/>
            <a:ext cx="7772400" cy="149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700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4903</TotalTime>
  <Words>1272</Words>
  <Application>Microsoft Macintosh PowerPoint</Application>
  <PresentationFormat>Widescreen</PresentationFormat>
  <Paragraphs>162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Arial</vt:lpstr>
      <vt:lpstr>Calibri</vt:lpstr>
      <vt:lpstr>Calibri Light</vt:lpstr>
      <vt:lpstr>Times New Roman</vt:lpstr>
      <vt:lpstr>Office Theme</vt:lpstr>
      <vt:lpstr>ML 24/25-10 Creating Text from images with OCR API </vt:lpstr>
      <vt:lpstr>Agenda</vt:lpstr>
      <vt:lpstr>1. Objective</vt:lpstr>
      <vt:lpstr>2.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 AND INVESTIGATE KNN</dc:title>
  <dc:creator>Riswan Basha S</dc:creator>
  <cp:lastModifiedBy>Natarajan, Karthik Prabu</cp:lastModifiedBy>
  <cp:revision>219</cp:revision>
  <dcterms:created xsi:type="dcterms:W3CDTF">2023-03-24T09:25:36Z</dcterms:created>
  <dcterms:modified xsi:type="dcterms:W3CDTF">2025-03-27T18:22:00Z</dcterms:modified>
</cp:coreProperties>
</file>