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12"/>
  </p:notesMasterIdLst>
  <p:handoutMasterIdLst>
    <p:handoutMasterId r:id="rId13"/>
  </p:handoutMasterIdLst>
  <p:sldIdLst>
    <p:sldId id="342" r:id="rId3"/>
    <p:sldId id="377" r:id="rId4"/>
    <p:sldId id="378" r:id="rId5"/>
    <p:sldId id="379" r:id="rId6"/>
    <p:sldId id="380" r:id="rId7"/>
    <p:sldId id="381" r:id="rId8"/>
    <p:sldId id="384" r:id="rId9"/>
    <p:sldId id="382" r:id="rId10"/>
    <p:sldId id="383" r:id="rId11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5" autoAdjust="0"/>
    <p:restoredTop sz="96973" autoAdjust="0"/>
  </p:normalViewPr>
  <p:slideViewPr>
    <p:cSldViewPr snapToGrid="0">
      <p:cViewPr varScale="1">
        <p:scale>
          <a:sx n="111" d="100"/>
          <a:sy n="111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Tandem Code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2021.10.07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train tandem model on sine wave dataset</a:t>
            </a:r>
          </a:p>
          <a:p>
            <a:pPr lvl="1"/>
            <a:r>
              <a:rPr lang="en-US" dirty="0"/>
              <a:t>Backwards model</a:t>
            </a:r>
          </a:p>
          <a:p>
            <a:pPr lvl="1"/>
            <a:r>
              <a:rPr lang="en-US" dirty="0"/>
              <a:t>Boundary loss</a:t>
            </a:r>
          </a:p>
          <a:p>
            <a:r>
              <a:rPr lang="en-US" dirty="0"/>
              <a:t>Without hyperparameter exploration, seem to have obtained expected results</a:t>
            </a:r>
          </a:p>
          <a:p>
            <a:pPr lvl="1"/>
            <a:r>
              <a:rPr lang="en-US" dirty="0"/>
              <a:t>Used hyperparameters specified in NA paper, for others relied on saved model in Ben’s git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based on NN code I had for gradient ascent</a:t>
            </a:r>
          </a:p>
          <a:p>
            <a:r>
              <a:rPr lang="en-US" dirty="0"/>
              <a:t>Forward model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Backward model</a:t>
            </a:r>
          </a:p>
          <a:p>
            <a:pPr lvl="1"/>
            <a:r>
              <a:rPr lang="en-US" dirty="0"/>
              <a:t>2 inputs, 4 layers of 500 nodes, 1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8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based on NN code I had for gradient ascent</a:t>
            </a:r>
          </a:p>
          <a:p>
            <a:r>
              <a:rPr lang="en-US" dirty="0"/>
              <a:t>Forward model (g -&gt; s)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Backward model (s -&gt; g)</a:t>
            </a:r>
          </a:p>
          <a:p>
            <a:pPr lvl="1"/>
            <a:r>
              <a:rPr lang="en-US" dirty="0"/>
              <a:t>2 inputs, 4 layers of 500 nodes, 1 output</a:t>
            </a:r>
          </a:p>
          <a:p>
            <a:r>
              <a:rPr lang="en-US" dirty="0"/>
              <a:t>Train forward model, then set forward to eval and train backward model</a:t>
            </a:r>
          </a:p>
          <a:p>
            <a:r>
              <a:rPr lang="en-US" dirty="0"/>
              <a:t>500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forward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399834"/>
          </a:xfrm>
        </p:spPr>
        <p:txBody>
          <a:bodyPr>
            <a:normAutofit/>
          </a:bodyPr>
          <a:lstStyle/>
          <a:p>
            <a:r>
              <a:rPr lang="en-US" dirty="0"/>
              <a:t>Forward model converges as expected; mean eval error of </a:t>
            </a:r>
            <a:r>
              <a:rPr lang="en-US"/>
              <a:t>0.0019 across 3 trials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31880-A57F-4949-9480-BE81F74B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800" y="3298537"/>
            <a:ext cx="3657600" cy="27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DD2FCB-93B6-8840-B6CC-AE5081E5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3018" y="3318444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backward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3998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Backward model also converges; average eval error of 0.028 across 3 trials in comparison to 0.012 in the NA paper </a:t>
            </a:r>
          </a:p>
          <a:p>
            <a:r>
              <a:rPr lang="en-US" dirty="0"/>
              <a:t>Difference could be due to mild code differences, random error, or random differences in each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6CDB0D-5ADD-0A4A-8260-C223648B5517}"/>
              </a:ext>
            </a:extLst>
          </p:cNvPr>
          <p:cNvGrpSpPr/>
          <p:nvPr/>
        </p:nvGrpSpPr>
        <p:grpSpPr>
          <a:xfrm>
            <a:off x="549800" y="3298537"/>
            <a:ext cx="7860818" cy="2763107"/>
            <a:chOff x="457200" y="1238250"/>
            <a:chExt cx="7860818" cy="2763107"/>
          </a:xfrm>
        </p:grpSpPr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D05E640B-D2F4-9E4E-BC0A-088F9C33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238250"/>
              <a:ext cx="3657600" cy="2743200"/>
            </a:xfrm>
            <a:prstGeom prst="rect">
              <a:avLst/>
            </a:prstGeom>
          </p:spPr>
        </p:pic>
        <p:pic>
          <p:nvPicPr>
            <p:cNvPr id="17" name="Picture 16" descr="Chart, histogram&#10;&#10;Description automatically generated">
              <a:extLst>
                <a:ext uri="{FF2B5EF4-FFF2-40B4-BE49-F238E27FC236}">
                  <a16:creationId xmlns:a16="http://schemas.microsoft.com/office/drawing/2014/main" id="{E1C7B825-B124-1E40-ADFE-DBA99394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418" y="1258157"/>
              <a:ext cx="36576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3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Inference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r>
              <a:rPr lang="en-US" sz="2800" dirty="0"/>
              <a:t>Used simulator to add single inference step across test data</a:t>
            </a:r>
          </a:p>
          <a:p>
            <a:r>
              <a:rPr lang="en-US" sz="2800" dirty="0"/>
              <a:t>Arrived at mean of 0.0247007168</a:t>
            </a:r>
          </a:p>
          <a:p>
            <a:r>
              <a:rPr lang="en-US" sz="2800" dirty="0"/>
              <a:t>Implementation to right (and on </a:t>
            </a:r>
            <a:r>
              <a:rPr lang="en-US" sz="2800" dirty="0" err="1"/>
              <a:t>Github</a:t>
            </a:r>
            <a:r>
              <a:rPr lang="en-US" sz="2800" dirty="0"/>
              <a:t>), unsure if correct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F3C18-DA6E-2146-B6E4-E0EE280D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30222"/>
            <a:ext cx="4038600" cy="166592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52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two steps of tandem model are clear</a:t>
            </a:r>
          </a:p>
          <a:p>
            <a:pPr lvl="1"/>
            <a:r>
              <a:rPr lang="en-US" dirty="0"/>
              <a:t>Train </a:t>
            </a:r>
            <a:r>
              <a:rPr lang="en-US" dirty="0" err="1"/>
              <a:t>model_f</a:t>
            </a:r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model_f</a:t>
            </a:r>
            <a:r>
              <a:rPr lang="en-US" dirty="0"/>
              <a:t> to eval, train </a:t>
            </a:r>
            <a:r>
              <a:rPr lang="en-US" dirty="0" err="1"/>
              <a:t>model_b</a:t>
            </a:r>
            <a:endParaRPr lang="en-US" dirty="0"/>
          </a:p>
          <a:p>
            <a:r>
              <a:rPr lang="en-US" dirty="0"/>
              <a:t>Unsure how to differentiate third step of only training </a:t>
            </a:r>
            <a:r>
              <a:rPr lang="en-US" dirty="0" err="1"/>
              <a:t>model_f</a:t>
            </a:r>
            <a:r>
              <a:rPr lang="en-US" dirty="0"/>
              <a:t> – how do I calculate the loss here using a real simulator as opposed to </a:t>
            </a:r>
            <a:r>
              <a:rPr lang="en-US" dirty="0" err="1"/>
              <a:t>model_f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Checked Ben’s code and don’t see this step either in his repo – am I missing something? Did I finish this properly?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84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Assuming these results look correct, would imagine 3 possible next steps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Train on a more complex dataset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Work on NA implementation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Work on mixture manifold model</a:t>
            </a:r>
          </a:p>
          <a:p>
            <a:r>
              <a:rPr lang="en-US" dirty="0"/>
              <a:t>Would imagine I’d work on either 1 or 3 – model description that Jordan sent seems like a logical extension of existing code</a:t>
            </a:r>
          </a:p>
          <a:p>
            <a:r>
              <a:rPr lang="en-US" dirty="0"/>
              <a:t>Code at </a:t>
            </a:r>
            <a:r>
              <a:rPr lang="en-US" dirty="0" err="1"/>
              <a:t>github.com</a:t>
            </a:r>
            <a:r>
              <a:rPr lang="en-US" dirty="0"/>
              <a:t>/karthikr13/Tandem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25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384</Words>
  <Application>Microsoft Macintosh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Garamond</vt:lpstr>
      <vt:lpstr>Arial Rounded MT Bold</vt:lpstr>
      <vt:lpstr>blank</vt:lpstr>
      <vt:lpstr>amlTheme</vt:lpstr>
      <vt:lpstr>PowerPoint Presentation</vt:lpstr>
      <vt:lpstr>Overview</vt:lpstr>
      <vt:lpstr>Model</vt:lpstr>
      <vt:lpstr>Model</vt:lpstr>
      <vt:lpstr>Results – forward model</vt:lpstr>
      <vt:lpstr>Results – backward model</vt:lpstr>
      <vt:lpstr>Inference Step</vt:lpstr>
      <vt:lpstr>Questions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468</cp:revision>
  <dcterms:created xsi:type="dcterms:W3CDTF">2020-11-18T18:42:06Z</dcterms:created>
  <dcterms:modified xsi:type="dcterms:W3CDTF">2021-10-07T17:23:49Z</dcterms:modified>
</cp:coreProperties>
</file>