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9" r:id="rId1"/>
    <p:sldMasterId id="2147483677" r:id="rId2"/>
  </p:sldMasterIdLst>
  <p:notesMasterIdLst>
    <p:notesMasterId r:id="rId10"/>
  </p:notesMasterIdLst>
  <p:handoutMasterIdLst>
    <p:handoutMasterId r:id="rId11"/>
  </p:handoutMasterIdLst>
  <p:sldIdLst>
    <p:sldId id="342" r:id="rId3"/>
    <p:sldId id="377" r:id="rId4"/>
    <p:sldId id="414" r:id="rId5"/>
    <p:sldId id="409" r:id="rId6"/>
    <p:sldId id="415" r:id="rId7"/>
    <p:sldId id="416" r:id="rId8"/>
    <p:sldId id="417" r:id="rId9"/>
  </p:sldIdLst>
  <p:sldSz cx="9144000" cy="6858000" type="screen4x3"/>
  <p:notesSz cx="7053263" cy="9309100"/>
  <p:embeddedFontLst>
    <p:embeddedFont>
      <p:font typeface="Arial Rounded MT Bold" panose="020F0704030504030204" pitchFamily="34" charset="77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simiao.ben@outlook.com" initials="r" lastIdx="1" clrIdx="0">
    <p:extLst>
      <p:ext uri="{19B8F6BF-5375-455C-9EA6-DF929625EA0E}">
        <p15:presenceInfo xmlns:p15="http://schemas.microsoft.com/office/powerpoint/2012/main" userId="5ea6c0b37d5060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8" autoAdjust="0"/>
    <p:restoredTop sz="96973" autoAdjust="0"/>
  </p:normalViewPr>
  <p:slideViewPr>
    <p:cSldViewPr snapToGrid="0">
      <p:cViewPr varScale="1">
        <p:scale>
          <a:sx n="111" d="100"/>
          <a:sy n="111" d="100"/>
        </p:scale>
        <p:origin x="1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5E01E72-7280-4972-892A-E59F558769B7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AB08EDE-143D-4201-9DC8-7AA779FC3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8498847-D1CD-4CBC-BBEE-510D102E9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504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498847-D1CD-4CBC-BBEE-510D102E9F2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4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80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3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41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197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465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BDDA82-E10D-4E89-AB6D-B26E2CC1C4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69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24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24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98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2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76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6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525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720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848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D1F490-7DD5-45B7-910D-DF1A6CCBC7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166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5C0B7B-D07D-42F9-8F41-6449A23787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40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C01119A-F4C9-49AD-A1A8-0C37470F2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199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CA7399-0484-4F3D-AB42-1E3919F4D2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7A1577D-074B-4874-9F08-3A8986F8A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4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FF019C-C05A-4C7C-80E4-59375277A6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 algn="l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>
            <a:normAutofit/>
          </a:bodyPr>
          <a:lstStyle>
            <a:lvl1pPr algn="l">
              <a:defRPr>
                <a:latin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225D504-FE7A-4461-B4CA-45EB7AE33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5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B1FEC7-C467-46D9-8F73-CA478A6B29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7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1B37-EC4E-44B5-BEB2-41F033C88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4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</a:defRPr>
            </a:lvl2pPr>
            <a:lvl3pPr algn="l">
              <a:defRPr sz="2400">
                <a:latin typeface="Calibri" panose="020F0502020204030204" pitchFamily="34" charset="0"/>
              </a:defRPr>
            </a:lvl3pPr>
            <a:lvl4pPr algn="l">
              <a:defRPr sz="2000">
                <a:latin typeface="Calibri" panose="020F0502020204030204" pitchFamily="34" charset="0"/>
              </a:defRPr>
            </a:lvl4pPr>
            <a:lvl5pPr algn="l"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E60118F-57DD-4DAD-86C3-CD183ADDBF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28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1381AD-4F7B-4159-B3D1-9288107E88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7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6169" y="6065205"/>
            <a:ext cx="41592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079332"/>
            <a:ext cx="630767" cy="31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fld id="{D03D4D3A-22B9-4FFF-89FD-07FDA4CC05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3" name="Picture 11" descr="duke_logo_home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003366"/>
              </a:clrFrom>
              <a:clrTo>
                <a:srgbClr val="0033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4450"/>
            <a:ext cx="5867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743200" y="6400800"/>
            <a:ext cx="6400800" cy="457200"/>
          </a:xfrm>
          <a:prstGeom prst="rect">
            <a:avLst/>
          </a:prstGeom>
          <a:gradFill rotWithShape="1">
            <a:gsLst>
              <a:gs pos="0">
                <a:srgbClr val="00356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5" name="Picture 13" descr="path157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6" y="6448425"/>
            <a:ext cx="349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80867" y="6456894"/>
            <a:ext cx="97260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00356A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  <p:extLst>
      <p:ext uri="{BB962C8B-B14F-4D97-AF65-F5344CB8AC3E}">
        <p14:creationId xmlns:p14="http://schemas.microsoft.com/office/powerpoint/2010/main" val="407278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uke_logo_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solidFill>
            <a:srgbClr val="0035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133600"/>
            <a:ext cx="9144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chemeClr val="tx2"/>
                </a:solidFill>
                <a:latin typeface="Calibri" panose="020F0502020204030204" pitchFamily="34" charset="0"/>
              </a:rPr>
              <a:t>Independent Study Update: MMTN Week 6.5 part 2</a:t>
            </a:r>
          </a:p>
          <a:p>
            <a:pPr algn="ctr" eaLnBrk="1" hangingPunct="1"/>
            <a:r>
              <a:rPr lang="en-US" altLang="zh-CN" sz="2500" dirty="0">
                <a:solidFill>
                  <a:schemeClr val="tx2"/>
                </a:solidFill>
                <a:latin typeface="Calibri" panose="020F0502020204030204" pitchFamily="34" charset="0"/>
              </a:rPr>
              <a:t>Karthik</a:t>
            </a:r>
            <a:br>
              <a:rPr lang="en-US" altLang="en-US" sz="1500" dirty="0">
                <a:solidFill>
                  <a:schemeClr val="tx2"/>
                </a:solidFill>
                <a:latin typeface="Calibri" panose="020F0502020204030204" pitchFamily="34" charset="0"/>
              </a:rPr>
            </a:br>
            <a:r>
              <a:rPr lang="en-US" altLang="zh-CN" sz="2000" dirty="0">
                <a:solidFill>
                  <a:schemeClr val="tx2"/>
                </a:solidFill>
                <a:latin typeface="Calibri" panose="020F0502020204030204" pitchFamily="34" charset="0"/>
              </a:rPr>
              <a:t>2021.11.23</a:t>
            </a:r>
            <a:endParaRPr lang="en-US" altLang="en-US" sz="20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4101" name="Picture 5" descr="path15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7" y="6324600"/>
            <a:ext cx="320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19999" y="6324600"/>
            <a:ext cx="1050927" cy="349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3366"/>
                </a:solidFill>
                <a:latin typeface="Arial Rounded MT Bold" panose="020F0704030504030204" pitchFamily="34" charset="0"/>
              </a:rPr>
              <a:t>AMLL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trials building on last week’s 3 trials</a:t>
            </a:r>
          </a:p>
          <a:p>
            <a:r>
              <a:rPr lang="en-US" dirty="0"/>
              <a:t>Lambda = 0 on robot arm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9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 fontScale="90000"/>
          </a:bodyPr>
          <a:lstStyle/>
          <a:p>
            <a:pPr algn="l"/>
            <a:r>
              <a:rPr lang="en-US" dirty="0"/>
              <a:t>Sine Wave: Multiple values of k (I/II)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10 trials for k = 1, 2, 3, 4 inverse models</a:t>
            </a:r>
          </a:p>
          <a:p>
            <a:pPr>
              <a:lnSpc>
                <a:spcPct val="90000"/>
              </a:lnSpc>
            </a:pPr>
            <a:r>
              <a:rPr lang="en-US" dirty="0"/>
              <a:t>Mean error clearly goes down in expected pattern – diminishing return</a:t>
            </a:r>
          </a:p>
          <a:p>
            <a:pPr>
              <a:lnSpc>
                <a:spcPct val="90000"/>
              </a:lnSpc>
            </a:pPr>
            <a:r>
              <a:rPr lang="en-US" dirty="0"/>
              <a:t>Fairly noisy still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19E47-3196-CD48-9BA9-B508FC9B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0" y="190500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4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 fontScale="90000"/>
          </a:bodyPr>
          <a:lstStyle/>
          <a:p>
            <a:pPr algn="l"/>
            <a:r>
              <a:rPr lang="en-US" dirty="0"/>
              <a:t>Sine Wave: Multiple values of k (II/II)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600202"/>
            <a:ext cx="8356821" cy="4525963"/>
          </a:xfrm>
        </p:spPr>
        <p:txBody>
          <a:bodyPr>
            <a:normAutofit/>
          </a:bodyPr>
          <a:lstStyle/>
          <a:p>
            <a:r>
              <a:rPr lang="en-US" sz="1800" dirty="0"/>
              <a:t>Was curious to see if each subsequent model’s inference error in a given set was increasing due to being pushed away from existing models</a:t>
            </a:r>
          </a:p>
          <a:p>
            <a:r>
              <a:rPr lang="en-US" sz="1800" dirty="0"/>
              <a:t>Doesn’t appear to be the case – seems like a good thing?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1297F-073F-C045-AD18-28D704AA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609" y="2680504"/>
            <a:ext cx="40640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AB723-2BE9-054C-B534-8DDD04A49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391" y="2680504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4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Robot: Multiple values of k (I/II)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10 trials for k = 1, 2, 3, 4 inverse models</a:t>
            </a:r>
          </a:p>
          <a:p>
            <a:pPr>
              <a:lnSpc>
                <a:spcPct val="90000"/>
              </a:lnSpc>
            </a:pPr>
            <a:r>
              <a:rPr lang="en-US" dirty="0"/>
              <a:t>Mean error clearly goes down in expected pattern – diminishing return (more dramatic flattening for k=4 than sine wave)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46F42-FF01-CF4F-B6FD-5E71FCD0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2348708"/>
            <a:ext cx="4038600" cy="3028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09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Robot: Multiple values of k (II/II)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E128CF6-3C75-4AAD-AD69-C77C318A1A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199" y="1600202"/>
            <a:ext cx="8356821" cy="4525963"/>
          </a:xfrm>
        </p:spPr>
        <p:txBody>
          <a:bodyPr>
            <a:normAutofit/>
          </a:bodyPr>
          <a:lstStyle/>
          <a:p>
            <a:r>
              <a:rPr lang="en-US" sz="1800" dirty="0"/>
              <a:t>Individual losses across each model within the k=3/4 set seem fairly consistent (this is a pretty useless graph given there’s no repulsion term here, so there’s no reason for losses to differ significantly)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2717" y="6079332"/>
            <a:ext cx="630767" cy="31299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18D8E2E6-22C6-4D0E-8228-DB1CB4899EEB}" type="slidenum">
              <a:rPr lang="en-US" alt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1297F-073F-C045-AD18-28D704AA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609" y="2680504"/>
            <a:ext cx="406400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AB723-2BE9-054C-B534-8DDD04A49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8391" y="2680504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15A0-D071-4F9E-B479-BCA83BE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5B21-EC88-4781-86A3-3AD92B71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clue how to visualize geometries on the new dataset</a:t>
            </a:r>
          </a:p>
          <a:p>
            <a:r>
              <a:rPr lang="en-US" dirty="0"/>
              <a:t>Repeat on ballistics dataset?</a:t>
            </a:r>
          </a:p>
          <a:p>
            <a:r>
              <a:rPr lang="en-US" dirty="0"/>
              <a:t>Unsure what to do about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F6030-D606-4F49-970C-78ADE5D3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8E2E6-22C6-4D0E-8228-DB1CB4899EE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117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ml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mlTheme" id="{2B9FF327-0DD6-478F-AD03-FE586A04FDAD}" vid="{EBE69E77-A1A6-4C35-8E33-6B2159BA1FC8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</TotalTime>
  <Words>245</Words>
  <Application>Microsoft Macintosh PowerPoint</Application>
  <PresentationFormat>On-screen Show (4:3)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Rounded MT Bold</vt:lpstr>
      <vt:lpstr>Calibri</vt:lpstr>
      <vt:lpstr>Arial</vt:lpstr>
      <vt:lpstr>Garamond</vt:lpstr>
      <vt:lpstr>blank</vt:lpstr>
      <vt:lpstr>amlTheme</vt:lpstr>
      <vt:lpstr>PowerPoint Presentation</vt:lpstr>
      <vt:lpstr>Overview</vt:lpstr>
      <vt:lpstr>Sine Wave: Multiple values of k (I/II)</vt:lpstr>
      <vt:lpstr>Sine Wave: Multiple values of k (II/II)</vt:lpstr>
      <vt:lpstr>Robot: Multiple values of k (I/II)</vt:lpstr>
      <vt:lpstr>Robot: Multiple values of k (II/II)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Ren</dc:creator>
  <cp:lastModifiedBy>Karthik Ramachandran</cp:lastModifiedBy>
  <cp:revision>700</cp:revision>
  <dcterms:created xsi:type="dcterms:W3CDTF">2020-11-18T18:42:06Z</dcterms:created>
  <dcterms:modified xsi:type="dcterms:W3CDTF">2021-11-23T17:52:46Z</dcterms:modified>
</cp:coreProperties>
</file>