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12"/>
  </p:notesMasterIdLst>
  <p:handoutMasterIdLst>
    <p:handoutMasterId r:id="rId13"/>
  </p:handoutMasterIdLst>
  <p:sldIdLst>
    <p:sldId id="342" r:id="rId3"/>
    <p:sldId id="415" r:id="rId4"/>
    <p:sldId id="416" r:id="rId5"/>
    <p:sldId id="418" r:id="rId6"/>
    <p:sldId id="419" r:id="rId7"/>
    <p:sldId id="421" r:id="rId8"/>
    <p:sldId id="422" r:id="rId9"/>
    <p:sldId id="423" r:id="rId10"/>
    <p:sldId id="420" r:id="rId11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5" autoAdjust="0"/>
    <p:restoredTop sz="96973" autoAdjust="0"/>
  </p:normalViewPr>
  <p:slideViewPr>
    <p:cSldViewPr snapToGrid="0">
      <p:cViewPr>
        <p:scale>
          <a:sx n="153" d="100"/>
          <a:sy n="153" d="100"/>
        </p:scale>
        <p:origin x="64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Independent Study Update: MMTN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2021.12.17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Robot: Multiple values of k (I/II)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10 trials for k = 1, 2, 3, 4 inverse models</a:t>
            </a:r>
          </a:p>
          <a:p>
            <a:pPr>
              <a:lnSpc>
                <a:spcPct val="90000"/>
              </a:lnSpc>
            </a:pPr>
            <a:r>
              <a:rPr lang="en-US" dirty="0"/>
              <a:t>Mean error clearly goes down in expected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46F42-FF01-CF4F-B6FD-5E71FCD0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348708"/>
            <a:ext cx="4038600" cy="3028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Robot: Multiple values of k (II/II)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Error for individual models is between 0.001 and 0.004 consistently; Ben achieved loss on order of 10^-4, unsure how to improve further (believe I’m using similar hyperparameters)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 with repulsion term (I/II)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lambda = 0.02, sigma squared = 0.04</a:t>
            </a:r>
          </a:p>
          <a:p>
            <a:pPr>
              <a:lnSpc>
                <a:spcPct val="90000"/>
              </a:lnSpc>
            </a:pPr>
            <a:r>
              <a:rPr lang="en-US" dirty="0"/>
              <a:t>Error ends up being higher than with no repulsion term – doing worse?</a:t>
            </a:r>
          </a:p>
          <a:p>
            <a:pPr>
              <a:lnSpc>
                <a:spcPct val="90000"/>
              </a:lnSpc>
            </a:pPr>
            <a:r>
              <a:rPr lang="en-US" dirty="0"/>
              <a:t>Need to investigate if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67E49-0E34-624C-8946-6D2455AF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2" y="2224485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 with repulsion term (II/II)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Error clearly increasing for each subsequent model but not sure how significant this increase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 with annealing (I/II)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Started lambda = 0.1, sigma squared = 0.04, repulsion term multiplied by (500-epoch)/500</a:t>
            </a:r>
          </a:p>
          <a:p>
            <a:pPr>
              <a:lnSpc>
                <a:spcPct val="90000"/>
              </a:lnSpc>
            </a:pPr>
            <a:r>
              <a:rPr lang="en-US" dirty="0"/>
              <a:t>Does a lot worse</a:t>
            </a:r>
          </a:p>
          <a:p>
            <a:pPr>
              <a:lnSpc>
                <a:spcPct val="90000"/>
              </a:lnSpc>
            </a:pPr>
            <a:r>
              <a:rPr lang="en-US" dirty="0"/>
              <a:t>Pretty sure starting lambda = 0.1 makes it do a lot worse – area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67E49-0E34-624C-8946-6D2455AF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2" y="2224485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 with annealing (II/II)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Error clearly increasing for each subsequent model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2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Sine wave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Left is with no repulsion; right is with repulsion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18A9-C0EA-B44B-8E57-4839E7B7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543" y="2680504"/>
            <a:ext cx="3462528" cy="259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5CBD8-A229-0F4C-8780-5470A8CD1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7595" y="2680504"/>
            <a:ext cx="3462528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dataset?</a:t>
            </a:r>
          </a:p>
          <a:p>
            <a:r>
              <a:rPr lang="en-US" dirty="0"/>
              <a:t>Severity of difference in robotic arm performance?</a:t>
            </a:r>
          </a:p>
          <a:p>
            <a:r>
              <a:rPr lang="en-US" dirty="0"/>
              <a:t>Generate data using forward model to train backwards models</a:t>
            </a:r>
          </a:p>
          <a:p>
            <a:pPr lvl="1"/>
            <a:r>
              <a:rPr lang="en-US" dirty="0"/>
              <a:t>How do I actually do this – random number generation over some x range? If so, what range? </a:t>
            </a:r>
          </a:p>
          <a:p>
            <a:r>
              <a:rPr lang="en-US" dirty="0"/>
              <a:t>Bigger </a:t>
            </a:r>
            <a:r>
              <a:rPr lang="en-US" dirty="0" err="1"/>
              <a:t>hypersweep</a:t>
            </a:r>
            <a:r>
              <a:rPr lang="en-US" dirty="0"/>
              <a:t> to better see if repulsion term is actually making things worse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69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287</Words>
  <Application>Microsoft Macintosh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Garamond</vt:lpstr>
      <vt:lpstr>Arial Rounded MT Bold</vt:lpstr>
      <vt:lpstr>blank</vt:lpstr>
      <vt:lpstr>amlTheme</vt:lpstr>
      <vt:lpstr>PowerPoint Presentation</vt:lpstr>
      <vt:lpstr>Robot: Multiple values of k (I/II)</vt:lpstr>
      <vt:lpstr>Robot: Multiple values of k (II/II)</vt:lpstr>
      <vt:lpstr>Robot with repulsion term (I/II)</vt:lpstr>
      <vt:lpstr>Robot with repulsion term (II/II)</vt:lpstr>
      <vt:lpstr>Robot with annealing (I/II)</vt:lpstr>
      <vt:lpstr>Robot with annealing (II/II)</vt:lpstr>
      <vt:lpstr>Sine wave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724</cp:revision>
  <dcterms:created xsi:type="dcterms:W3CDTF">2020-11-18T18:42:06Z</dcterms:created>
  <dcterms:modified xsi:type="dcterms:W3CDTF">2021-12-17T19:01:36Z</dcterms:modified>
</cp:coreProperties>
</file>