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CA1649-B022-4960-B797-B02629F136F3}">
  <a:tblStyle styleId="{26CA1649-B022-4960-B797-B02629F136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abkabm/defensegan/commit/e3f526740e7ea5664312540db0fd2f47ad0c72c2" TargetMode="External"/><Relationship Id="rId3" Type="http://schemas.openxmlformats.org/officeDocument/2006/relationships/hyperlink" Target="https://github.com/kabkabm/defensegan/commit/367d55f8711cd57349404e793a40469b35a0792e" TargetMode="External"/><Relationship Id="rId4" Type="http://schemas.openxmlformats.org/officeDocument/2006/relationships/hyperlink" Target="https://github.com/kabkabm/defensegan/commit/db75a8cbfaecc8cab096b16ab2416b04adf1532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b3016d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b3016d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rgbClr val="444D56"/>
                </a:solidFill>
                <a:highlight>
                  <a:srgbClr val="F6FBFF"/>
                </a:highlight>
                <a:hlinkClick r:id="rId2"/>
              </a:rPr>
              <a:t>removing the transform_type from get_celeba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rgbClr val="444D56"/>
                </a:solidFill>
                <a:highlight>
                  <a:srgbClr val="F6FBFF"/>
                </a:highlight>
                <a:hlinkClick r:id="rId3"/>
              </a:rPr>
              <a:t>shape property for LazyDataset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rgbClr val="444D56"/>
                </a:solidFill>
                <a:highlight>
                  <a:srgbClr val="F6FBFF"/>
                </a:highlight>
                <a:hlinkClick r:id="rId4"/>
              </a:rPr>
              <a:t>casting to shape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Modified changes in dataset.py and blackbox.py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b3016d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b3016d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b3016d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b3016d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b1d1ea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b1d1ea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b1d1eaed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b1d1eae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b1d1eae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b1d1eae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b1d1eae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b1d1eae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b1d1ea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b1d1ea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b60043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b60043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b60043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b60043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f8c59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f8c59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1d1eaed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1d1eae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1d1e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b1d1e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b1d1e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b1d1e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b1d1ea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b1d1ea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b60043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b60043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b1d1eae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b1d1eae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@devnag/generative-adversarial-networks-gans-in-50-lines-of-code-pytorch-e81b79659e3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yQwfDxBMtX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/>
              <a:t>Transferability of the Defense-GAN Technique to Physical </a:t>
            </a:r>
            <a:r>
              <a:rPr b="0" lang="en-GB" sz="3000"/>
              <a:t>Adversarial</a:t>
            </a:r>
            <a:r>
              <a:rPr b="0" lang="en-GB" sz="3000"/>
              <a:t> Examples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/>
              <a:t>Midterm Update (#2)</a:t>
            </a:r>
            <a:endParaRPr b="0" i="1" sz="1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32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Rohan Pradhan - Bibin Sebastian - Karthik Raja - Chamanpreet Kaur - Mihir Pathare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Midterm Experiments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92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Defense-GAN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Trained Defense GAN model on celebA dataset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Not able to reproduce the results on the celebA dataset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Debugging Samangouei et al paper’s code to run trained Defense GAN Model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See Difficulties Faced Slide 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Results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853850"/>
            <a:ext cx="7688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ACCURACY OF THE MODEL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893675" y="222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{26CA1649-B022-4960-B797-B02629F136F3}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Adversarial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Clean Image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Adversarial Image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FGSM ϵ=0.001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FGSM ϵ=0.003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FGSM ϵ=0.005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FGSM ϵ=0.009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FGSM ϵ=0.05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Results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Clean Image (acc = 94%)                           Adversarial Image (ε = 0.005, acc=30%)                  Adversarial Image (ε=0.05, acc=6%)        </a:t>
            </a:r>
            <a:r>
              <a:rPr lang="en-GB"/>
              <a:t>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75" y="2874150"/>
            <a:ext cx="1429350" cy="1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725" y="2836050"/>
            <a:ext cx="1548975" cy="1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350" y="2874150"/>
            <a:ext cx="1548975" cy="1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 Training Summary - 130,000 Iterations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25" y="2019175"/>
            <a:ext cx="5688676" cy="28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 Faced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7650" y="1972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Reproducibility of Defense-GAN Technique </a:t>
            </a:r>
            <a:endParaRPr b="1" sz="18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Authors claims that Defense-GAN is transferable on other datasets via “plug-and-play” interface </a:t>
            </a:r>
            <a:endParaRPr sz="1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Technique is not reproducible and debugging is necessary to change datasets </a:t>
            </a:r>
            <a:endParaRPr sz="1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Authors of paper contacted - conceded that results are not reproducible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Longer training times due to 256x256 image size compared to 64x64 in the paper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 Faced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7650" y="1972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Efficiently Capturing Physical Adversarial Examples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Planned on using webcam pointed at laptop screen to capture images </a:t>
            </a:r>
            <a:endParaRPr sz="13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Too much reflective glare </a:t>
            </a:r>
            <a:endParaRPr sz="1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Webcam pointed at LCD monitor with anti-reflective coating </a:t>
            </a:r>
            <a:endParaRPr sz="1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Camera not autofocusing correctly and overexposing image (see example) </a:t>
            </a:r>
            <a:endParaRPr sz="1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300"/>
              <a:t>Cannot adjust/access Microsoft camera intrinsic settings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28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 Faced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1782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 u="sng"/>
              <a:t>Efficiently Capturing Physical Adversarial Examples</a:t>
            </a:r>
            <a:endParaRPr b="1"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96" y="2649800"/>
            <a:ext cx="2334325" cy="2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113" y="2612688"/>
            <a:ext cx="2211375" cy="22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975" y="2612688"/>
            <a:ext cx="2211375" cy="22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793950" y="2205600"/>
            <a:ext cx="171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Lifecam 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674925" y="2205600"/>
            <a:ext cx="171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Logitech C922x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451913" y="2205600"/>
            <a:ext cx="1717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 Truth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Modify webcam used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Allow for more granular control over image properties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Access to device drivers through openCV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Turn off auto-exposure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Turn off auto-ISO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Turn off auto-focus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Modify/Continue debugging Defense-GAN code to allow for correct usage with CelebA dataset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physical generated </a:t>
            </a:r>
            <a:r>
              <a:rPr lang="en-GB"/>
              <a:t>adversarial</a:t>
            </a:r>
            <a:r>
              <a:rPr lang="en-GB"/>
              <a:t> examples on classifier model protected with modified Defense-GAN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Samangouei, Pouya,Maya Kabkab, and Rama Chellappa. ”Defense-GAN: Protecting classifiers against adversarial attacks using generative models.” arXiv preprint arXiv:1805.06605 (2018).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Kurakin, Alexey, Ian Goodfellow, and Samy Bengio. ”Adversarial examples in the physical world.” arXiv preprint arXiv:1607.02533 (2016).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https://medium.com/@devnag/generative-adversarial-networks-gans-in-50-lines-of-code-pytorch-e81b79659e3f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https://skymind.ai/wiki/generative-adversarial-network-gan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Motivation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Research focuses around attacks/defenses on digital images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P</a:t>
            </a:r>
            <a:r>
              <a:rPr lang="en-GB" sz="1400"/>
              <a:t>hysical world image alterations are more realistic in a practical setting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Generative Adversarial networks are gaining popularity and through different variants, trainability is getting better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How do we combine a so-called state-of-the-art defense and test it in a practical setting?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Physical Adversarial Examples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Overview of Classifier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Generation of Physical Examples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Updated Camera Setup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Results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Analysis</a:t>
            </a:r>
            <a:r>
              <a:rPr lang="en-GB"/>
              <a:t> - </a:t>
            </a:r>
            <a:r>
              <a:rPr lang="en-GB"/>
              <a:t>Moire</a:t>
            </a:r>
            <a:r>
              <a:rPr lang="en-GB"/>
              <a:t> Pattern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Defense-GAN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Issues Faced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Hyperparameter tuning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Initial 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Next Steps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 Physical Adversarial Examples on Defense-GAN protected model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Generate new types of adversarial examples 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28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Motivation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https://github.com/karolmajek/darknet&#10;Darknet YOLOv2 COCO from pjreddie.com/darknet/yolo/&#10;Input 4K video: https://goo.gl/kr1bnC&#10;&#10;Darknet YOLO runs at 5-8fps on GTX980M Laptop. Presented video is 30fps.&#10;&#10;Recorded with Samsung S7 in Warsaw, Poland" id="109" name="Google Shape;109;p16" title="4K YOLO COCO Object Detection #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00" y="1853850"/>
            <a:ext cx="4080400" cy="3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121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Setup/Equipment for Reproduction of Results at Midterm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2243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Tools used: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Cleverhans FGSM attack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Defense-GAN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114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 Model-A </a:t>
            </a:r>
            <a:r>
              <a:rPr lang="en-GB"/>
              <a:t> 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50" y="2190625"/>
            <a:ext cx="6455276" cy="28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121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Setup/Equipment for Reproduction of Results at Midterm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2243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Equipment</a:t>
            </a:r>
            <a:r>
              <a:rPr b="1" lang="en-GB" u="sng"/>
              <a:t> used: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Google Cloud Deep Learning Virtual Machine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NVidia Tesla P4 -  8GB GPU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13 GB of RAM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 vCPUs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Microsoft LifeCam HD-3000 Webcam- see difficulties faced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Logitech c922x Webcam  (new)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Midterm Experiments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92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CleverHans</a:t>
            </a:r>
            <a:endParaRPr b="1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-GB" sz="1300"/>
              <a:t>Create a CNN classifier and train on celebA dataset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Classification task - Male or Female</a:t>
            </a:r>
            <a:endParaRPr sz="13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-GB" sz="1300"/>
              <a:t>Use CleverHans library to attack digital images through FGSM </a:t>
            </a:r>
            <a:endParaRPr sz="13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Modified attack files for new dataset (CelebA) 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Shapes of input tensors 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Model inputted into FGSM attack 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Midterm Experiments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92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Generation of Physical Examples</a:t>
            </a:r>
            <a:endParaRPr b="1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-GB" sz="1300"/>
              <a:t>Created script and pipeline to automatically generate clean and adversarial physical examples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Script loads file through openCV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Displays image on external monitor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Captures image using webcam 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Captured image autocropped to only face 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Auto labels image </a:t>
            </a:r>
            <a:endParaRPr sz="13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See Difficulties Faced Section (Need for different webcamera) 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