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2" name="Slide Image Placeholder 1"/>
          <p:cNvSpPr>
            <a:spLocks noChangeAspect="1" noRot="1" noGrp="1"/>
          </p:cNvSpPr>
          <p:nvPr>
            <p:ph type="sldImg"/>
          </p:nvPr>
        </p:nvSpPr>
        <p:spPr/>
      </p:sp>
      <p:sp>
        <p:nvSpPr>
          <p:cNvPr id="1048633" name="Notes Placeholder 2"/>
          <p:cNvSpPr>
            <a:spLocks noGrp="1"/>
          </p:cNvSpPr>
          <p:nvPr>
            <p:ph type="body" idx="1"/>
          </p:nvPr>
        </p:nvSpPr>
        <p:spPr/>
        <p:txBody>
          <a:bodyPr/>
          <a:p>
            <a:endParaRPr dirty="0" lang="en-IN"/>
          </a:p>
        </p:txBody>
      </p:sp>
      <p:sp>
        <p:nvSpPr>
          <p:cNvPr id="104863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9"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1" name="TextBox 13"/>
          <p:cNvSpPr txBox="1"/>
          <p:nvPr/>
        </p:nvSpPr>
        <p:spPr>
          <a:xfrm>
            <a:off x="1265064" y="2740659"/>
            <a:ext cx="9661870" cy="1869440"/>
          </a:xfrm>
          <a:prstGeom prst="rect"/>
          <a:noFill/>
        </p:spPr>
        <p:txBody>
          <a:bodyPr anchor="t" bIns="45720" lIns="91440" rIns="91440" rtlCol="0" tIns="45720" wrap="square">
            <a:spAutoFit/>
          </a:bodyPr>
          <a:p>
            <a:r>
              <a:rPr dirty="0" sz="2400" lang="en-US"/>
              <a:t>STUDENT NAME:</a:t>
            </a:r>
            <a:r>
              <a:rPr altLang="en-IN" dirty="0" sz="2400" lang="en-US">
                <a:solidFill>
                  <a:srgbClr val="FFE5E5"/>
                </a:solidFill>
              </a:rPr>
              <a:t> </a:t>
            </a:r>
            <a:r>
              <a:rPr altLang="en-IN" dirty="0" sz="2400" lang="en-US">
                <a:solidFill>
                  <a:srgbClr val="3399FF"/>
                </a:solidFill>
              </a:rPr>
              <a:t>E</a:t>
            </a:r>
            <a:r>
              <a:rPr altLang="en-IN" dirty="0" sz="2400" lang="en-US">
                <a:solidFill>
                  <a:srgbClr val="3399FF"/>
                </a:solidFill>
              </a:rPr>
              <a:t>.</a:t>
            </a:r>
            <a:r>
              <a:rPr altLang="en-IN" dirty="0" sz="2400" lang="en-US">
                <a:solidFill>
                  <a:srgbClr val="3399FF"/>
                </a:solidFill>
              </a:rPr>
              <a:t>K</a:t>
            </a:r>
            <a:r>
              <a:rPr altLang="en-IN" dirty="0" sz="2400" lang="en-US">
                <a:solidFill>
                  <a:srgbClr val="3399FF"/>
                </a:solidFill>
              </a:rPr>
              <a:t>a</a:t>
            </a:r>
            <a:r>
              <a:rPr altLang="en-IN" dirty="0" sz="2400" lang="en-US">
                <a:solidFill>
                  <a:srgbClr val="3399FF"/>
                </a:solidFill>
              </a:rPr>
              <a:t>r</a:t>
            </a:r>
            <a:r>
              <a:rPr altLang="en-IN" dirty="0" sz="2400" lang="en-US">
                <a:solidFill>
                  <a:srgbClr val="3399FF"/>
                </a:solidFill>
              </a:rPr>
              <a:t>t</a:t>
            </a:r>
            <a:r>
              <a:rPr altLang="en-IN" dirty="0" sz="2400" lang="en-US">
                <a:solidFill>
                  <a:srgbClr val="3399FF"/>
                </a:solidFill>
              </a:rPr>
              <a:t>h</a:t>
            </a:r>
            <a:r>
              <a:rPr altLang="en-IN" dirty="0" sz="2400" lang="en-US">
                <a:solidFill>
                  <a:srgbClr val="3399FF"/>
                </a:solidFill>
              </a:rPr>
              <a:t>i</a:t>
            </a:r>
            <a:r>
              <a:rPr altLang="en-IN" dirty="0" sz="2400" lang="en-US">
                <a:solidFill>
                  <a:srgbClr val="3399FF"/>
                </a:solidFill>
              </a:rPr>
              <a:t>k</a:t>
            </a:r>
            <a:r>
              <a:rPr altLang="en-IN" dirty="0" sz="2400" lang="en-US">
                <a:solidFill>
                  <a:srgbClr val="3399FF"/>
                </a:solidFill>
              </a:rPr>
              <a:t> </a:t>
            </a:r>
            <a:r>
              <a:rPr altLang="en-IN" dirty="0" sz="2400" lang="en-US">
                <a:solidFill>
                  <a:srgbClr val="3399FF"/>
                </a:solidFill>
              </a:rPr>
              <a:t>R</a:t>
            </a:r>
            <a:r>
              <a:rPr altLang="en-IN" dirty="0" sz="2400" lang="en-US">
                <a:solidFill>
                  <a:srgbClr val="3399FF"/>
                </a:solidFill>
              </a:rPr>
              <a:t>a</a:t>
            </a:r>
            <a:r>
              <a:rPr altLang="en-IN" dirty="0" sz="2400" lang="en-US">
                <a:solidFill>
                  <a:srgbClr val="3399FF"/>
                </a:solidFill>
              </a:rPr>
              <a:t>j</a:t>
            </a:r>
            <a:endParaRPr altLang="en-US" lang="zh-CN"/>
          </a:p>
          <a:p>
            <a:r>
              <a:rPr dirty="0" sz="2400" lang="en-US"/>
              <a:t>REGISTER NO AND NMID:</a:t>
            </a:r>
            <a:r>
              <a:rPr altLang="en-IN" dirty="0" sz="2400" lang="en-US"/>
              <a:t> </a:t>
            </a:r>
            <a:r>
              <a:rPr altLang="en-IN" dirty="0" sz="2400" lang="en-US">
                <a:solidFill>
                  <a:srgbClr val="3399FF"/>
                </a:solidFill>
              </a:rPr>
              <a:t>6</a:t>
            </a:r>
            <a:r>
              <a:rPr altLang="en-IN" dirty="0" sz="2400" lang="en-US">
                <a:solidFill>
                  <a:srgbClr val="3399FF"/>
                </a:solidFill>
              </a:rPr>
              <a:t>5</a:t>
            </a:r>
            <a:r>
              <a:rPr altLang="en-IN" dirty="0" sz="2400" lang="en-US">
                <a:solidFill>
                  <a:srgbClr val="3399FF"/>
                </a:solidFill>
              </a:rPr>
              <a:t>2</a:t>
            </a:r>
            <a:r>
              <a:rPr altLang="en-IN" dirty="0" sz="2400" lang="en-US">
                <a:solidFill>
                  <a:srgbClr val="3399FF"/>
                </a:solidFill>
              </a:rPr>
              <a:t>7</a:t>
            </a:r>
            <a:r>
              <a:rPr altLang="en-IN" dirty="0" sz="2400" lang="en-US">
                <a:solidFill>
                  <a:srgbClr val="3399FF"/>
                </a:solidFill>
              </a:rPr>
              <a:t>7</a:t>
            </a:r>
            <a:r>
              <a:rPr altLang="en-IN" dirty="0" sz="2400" lang="en-US">
                <a:solidFill>
                  <a:srgbClr val="3399FF"/>
                </a:solidFill>
              </a:rPr>
              <a:t>1</a:t>
            </a:r>
            <a:r>
              <a:rPr altLang="en-IN" dirty="0" sz="2400" lang="en-US">
                <a:solidFill>
                  <a:srgbClr val="3399FF"/>
                </a:solidFill>
              </a:rPr>
              <a:t>E</a:t>
            </a:r>
            <a:r>
              <a:rPr altLang="en-IN" dirty="0" sz="2400" lang="en-US">
                <a:solidFill>
                  <a:srgbClr val="3399FF"/>
                </a:solidFill>
              </a:rPr>
              <a:t>F</a:t>
            </a:r>
            <a:r>
              <a:rPr altLang="en-IN" dirty="0" sz="2400" lang="en-US">
                <a:solidFill>
                  <a:srgbClr val="3399FF"/>
                </a:solidFill>
              </a:rPr>
              <a:t>E</a:t>
            </a:r>
            <a:r>
              <a:rPr altLang="en-IN" dirty="0" sz="2400" lang="en-US">
                <a:solidFill>
                  <a:srgbClr val="3399FF"/>
                </a:solidFill>
              </a:rPr>
              <a:t>A</a:t>
            </a:r>
            <a:r>
              <a:rPr altLang="en-IN" dirty="0" sz="2400" lang="en-US">
                <a:solidFill>
                  <a:srgbClr val="3399FF"/>
                </a:solidFill>
              </a:rPr>
              <a:t>A</a:t>
            </a:r>
            <a:r>
              <a:rPr altLang="en-IN" dirty="0" sz="2400" lang="en-US">
                <a:solidFill>
                  <a:srgbClr val="3399FF"/>
                </a:solidFill>
              </a:rPr>
              <a:t>2</a:t>
            </a:r>
            <a:r>
              <a:rPr altLang="en-IN" dirty="0" sz="2400" lang="en-US">
                <a:solidFill>
                  <a:srgbClr val="3399FF"/>
                </a:solidFill>
              </a:rPr>
              <a:t>1</a:t>
            </a:r>
            <a:r>
              <a:rPr altLang="en-IN" dirty="0" sz="2400" lang="en-US">
                <a:solidFill>
                  <a:srgbClr val="3399FF"/>
                </a:solidFill>
              </a:rPr>
              <a:t>5</a:t>
            </a:r>
            <a:r>
              <a:rPr altLang="en-IN" dirty="0" sz="2400" lang="en-US">
                <a:solidFill>
                  <a:srgbClr val="3399FF"/>
                </a:solidFill>
              </a:rPr>
              <a:t>7</a:t>
            </a:r>
            <a:r>
              <a:rPr altLang="en-IN" dirty="0" sz="2400" lang="en-US">
                <a:solidFill>
                  <a:srgbClr val="3399FF"/>
                </a:solidFill>
              </a:rPr>
              <a:t>A</a:t>
            </a:r>
            <a:r>
              <a:rPr altLang="en-IN" dirty="0" sz="2400" lang="en-US">
                <a:solidFill>
                  <a:srgbClr val="3399FF"/>
                </a:solidFill>
              </a:rPr>
              <a:t>2</a:t>
            </a:r>
            <a:r>
              <a:rPr altLang="en-IN" dirty="0" sz="2400" lang="en-US">
                <a:solidFill>
                  <a:srgbClr val="3399FF"/>
                </a:solidFill>
              </a:rPr>
              <a:t>3</a:t>
            </a:r>
            <a:r>
              <a:rPr altLang="en-IN" dirty="0" sz="2400" lang="en-US">
                <a:solidFill>
                  <a:srgbClr val="3399FF"/>
                </a:solidFill>
              </a:rPr>
              <a:t>9</a:t>
            </a:r>
            <a:r>
              <a:rPr altLang="en-IN" dirty="0" sz="2400" lang="en-US">
                <a:solidFill>
                  <a:srgbClr val="3399FF"/>
                </a:solidFill>
              </a:rPr>
              <a:t>4</a:t>
            </a:r>
            <a:r>
              <a:rPr altLang="en-IN" dirty="0" sz="2400" lang="en-US">
                <a:solidFill>
                  <a:srgbClr val="3399FF"/>
                </a:solidFill>
              </a:rPr>
              <a:t>0</a:t>
            </a:r>
            <a:r>
              <a:rPr altLang="en-IN" dirty="0" sz="2400" lang="en-US">
                <a:solidFill>
                  <a:srgbClr val="3399FF"/>
                </a:solidFill>
              </a:rPr>
              <a:t>1</a:t>
            </a:r>
            <a:r>
              <a:rPr altLang="en-IN" dirty="0" sz="2400" lang="en-US">
                <a:solidFill>
                  <a:srgbClr val="3399FF"/>
                </a:solidFill>
              </a:rPr>
              <a:t>3</a:t>
            </a:r>
            <a:r>
              <a:rPr altLang="en-IN" dirty="0" sz="2400" lang="en-US">
                <a:solidFill>
                  <a:srgbClr val="3399FF"/>
                </a:solidFill>
              </a:rPr>
              <a:t>0</a:t>
            </a:r>
            <a:r>
              <a:rPr altLang="en-IN" dirty="0" sz="2400" lang="en-US">
                <a:solidFill>
                  <a:srgbClr val="3399FF"/>
                </a:solidFill>
              </a:rPr>
              <a:t>6</a:t>
            </a:r>
            <a:r>
              <a:rPr altLang="en-IN" dirty="0" sz="2400" lang="en-US">
                <a:solidFill>
                  <a:srgbClr val="3399FF"/>
                </a:solidFill>
              </a:rPr>
              <a:t>1</a:t>
            </a:r>
            <a:r>
              <a:rPr altLang="en-IN" dirty="0" sz="2400" lang="en-US">
                <a:solidFill>
                  <a:srgbClr val="3399FF"/>
                </a:solidFill>
              </a:rPr>
              <a:t>2</a:t>
            </a:r>
            <a:r>
              <a:rPr altLang="en-IN" dirty="0" sz="2400" lang="en-US">
                <a:solidFill>
                  <a:srgbClr val="3399FF"/>
                </a:solidFill>
              </a:rPr>
              <a:t>1</a:t>
            </a:r>
            <a:r>
              <a:rPr altLang="en-IN" dirty="0" sz="2400" lang="en-US">
                <a:solidFill>
                  <a:srgbClr val="3399FF"/>
                </a:solidFill>
              </a:rPr>
              <a:t>8</a:t>
            </a:r>
            <a:r>
              <a:rPr altLang="en-IN" dirty="0" sz="2400" lang="en-US">
                <a:solidFill>
                  <a:srgbClr val="3399FF"/>
                </a:solidFill>
              </a:rPr>
              <a:t>8</a:t>
            </a:r>
            <a:r>
              <a:rPr altLang="en-IN" dirty="0" sz="2400" lang="en-US">
                <a:solidFill>
                  <a:srgbClr val="3399FF"/>
                </a:solidFill>
              </a:rPr>
              <a:t>4</a:t>
            </a:r>
            <a:r>
              <a:rPr altLang="en-IN" dirty="0" sz="2400" lang="en-US">
                <a:solidFill>
                  <a:srgbClr val="3399FF"/>
                </a:solidFill>
              </a:rPr>
              <a:t>8</a:t>
            </a:r>
            <a:endParaRPr dirty="0" sz="2400" lang="en-US">
              <a:cs typeface="Calibri"/>
            </a:endParaRPr>
          </a:p>
          <a:p>
            <a:r>
              <a:rPr dirty="0" sz="2400" lang="en-US"/>
              <a:t>DEPARTMENT:</a:t>
            </a:r>
            <a:r>
              <a:rPr altLang="en-IN" dirty="0" sz="2400" lang="en-US">
                <a:solidFill>
                  <a:srgbClr val="3399FF"/>
                </a:solidFill>
              </a:rPr>
              <a:t> </a:t>
            </a:r>
            <a:r>
              <a:rPr altLang="en-IN" dirty="0" sz="2400" lang="en-US">
                <a:solidFill>
                  <a:srgbClr val="3399FF"/>
                </a:solidFill>
              </a:rPr>
              <a:t>B</a:t>
            </a:r>
            <a:r>
              <a:rPr altLang="en-IN" dirty="0" sz="2400" lang="en-US">
                <a:solidFill>
                  <a:srgbClr val="3399FF"/>
                </a:solidFill>
              </a:rPr>
              <a:t>C</a:t>
            </a:r>
            <a:r>
              <a:rPr altLang="en-IN" dirty="0" sz="2400" lang="en-US">
                <a:solidFill>
                  <a:srgbClr val="3399FF"/>
                </a:solidFill>
              </a:rPr>
              <a:t>A</a:t>
            </a:r>
            <a:r>
              <a:rPr altLang="en-IN" dirty="0" sz="2400" lang="en-US">
                <a:solidFill>
                  <a:srgbClr val="3399FF"/>
                </a:solidFill>
              </a:rPr>
              <a:t> </a:t>
            </a:r>
            <a:r>
              <a:rPr altLang="en-IN" dirty="0" sz="2400" lang="en-US">
                <a:solidFill>
                  <a:srgbClr val="3399FF"/>
                </a:solidFill>
              </a:rPr>
              <a:t>(</a:t>
            </a:r>
            <a:r>
              <a:rPr altLang="en-IN" dirty="0" sz="2400" lang="en-US">
                <a:solidFill>
                  <a:srgbClr val="3399FF"/>
                </a:solidFill>
              </a:rPr>
              <a:t>B</a:t>
            </a:r>
            <a:r>
              <a:rPr altLang="en-IN" dirty="0" sz="2400" lang="en-US">
                <a:solidFill>
                  <a:srgbClr val="3399FF"/>
                </a:solidFill>
              </a:rPr>
              <a:t>a</a:t>
            </a:r>
            <a:r>
              <a:rPr altLang="en-IN" dirty="0" sz="2400" lang="en-US">
                <a:solidFill>
                  <a:srgbClr val="3399FF"/>
                </a:solidFill>
              </a:rPr>
              <a:t>c</a:t>
            </a:r>
            <a:r>
              <a:rPr altLang="en-IN" dirty="0" sz="2400" lang="en-US">
                <a:solidFill>
                  <a:srgbClr val="3399FF"/>
                </a:solidFill>
              </a:rPr>
              <a:t>h</a:t>
            </a:r>
            <a:r>
              <a:rPr altLang="en-IN" dirty="0" sz="2400" lang="en-US">
                <a:solidFill>
                  <a:srgbClr val="3399FF"/>
                </a:solidFill>
              </a:rPr>
              <a:t>e</a:t>
            </a:r>
            <a:r>
              <a:rPr altLang="en-IN" dirty="0" sz="2400" lang="en-US">
                <a:solidFill>
                  <a:srgbClr val="3399FF"/>
                </a:solidFill>
              </a:rPr>
              <a:t>lor </a:t>
            </a:r>
            <a:r>
              <a:rPr altLang="en-IN" dirty="0" sz="2400" lang="en-US">
                <a:solidFill>
                  <a:srgbClr val="3399FF"/>
                </a:solidFill>
              </a:rPr>
              <a:t>o</a:t>
            </a:r>
            <a:r>
              <a:rPr altLang="en-IN" dirty="0" sz="2400" lang="en-US">
                <a:solidFill>
                  <a:srgbClr val="3399FF"/>
                </a:solidFill>
              </a:rPr>
              <a:t>f</a:t>
            </a:r>
            <a:r>
              <a:rPr altLang="en-IN" dirty="0" sz="2400" lang="en-US">
                <a:solidFill>
                  <a:srgbClr val="3399FF"/>
                </a:solidFill>
              </a:rPr>
              <a:t> </a:t>
            </a:r>
            <a:r>
              <a:rPr altLang="en-IN" dirty="0" sz="2400" lang="en-US">
                <a:solidFill>
                  <a:srgbClr val="3399FF"/>
                </a:solidFill>
              </a:rPr>
              <a:t>C</a:t>
            </a:r>
            <a:r>
              <a:rPr altLang="en-IN" dirty="0" sz="2400" lang="en-US">
                <a:solidFill>
                  <a:srgbClr val="3399FF"/>
                </a:solidFill>
              </a:rPr>
              <a:t>o</a:t>
            </a:r>
            <a:r>
              <a:rPr altLang="en-IN" dirty="0" sz="2400" lang="en-US">
                <a:solidFill>
                  <a:srgbClr val="3399FF"/>
                </a:solidFill>
              </a:rPr>
              <a:t>m</a:t>
            </a:r>
            <a:r>
              <a:rPr altLang="en-IN" dirty="0" sz="2400" lang="en-US">
                <a:solidFill>
                  <a:srgbClr val="3399FF"/>
                </a:solidFill>
              </a:rPr>
              <a:t>p</a:t>
            </a:r>
            <a:r>
              <a:rPr altLang="en-IN" dirty="0" sz="2400" lang="en-US">
                <a:solidFill>
                  <a:srgbClr val="3399FF"/>
                </a:solidFill>
              </a:rPr>
              <a:t>uter </a:t>
            </a:r>
            <a:r>
              <a:rPr altLang="en-IN" dirty="0" sz="2400" lang="en-US">
                <a:solidFill>
                  <a:srgbClr val="3399FF"/>
                </a:solidFill>
              </a:rPr>
              <a:t>A</a:t>
            </a:r>
            <a:r>
              <a:rPr altLang="en-IN" dirty="0" sz="2400" lang="en-US">
                <a:solidFill>
                  <a:srgbClr val="3399FF"/>
                </a:solidFill>
              </a:rPr>
              <a:t>p</a:t>
            </a:r>
            <a:r>
              <a:rPr altLang="en-IN" dirty="0" sz="2400" lang="en-US">
                <a:solidFill>
                  <a:srgbClr val="3399FF"/>
                </a:solidFill>
              </a:rPr>
              <a:t>plication</a:t>
            </a:r>
            <a:r>
              <a:rPr altLang="en-IN" dirty="0" sz="2400" lang="en-US">
                <a:solidFill>
                  <a:srgbClr val="3399FF"/>
                </a:solidFill>
              </a:rPr>
              <a:t>)</a:t>
            </a:r>
            <a:endParaRPr dirty="0" sz="2400" lang="en-US">
              <a:cs typeface="Calibri"/>
            </a:endParaRPr>
          </a:p>
          <a:p>
            <a:r>
              <a:rPr dirty="0" sz="2400" lang="en-US"/>
              <a:t>COLLEGE:</a:t>
            </a:r>
            <a:r>
              <a:rPr altLang="en-IN" dirty="0" sz="2400" lang="en-US"/>
              <a:t> </a:t>
            </a:r>
            <a:r>
              <a:rPr altLang="en-IN" dirty="0" sz="2400" lang="en-US">
                <a:solidFill>
                  <a:srgbClr val="3399FF"/>
                </a:solidFill>
              </a:rPr>
              <a:t>A</a:t>
            </a:r>
            <a:r>
              <a:rPr altLang="en-IN" dirty="0" sz="2400" lang="en-US">
                <a:solidFill>
                  <a:srgbClr val="3399FF"/>
                </a:solidFill>
              </a:rPr>
              <a:t>r</a:t>
            </a:r>
            <a:r>
              <a:rPr altLang="en-IN" dirty="0" sz="2400" lang="en-US">
                <a:solidFill>
                  <a:srgbClr val="3399FF"/>
                </a:solidFill>
              </a:rPr>
              <a:t>i</a:t>
            </a:r>
            <a:r>
              <a:rPr altLang="en-IN" dirty="0" sz="2400" lang="en-US">
                <a:solidFill>
                  <a:srgbClr val="3399FF"/>
                </a:solidFill>
              </a:rPr>
              <a:t>g</a:t>
            </a:r>
            <a:r>
              <a:rPr altLang="en-IN" dirty="0" sz="2400" lang="en-US">
                <a:solidFill>
                  <a:srgbClr val="3399FF"/>
                </a:solidFill>
              </a:rPr>
              <a:t>n</a:t>
            </a:r>
            <a:r>
              <a:rPr altLang="en-IN" dirty="0" sz="2400" lang="en-US">
                <a:solidFill>
                  <a:srgbClr val="3399FF"/>
                </a:solidFill>
              </a:rPr>
              <a:t>a</a:t>
            </a:r>
            <a:r>
              <a:rPr altLang="en-IN" dirty="0" sz="2400" lang="en-US">
                <a:solidFill>
                  <a:srgbClr val="3399FF"/>
                </a:solidFill>
              </a:rPr>
              <a:t>r</a:t>
            </a:r>
            <a:r>
              <a:rPr altLang="en-IN" dirty="0" sz="2400" lang="en-US">
                <a:solidFill>
                  <a:srgbClr val="3399FF"/>
                </a:solidFill>
              </a:rPr>
              <a:t> </a:t>
            </a:r>
            <a:r>
              <a:rPr altLang="en-IN" dirty="0" sz="2400" lang="en-US">
                <a:solidFill>
                  <a:srgbClr val="3399FF"/>
                </a:solidFill>
              </a:rPr>
              <a:t>A</a:t>
            </a:r>
            <a:r>
              <a:rPr altLang="en-IN" dirty="0" sz="2400" lang="en-US">
                <a:solidFill>
                  <a:srgbClr val="3399FF"/>
                </a:solidFill>
              </a:rPr>
              <a:t>n</a:t>
            </a:r>
            <a:r>
              <a:rPr altLang="en-IN" dirty="0" sz="2400" lang="en-US">
                <a:solidFill>
                  <a:srgbClr val="3399FF"/>
                </a:solidFill>
              </a:rPr>
              <a:t>n</a:t>
            </a:r>
            <a:r>
              <a:rPr altLang="en-IN" dirty="0" sz="2400" lang="en-US">
                <a:solidFill>
                  <a:srgbClr val="3399FF"/>
                </a:solidFill>
              </a:rPr>
              <a:t>a</a:t>
            </a:r>
            <a:r>
              <a:rPr altLang="en-IN" dirty="0" sz="2400" lang="en-US">
                <a:solidFill>
                  <a:srgbClr val="3399FF"/>
                </a:solidFill>
              </a:rPr>
              <a:t> </a:t>
            </a:r>
            <a:r>
              <a:rPr altLang="en-IN" dirty="0" sz="2400" lang="en-US">
                <a:solidFill>
                  <a:srgbClr val="3399FF"/>
                </a:solidFill>
              </a:rPr>
              <a:t>G</a:t>
            </a:r>
            <a:r>
              <a:rPr altLang="en-IN" dirty="0" sz="2400" lang="en-US">
                <a:solidFill>
                  <a:srgbClr val="3399FF"/>
                </a:solidFill>
              </a:rPr>
              <a:t>o</a:t>
            </a:r>
            <a:r>
              <a:rPr altLang="en-IN" dirty="0" sz="2400" lang="en-US">
                <a:solidFill>
                  <a:srgbClr val="3399FF"/>
                </a:solidFill>
              </a:rPr>
              <a:t>v</a:t>
            </a:r>
            <a:r>
              <a:rPr altLang="en-IN" dirty="0" sz="2400" lang="en-US">
                <a:solidFill>
                  <a:srgbClr val="3399FF"/>
                </a:solidFill>
              </a:rPr>
              <a:t>t </a:t>
            </a:r>
            <a:r>
              <a:rPr altLang="en-IN" dirty="0" sz="2400" lang="en-US">
                <a:solidFill>
                  <a:srgbClr val="3399FF"/>
                </a:solidFill>
              </a:rPr>
              <a:t>A</a:t>
            </a:r>
            <a:r>
              <a:rPr altLang="en-IN" dirty="0" sz="2400" lang="en-US">
                <a:solidFill>
                  <a:srgbClr val="3399FF"/>
                </a:solidFill>
              </a:rPr>
              <a:t>r</a:t>
            </a:r>
            <a:r>
              <a:rPr altLang="en-IN" dirty="0" sz="2400" lang="en-US">
                <a:solidFill>
                  <a:srgbClr val="3399FF"/>
                </a:solidFill>
              </a:rPr>
              <a:t>t</a:t>
            </a:r>
            <a:r>
              <a:rPr altLang="en-IN" dirty="0" sz="2400" lang="en-US">
                <a:solidFill>
                  <a:srgbClr val="3399FF"/>
                </a:solidFill>
              </a:rPr>
              <a:t>s</a:t>
            </a:r>
            <a:r>
              <a:rPr altLang="en-IN" dirty="0" sz="2400" lang="en-US">
                <a:solidFill>
                  <a:srgbClr val="3399FF"/>
                </a:solidFill>
              </a:rPr>
              <a:t> </a:t>
            </a:r>
            <a:r>
              <a:rPr altLang="en-IN" dirty="0" sz="2400" lang="en-US">
                <a:solidFill>
                  <a:srgbClr val="3399FF"/>
                </a:solidFill>
              </a:rPr>
              <a:t>&amp;</a:t>
            </a:r>
            <a:r>
              <a:rPr altLang="en-IN" dirty="0" sz="2400" lang="en-US">
                <a:solidFill>
                  <a:srgbClr val="3399FF"/>
                </a:solidFill>
              </a:rPr>
              <a:t> </a:t>
            </a:r>
            <a:r>
              <a:rPr altLang="en-IN" dirty="0" sz="2400" lang="en-US">
                <a:solidFill>
                  <a:srgbClr val="3399FF"/>
                </a:solidFill>
              </a:rPr>
              <a:t>S</a:t>
            </a:r>
            <a:r>
              <a:rPr altLang="en-IN" dirty="0" sz="2400" lang="en-US">
                <a:solidFill>
                  <a:srgbClr val="3399FF"/>
                </a:solidFill>
              </a:rPr>
              <a:t>cience </a:t>
            </a:r>
            <a:r>
              <a:rPr altLang="en-IN" dirty="0" sz="2400" lang="en-US">
                <a:solidFill>
                  <a:srgbClr val="3399FF"/>
                </a:solidFill>
              </a:rPr>
              <a:t>C</a:t>
            </a:r>
            <a:r>
              <a:rPr altLang="en-IN" dirty="0" sz="2400" lang="en-US">
                <a:solidFill>
                  <a:srgbClr val="3399FF"/>
                </a:solidFill>
              </a:rPr>
              <a:t>o</a:t>
            </a:r>
            <a:r>
              <a:rPr altLang="en-IN" dirty="0" sz="2400" lang="en-US">
                <a:solidFill>
                  <a:srgbClr val="3399FF"/>
                </a:solidFill>
              </a:rPr>
              <a:t>l</a:t>
            </a:r>
            <a:r>
              <a:rPr altLang="en-IN" dirty="0" sz="2400" lang="en-US">
                <a:solidFill>
                  <a:srgbClr val="3399FF"/>
                </a:solidFill>
              </a:rPr>
              <a:t>l</a:t>
            </a:r>
            <a:r>
              <a:rPr altLang="en-IN" dirty="0" sz="2400" lang="en-US">
                <a:solidFill>
                  <a:srgbClr val="3399FF"/>
                </a:solidFill>
              </a:rPr>
              <a:t>e</a:t>
            </a:r>
            <a:r>
              <a:rPr altLang="en-IN" dirty="0" sz="2400" lang="en-US">
                <a:solidFill>
                  <a:srgbClr val="3399FF"/>
                </a:solidFill>
              </a:rPr>
              <a:t>g</a:t>
            </a:r>
            <a:r>
              <a:rPr altLang="en-IN" dirty="0" sz="2400" lang="en-US">
                <a:solidFill>
                  <a:srgbClr val="3399FF"/>
                </a:solidFill>
              </a:rPr>
              <a:t>e</a:t>
            </a:r>
            <a:r>
              <a:rPr altLang="en-IN" dirty="0" sz="2400" lang="en-US">
                <a:solidFill>
                  <a:srgbClr val="3399FF"/>
                </a:solidFill>
              </a:rPr>
              <a:t> </a:t>
            </a:r>
            <a:r>
              <a:rPr altLang="en-IN" dirty="0" sz="2400" lang="en-US">
                <a:solidFill>
                  <a:srgbClr val="3399FF"/>
                </a:solidFill>
              </a:rPr>
              <a:t>V</a:t>
            </a:r>
            <a:r>
              <a:rPr altLang="en-IN" dirty="0" sz="2400" lang="en-US">
                <a:solidFill>
                  <a:srgbClr val="3399FF"/>
                </a:solidFill>
              </a:rPr>
              <a:t>i</a:t>
            </a:r>
            <a:r>
              <a:rPr altLang="en-IN" dirty="0" sz="2400" lang="en-US">
                <a:solidFill>
                  <a:srgbClr val="3399FF"/>
                </a:solidFill>
              </a:rPr>
              <a:t>l</a:t>
            </a:r>
            <a:r>
              <a:rPr altLang="en-IN" dirty="0" sz="2400" lang="en-US">
                <a:solidFill>
                  <a:srgbClr val="3399FF"/>
                </a:solidFill>
              </a:rPr>
              <a:t>l</a:t>
            </a:r>
            <a:r>
              <a:rPr altLang="en-IN" dirty="0" sz="2400" lang="en-US">
                <a:solidFill>
                  <a:srgbClr val="3399FF"/>
                </a:solidFill>
              </a:rPr>
              <a:t>upuram </a:t>
            </a:r>
            <a:r>
              <a:rPr altLang="en-IN" dirty="0" sz="2400" lang="en-US">
                <a:solidFill>
                  <a:srgbClr val="3399FF"/>
                </a:solidFill>
              </a:rPr>
              <a:t>/</a:t>
            </a:r>
            <a:r>
              <a:rPr altLang="en-IN" dirty="0" sz="2400" lang="en-US">
                <a:solidFill>
                  <a:srgbClr val="3399FF"/>
                </a:solidFill>
              </a:rPr>
              <a:t>A</a:t>
            </a:r>
            <a:r>
              <a:rPr altLang="en-IN" dirty="0" sz="2400" lang="en-US">
                <a:solidFill>
                  <a:srgbClr val="3399FF"/>
                </a:solidFill>
              </a:rPr>
              <a:t>n</a:t>
            </a:r>
            <a:r>
              <a:rPr altLang="en-IN" dirty="0" sz="2400" lang="en-US">
                <a:solidFill>
                  <a:srgbClr val="3399FF"/>
                </a:solidFill>
              </a:rPr>
              <a:t>n</a:t>
            </a:r>
            <a:r>
              <a:rPr altLang="en-IN" dirty="0" sz="2400" lang="en-US">
                <a:solidFill>
                  <a:srgbClr val="3399FF"/>
                </a:solidFill>
              </a:rPr>
              <a:t>a</a:t>
            </a:r>
            <a:r>
              <a:rPr altLang="en-IN" dirty="0" sz="2400" lang="en-US">
                <a:solidFill>
                  <a:srgbClr val="3399FF"/>
                </a:solidFill>
              </a:rPr>
              <a:t>m</a:t>
            </a:r>
            <a:r>
              <a:rPr altLang="en-IN" dirty="0" sz="2400" lang="en-US">
                <a:solidFill>
                  <a:srgbClr val="3399FF"/>
                </a:solidFill>
              </a:rPr>
              <a:t>a</a:t>
            </a:r>
            <a:r>
              <a:rPr altLang="en-IN" dirty="0" sz="2400" lang="en-US">
                <a:solidFill>
                  <a:srgbClr val="3399FF"/>
                </a:solidFill>
              </a:rPr>
              <a:t>l</a:t>
            </a:r>
            <a:r>
              <a:rPr altLang="en-IN" dirty="0" sz="2400" lang="en-US">
                <a:solidFill>
                  <a:srgbClr val="3399FF"/>
                </a:solidFill>
              </a:rPr>
              <a:t>ai </a:t>
            </a:r>
            <a:r>
              <a:rPr altLang="en-IN" dirty="0" sz="2400" lang="en-US">
                <a:solidFill>
                  <a:srgbClr val="3399FF"/>
                </a:solidFill>
              </a:rPr>
              <a:t>University </a:t>
            </a:r>
            <a:r>
              <a:rPr dirty="0" sz="2400" lang="en-US"/>
              <a:t>           </a:t>
            </a:r>
            <a:r>
              <a:rPr altLang="en-IN" dirty="0" sz="2400" lang="en-US"/>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3460063" y="1391448"/>
            <a:ext cx="4423764" cy="546655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6" name=""/>
          <p:cNvSpPr txBox="1"/>
          <p:nvPr/>
        </p:nvSpPr>
        <p:spPr>
          <a:xfrm>
            <a:off x="1220022" y="761507"/>
            <a:ext cx="8224014" cy="5425440"/>
          </a:xfrm>
          <a:prstGeom prst="rect"/>
        </p:spPr>
        <p:txBody>
          <a:bodyPr rtlCol="0" wrap="square">
            <a:spAutoFit/>
          </a:bodyPr>
          <a:p>
            <a:r>
              <a:rPr sz="3600" lang="en-IN">
                <a:solidFill>
                  <a:srgbClr val="000000"/>
                </a:solidFill>
              </a:rPr>
              <a:t>
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5" name="object 2"/>
          <p:cNvSpPr/>
          <p:nvPr/>
        </p:nvSpPr>
        <p:spPr>
          <a:xfrm>
            <a:off x="3510104" y="1344491"/>
            <a:ext cx="5911564" cy="387997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sz="5400">
              <a:latin typeface="Times New Roman" panose="02020603050405020304" pitchFamily="18" charset="0"/>
              <a:cs typeface="Times New Roman" panose="02020603050405020304" pitchFamily="18" charset="0"/>
            </a:endParaRPr>
          </a:p>
          <a:p>
            <a:r>
              <a:rPr altLang="en-IN" dirty="0" sz="4800" lang="en-US">
                <a:latin typeface="Times New Roman" panose="02020603050405020304" pitchFamily="18" charset="0"/>
                <a:cs typeface="Times New Roman" panose="02020603050405020304" pitchFamily="18" charset="0"/>
              </a:rPr>
              <a:t>M</a:t>
            </a:r>
            <a:r>
              <a:rPr altLang="en-IN" dirty="0" sz="4800" lang="en-US">
                <a:latin typeface="Times New Roman" panose="02020603050405020304" pitchFamily="18" charset="0"/>
                <a:cs typeface="Times New Roman" panose="02020603050405020304" pitchFamily="18" charset="0"/>
              </a:rPr>
              <a:t>y</a:t>
            </a:r>
            <a:r>
              <a:rPr altLang="en-IN" dirty="0" sz="4800" lang="en-US">
                <a:latin typeface="Times New Roman" panose="02020603050405020304" pitchFamily="18" charset="0"/>
                <a:cs typeface="Times New Roman" panose="02020603050405020304" pitchFamily="18" charset="0"/>
              </a:rPr>
              <a:t> </a:t>
            </a:r>
            <a:r>
              <a:rPr altLang="en-IN" dirty="0" sz="4800" lang="en-US">
                <a:latin typeface="Times New Roman" panose="02020603050405020304" pitchFamily="18" charset="0"/>
                <a:cs typeface="Times New Roman" panose="02020603050405020304" pitchFamily="18" charset="0"/>
              </a:rPr>
              <a:t>J</a:t>
            </a:r>
            <a:r>
              <a:rPr altLang="en-IN" dirty="0" sz="4800" lang="en-US">
                <a:latin typeface="Times New Roman" panose="02020603050405020304" pitchFamily="18" charset="0"/>
                <a:cs typeface="Times New Roman" panose="02020603050405020304" pitchFamily="18" charset="0"/>
              </a:rPr>
              <a:t>o</a:t>
            </a:r>
            <a:r>
              <a:rPr altLang="en-IN" dirty="0" sz="4800" lang="en-US">
                <a:latin typeface="Times New Roman" panose="02020603050405020304" pitchFamily="18" charset="0"/>
                <a:cs typeface="Times New Roman" panose="02020603050405020304" pitchFamily="18" charset="0"/>
              </a:rPr>
              <a:t>u</a:t>
            </a:r>
            <a:r>
              <a:rPr altLang="en-IN" dirty="0" sz="4800" lang="en-US">
                <a:latin typeface="Times New Roman" panose="02020603050405020304" pitchFamily="18" charset="0"/>
                <a:cs typeface="Times New Roman" panose="02020603050405020304" pitchFamily="18" charset="0"/>
              </a:rPr>
              <a:t>r</a:t>
            </a:r>
            <a:r>
              <a:rPr altLang="en-IN" dirty="0" sz="4800" lang="en-US">
                <a:latin typeface="Times New Roman" panose="02020603050405020304" pitchFamily="18" charset="0"/>
                <a:cs typeface="Times New Roman" panose="02020603050405020304" pitchFamily="18" charset="0"/>
              </a:rPr>
              <a:t>n</a:t>
            </a:r>
            <a:r>
              <a:rPr altLang="en-IN" dirty="0" sz="4800" lang="en-US">
                <a:latin typeface="Times New Roman" panose="02020603050405020304" pitchFamily="18" charset="0"/>
                <a:cs typeface="Times New Roman" panose="02020603050405020304" pitchFamily="18" charset="0"/>
              </a:rPr>
              <a:t>e</a:t>
            </a:r>
            <a:r>
              <a:rPr altLang="en-IN" dirty="0" sz="4800" lang="en-US">
                <a:latin typeface="Times New Roman" panose="02020603050405020304" pitchFamily="18" charset="0"/>
                <a:cs typeface="Times New Roman" panose="02020603050405020304" pitchFamily="18" charset="0"/>
              </a:rPr>
              <a:t>y</a:t>
            </a:r>
            <a:r>
              <a:rPr altLang="en-IN" dirty="0" sz="4800" lang="en-US">
                <a:latin typeface="Times New Roman" panose="02020603050405020304" pitchFamily="18" charset="0"/>
                <a:cs typeface="Times New Roman" panose="02020603050405020304" pitchFamily="18" charset="0"/>
              </a:rPr>
              <a:t> </a:t>
            </a:r>
            <a:r>
              <a:rPr altLang="en-IN" dirty="0" sz="4800" lang="en-US">
                <a:latin typeface="Times New Roman" panose="02020603050405020304" pitchFamily="18" charset="0"/>
                <a:cs typeface="Times New Roman" panose="02020603050405020304" pitchFamily="18" charset="0"/>
              </a:rPr>
              <a:t>a</a:t>
            </a:r>
            <a:r>
              <a:rPr altLang="en-IN" dirty="0" sz="4800" lang="en-US">
                <a:latin typeface="Times New Roman" panose="02020603050405020304" pitchFamily="18" charset="0"/>
                <a:cs typeface="Times New Roman" panose="02020603050405020304" pitchFamily="18" charset="0"/>
              </a:rPr>
              <a:t>s</a:t>
            </a:r>
            <a:r>
              <a:rPr altLang="en-IN" dirty="0" sz="4800" lang="en-US">
                <a:latin typeface="Times New Roman" panose="02020603050405020304" pitchFamily="18" charset="0"/>
                <a:cs typeface="Times New Roman" panose="02020603050405020304" pitchFamily="18" charset="0"/>
              </a:rPr>
              <a:t> </a:t>
            </a:r>
            <a:r>
              <a:rPr altLang="en-IN" dirty="0" sz="4800" lang="en-US">
                <a:latin typeface="Times New Roman" panose="02020603050405020304" pitchFamily="18" charset="0"/>
                <a:cs typeface="Times New Roman" panose="02020603050405020304" pitchFamily="18" charset="0"/>
              </a:rPr>
              <a:t>a</a:t>
            </a:r>
            <a:r>
              <a:rPr altLang="en-IN" dirty="0" sz="4800" lang="en-US">
                <a:latin typeface="Times New Roman" panose="02020603050405020304" pitchFamily="18" charset="0"/>
                <a:cs typeface="Times New Roman" panose="02020603050405020304" pitchFamily="18" charset="0"/>
              </a:rPr>
              <a:t> </a:t>
            </a:r>
            <a:r>
              <a:rPr altLang="en-IN" dirty="0" sz="4800" lang="en-US">
                <a:latin typeface="Times New Roman" panose="02020603050405020304" pitchFamily="18" charset="0"/>
                <a:cs typeface="Times New Roman" panose="02020603050405020304" pitchFamily="18" charset="0"/>
              </a:rPr>
              <a:t>S</a:t>
            </a:r>
            <a:r>
              <a:rPr altLang="en-IN" dirty="0" sz="4800" lang="en-US">
                <a:latin typeface="Times New Roman" panose="02020603050405020304" pitchFamily="18" charset="0"/>
                <a:cs typeface="Times New Roman" panose="02020603050405020304" pitchFamily="18" charset="0"/>
              </a:rPr>
              <a:t>t</a:t>
            </a:r>
            <a:r>
              <a:rPr altLang="en-IN" dirty="0" sz="4800" lang="en-US">
                <a:latin typeface="Times New Roman" panose="02020603050405020304" pitchFamily="18" charset="0"/>
                <a:cs typeface="Times New Roman" panose="02020603050405020304" pitchFamily="18" charset="0"/>
              </a:rPr>
              <a:t>u</a:t>
            </a:r>
            <a:r>
              <a:rPr altLang="en-IN" dirty="0" sz="4800" lang="en-US">
                <a:latin typeface="Times New Roman" panose="02020603050405020304" pitchFamily="18" charset="0"/>
                <a:cs typeface="Times New Roman" panose="02020603050405020304" pitchFamily="18" charset="0"/>
              </a:rPr>
              <a:t>d</a:t>
            </a:r>
            <a:r>
              <a:rPr altLang="en-IN" dirty="0" sz="4800" lang="en-US">
                <a:latin typeface="Times New Roman" panose="02020603050405020304" pitchFamily="18" charset="0"/>
                <a:cs typeface="Times New Roman" panose="02020603050405020304" pitchFamily="18" charset="0"/>
              </a:rPr>
              <a:t>e</a:t>
            </a:r>
            <a:r>
              <a:rPr altLang="en-IN" dirty="0" sz="4800" lang="en-US">
                <a:latin typeface="Times New Roman" panose="02020603050405020304" pitchFamily="18" charset="0"/>
                <a:cs typeface="Times New Roman" panose="02020603050405020304" pitchFamily="18" charset="0"/>
              </a:rPr>
              <a:t>n</a:t>
            </a:r>
            <a:r>
              <a:rPr altLang="en-IN" dirty="0" sz="4800" lang="en-US">
                <a:latin typeface="Times New Roman" panose="02020603050405020304" pitchFamily="18" charset="0"/>
                <a:cs typeface="Times New Roman" panose="02020603050405020304" pitchFamily="18" charset="0"/>
              </a:rPr>
              <a:t>t</a:t>
            </a:r>
            <a:r>
              <a:rPr altLang="en-IN" dirty="0" sz="4800" lang="en-US">
                <a:latin typeface="Times New Roman" panose="02020603050405020304" pitchFamily="18" charset="0"/>
                <a:cs typeface="Times New Roman" panose="02020603050405020304" pitchFamily="18" charset="0"/>
              </a:rPr>
              <a:t>:</a:t>
            </a:r>
            <a:r>
              <a:rPr altLang="en-IN" dirty="0" sz="4800" lang="en-US">
                <a:latin typeface="Times New Roman" panose="02020603050405020304" pitchFamily="18" charset="0"/>
                <a:cs typeface="Times New Roman" panose="02020603050405020304" pitchFamily="18" charset="0"/>
              </a:rPr>
              <a:t> </a:t>
            </a:r>
            <a:endParaRPr dirty="0" sz="5400">
              <a:latin typeface="Times New Roman" panose="02020603050405020304" pitchFamily="18" charset="0"/>
              <a:cs typeface="Times New Roman" panose="02020603050405020304" pitchFamily="18" charset="0"/>
            </a:endParaRPr>
          </a:p>
          <a:p>
            <a:r>
              <a:rPr altLang="en-IN" dirty="0" sz="4800" lang="en-US">
                <a:latin typeface="Times New Roman" panose="02020603050405020304" pitchFamily="18" charset="0"/>
                <a:cs typeface="Times New Roman" panose="02020603050405020304" pitchFamily="18" charset="0"/>
              </a:rPr>
              <a:t>A</a:t>
            </a:r>
            <a:r>
              <a:rPr altLang="en-IN" dirty="0" sz="4800" lang="en-US">
                <a:latin typeface="Times New Roman" panose="02020603050405020304" pitchFamily="18" charset="0"/>
                <a:cs typeface="Times New Roman" panose="02020603050405020304" pitchFamily="18" charset="0"/>
              </a:rPr>
              <a:t> </a:t>
            </a:r>
            <a:r>
              <a:rPr altLang="en-IN" dirty="0" sz="4800" lang="en-US">
                <a:latin typeface="Times New Roman" panose="02020603050405020304" pitchFamily="18" charset="0"/>
                <a:cs typeface="Times New Roman" panose="02020603050405020304" pitchFamily="18" charset="0"/>
              </a:rPr>
              <a:t>P</a:t>
            </a:r>
            <a:r>
              <a:rPr altLang="en-IN" dirty="0" sz="4800" lang="en-US">
                <a:latin typeface="Times New Roman" panose="02020603050405020304" pitchFamily="18" charset="0"/>
                <a:cs typeface="Times New Roman" panose="02020603050405020304" pitchFamily="18" charset="0"/>
              </a:rPr>
              <a:t>o</a:t>
            </a:r>
            <a:r>
              <a:rPr altLang="en-IN" dirty="0" sz="4800" lang="en-US">
                <a:latin typeface="Times New Roman" panose="02020603050405020304" pitchFamily="18" charset="0"/>
                <a:cs typeface="Times New Roman" panose="02020603050405020304" pitchFamily="18" charset="0"/>
              </a:rPr>
              <a:t>r</a:t>
            </a:r>
            <a:r>
              <a:rPr altLang="en-IN" dirty="0" sz="4800" lang="en-US">
                <a:latin typeface="Times New Roman" panose="02020603050405020304" pitchFamily="18" charset="0"/>
                <a:cs typeface="Times New Roman" panose="02020603050405020304" pitchFamily="18" charset="0"/>
              </a:rPr>
              <a:t>t</a:t>
            </a:r>
            <a:r>
              <a:rPr altLang="en-IN" dirty="0" sz="4800" lang="en-US">
                <a:latin typeface="Times New Roman" panose="02020603050405020304" pitchFamily="18" charset="0"/>
                <a:cs typeface="Times New Roman" panose="02020603050405020304" pitchFamily="18" charset="0"/>
              </a:rPr>
              <a:t>f</a:t>
            </a:r>
            <a:r>
              <a:rPr altLang="en-IN" dirty="0" sz="4800" lang="en-US">
                <a:latin typeface="Times New Roman" panose="02020603050405020304" pitchFamily="18" charset="0"/>
                <a:cs typeface="Times New Roman" panose="02020603050405020304" pitchFamily="18" charset="0"/>
              </a:rPr>
              <a:t>o</a:t>
            </a:r>
            <a:r>
              <a:rPr altLang="en-IN" dirty="0" sz="4800" lang="en-US">
                <a:latin typeface="Times New Roman" panose="02020603050405020304" pitchFamily="18" charset="0"/>
                <a:cs typeface="Times New Roman" panose="02020603050405020304" pitchFamily="18" charset="0"/>
              </a:rPr>
              <a:t>l</a:t>
            </a:r>
            <a:r>
              <a:rPr altLang="en-IN" dirty="0" sz="4800" lang="en-US">
                <a:latin typeface="Times New Roman" panose="02020603050405020304" pitchFamily="18" charset="0"/>
                <a:cs typeface="Times New Roman" panose="02020603050405020304" pitchFamily="18" charset="0"/>
              </a:rPr>
              <a:t>i</a:t>
            </a:r>
            <a:r>
              <a:rPr altLang="en-IN" dirty="0" sz="4800" lang="en-US">
                <a:latin typeface="Times New Roman" panose="02020603050405020304" pitchFamily="18" charset="0"/>
                <a:cs typeface="Times New Roman" panose="02020603050405020304" pitchFamily="18" charset="0"/>
              </a:rPr>
              <a:t>o</a:t>
            </a:r>
            <a:r>
              <a:rPr altLang="en-IN" dirty="0" sz="4800" lang="en-US">
                <a:latin typeface="Times New Roman" panose="02020603050405020304" pitchFamily="18" charset="0"/>
                <a:cs typeface="Times New Roman" panose="02020603050405020304" pitchFamily="18" charset="0"/>
              </a:rPr>
              <a:t> </a:t>
            </a:r>
            <a:r>
              <a:rPr altLang="en-IN" dirty="0" sz="4800" lang="en-US">
                <a:latin typeface="Times New Roman" panose="02020603050405020304" pitchFamily="18" charset="0"/>
                <a:cs typeface="Times New Roman" panose="02020603050405020304" pitchFamily="18" charset="0"/>
              </a:rPr>
              <a:t>o</a:t>
            </a:r>
            <a:r>
              <a:rPr altLang="en-IN" dirty="0" sz="4800" lang="en-US">
                <a:latin typeface="Times New Roman" panose="02020603050405020304" pitchFamily="18" charset="0"/>
                <a:cs typeface="Times New Roman" panose="02020603050405020304" pitchFamily="18" charset="0"/>
              </a:rPr>
              <a:t>f</a:t>
            </a:r>
            <a:r>
              <a:rPr altLang="en-IN" dirty="0" sz="4800" lang="en-US">
                <a:latin typeface="Times New Roman" panose="02020603050405020304" pitchFamily="18" charset="0"/>
                <a:cs typeface="Times New Roman" panose="02020603050405020304" pitchFamily="18" charset="0"/>
              </a:rPr>
              <a:t> </a:t>
            </a:r>
            <a:r>
              <a:rPr altLang="en-IN" dirty="0" sz="4800" lang="en-US">
                <a:latin typeface="Times New Roman" panose="02020603050405020304" pitchFamily="18" charset="0"/>
                <a:cs typeface="Times New Roman" panose="02020603050405020304" pitchFamily="18" charset="0"/>
              </a:rPr>
              <a:t>L</a:t>
            </a:r>
            <a:r>
              <a:rPr altLang="en-IN" dirty="0" sz="4800" lang="en-US">
                <a:latin typeface="Times New Roman" panose="02020603050405020304" pitchFamily="18" charset="0"/>
                <a:cs typeface="Times New Roman" panose="02020603050405020304" pitchFamily="18" charset="0"/>
              </a:rPr>
              <a:t>e</a:t>
            </a:r>
            <a:r>
              <a:rPr altLang="en-IN" dirty="0" sz="4800" lang="en-US">
                <a:latin typeface="Times New Roman" panose="02020603050405020304" pitchFamily="18" charset="0"/>
                <a:cs typeface="Times New Roman" panose="02020603050405020304" pitchFamily="18" charset="0"/>
              </a:rPr>
              <a:t>a</a:t>
            </a:r>
            <a:r>
              <a:rPr altLang="en-IN" dirty="0" sz="4800" lang="en-US">
                <a:latin typeface="Times New Roman" panose="02020603050405020304" pitchFamily="18" charset="0"/>
                <a:cs typeface="Times New Roman" panose="02020603050405020304" pitchFamily="18" charset="0"/>
              </a:rPr>
              <a:t>r</a:t>
            </a:r>
            <a:r>
              <a:rPr altLang="en-IN" dirty="0" sz="4800" lang="en-US">
                <a:latin typeface="Times New Roman" panose="02020603050405020304" pitchFamily="18" charset="0"/>
                <a:cs typeface="Times New Roman" panose="02020603050405020304" pitchFamily="18" charset="0"/>
              </a:rPr>
              <a:t>n</a:t>
            </a:r>
            <a:endParaRPr dirty="0" sz="5400">
              <a:latin typeface="Times New Roman" panose="02020603050405020304" pitchFamily="18" charset="0"/>
              <a:cs typeface="Times New Roman" panose="02020603050405020304" pitchFamily="18" charset="0"/>
            </a:endParaRPr>
          </a:p>
          <a:p>
            <a:r>
              <a:rPr altLang="en-IN" dirty="0" sz="4800" lang="en-US">
                <a:latin typeface="Times New Roman" panose="02020603050405020304" pitchFamily="18" charset="0"/>
                <a:cs typeface="Times New Roman" panose="02020603050405020304" pitchFamily="18" charset="0"/>
              </a:rPr>
              <a:t>A</a:t>
            </a:r>
            <a:r>
              <a:rPr altLang="en-IN" dirty="0" sz="4800" lang="en-US">
                <a:latin typeface="Times New Roman" panose="02020603050405020304" pitchFamily="18" charset="0"/>
                <a:cs typeface="Times New Roman" panose="02020603050405020304" pitchFamily="18" charset="0"/>
              </a:rPr>
              <a:t>n</a:t>
            </a:r>
            <a:r>
              <a:rPr altLang="en-IN" dirty="0" sz="4800" lang="en-US">
                <a:latin typeface="Times New Roman" panose="02020603050405020304" pitchFamily="18" charset="0"/>
                <a:cs typeface="Times New Roman" panose="02020603050405020304" pitchFamily="18" charset="0"/>
              </a:rPr>
              <a:t>d</a:t>
            </a:r>
            <a:r>
              <a:rPr altLang="en-IN" dirty="0" sz="4800" lang="en-US">
                <a:latin typeface="Times New Roman" panose="02020603050405020304" pitchFamily="18" charset="0"/>
                <a:cs typeface="Times New Roman" panose="02020603050405020304" pitchFamily="18" charset="0"/>
              </a:rPr>
              <a:t> </a:t>
            </a:r>
            <a:r>
              <a:rPr altLang="en-IN" dirty="0" sz="4800" lang="en-US">
                <a:latin typeface="Times New Roman" panose="02020603050405020304" pitchFamily="18" charset="0"/>
                <a:cs typeface="Times New Roman" panose="02020603050405020304" pitchFamily="18" charset="0"/>
              </a:rPr>
              <a:t>G</a:t>
            </a:r>
            <a:r>
              <a:rPr altLang="en-IN" dirty="0" sz="4800" lang="en-US">
                <a:latin typeface="Times New Roman" panose="02020603050405020304" pitchFamily="18" charset="0"/>
                <a:cs typeface="Times New Roman" panose="02020603050405020304" pitchFamily="18" charset="0"/>
              </a:rPr>
              <a:t>r</a:t>
            </a:r>
            <a:r>
              <a:rPr altLang="en-IN" dirty="0" sz="4800" lang="en-US">
                <a:latin typeface="Times New Roman" panose="02020603050405020304" pitchFamily="18" charset="0"/>
                <a:cs typeface="Times New Roman" panose="02020603050405020304" pitchFamily="18" charset="0"/>
              </a:rPr>
              <a:t>o</a:t>
            </a:r>
            <a:r>
              <a:rPr altLang="en-IN" dirty="0" sz="4800" lang="en-US">
                <a:latin typeface="Times New Roman" panose="02020603050405020304" pitchFamily="18" charset="0"/>
                <a:cs typeface="Times New Roman" panose="02020603050405020304" pitchFamily="18" charset="0"/>
              </a:rPr>
              <a:t>w</a:t>
            </a:r>
            <a:r>
              <a:rPr altLang="en-IN" dirty="0" sz="4800" lang="en-US">
                <a:latin typeface="Times New Roman" panose="02020603050405020304" pitchFamily="18" charset="0"/>
                <a:cs typeface="Times New Roman" panose="02020603050405020304" pitchFamily="18" charset="0"/>
              </a:rPr>
              <a:t>th </a:t>
            </a:r>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5"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7"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322906" y="2763161"/>
            <a:ext cx="2762250" cy="3257550"/>
            <a:chOff x="7991475" y="2933700"/>
            <a:chExt cx="2762250" cy="325755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7"/>
          <p:cNvSpPr txBox="1">
            <a:spLocks noGrp="1"/>
          </p:cNvSpPr>
          <p:nvPr>
            <p:ph type="title"/>
          </p:nvPr>
        </p:nvSpPr>
        <p:spPr>
          <a:xfrm>
            <a:off x="-290600" y="894459"/>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3" name=""/>
          <p:cNvSpPr txBox="1"/>
          <p:nvPr/>
        </p:nvSpPr>
        <p:spPr>
          <a:xfrm>
            <a:off x="704496" y="708659"/>
            <a:ext cx="7985388" cy="5958840"/>
          </a:xfrm>
          <a:prstGeom prst="rect"/>
        </p:spPr>
        <p:txBody>
          <a:bodyPr rtlCol="0" wrap="square">
            <a:spAutoFit/>
          </a:bodyPr>
          <a:p>
            <a:r>
              <a:rPr sz="3600" lang="en-IN">
                <a:solidFill>
                  <a:srgbClr val="000000"/>
                </a:solidFill>
              </a:rPr>
              <a:t>
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9" name=""/>
          <p:cNvSpPr txBox="1"/>
          <p:nvPr/>
        </p:nvSpPr>
        <p:spPr>
          <a:xfrm>
            <a:off x="1120377" y="607060"/>
            <a:ext cx="7789071" cy="6060440"/>
          </a:xfrm>
          <a:prstGeom prst="rect"/>
        </p:spPr>
        <p:txBody>
          <a:bodyPr rtlCol="0" wrap="square">
            <a:spAutoFit/>
          </a:bodyPr>
          <a:p>
            <a:r>
              <a:rPr sz="4000" lang="en-IN">
                <a:solidFill>
                  <a:srgbClr val="000000"/>
                </a:solidFill>
              </a:rPr>
              <a:t>
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5" name=""/>
          <p:cNvSpPr txBox="1"/>
          <p:nvPr/>
        </p:nvSpPr>
        <p:spPr>
          <a:xfrm>
            <a:off x="2299725" y="891793"/>
            <a:ext cx="6468488" cy="5958840"/>
          </a:xfrm>
          <a:prstGeom prst="rect"/>
        </p:spPr>
        <p:txBody>
          <a:bodyPr rtlCol="0" wrap="square">
            <a:spAutoFit/>
          </a:bodyPr>
          <a:p>
            <a:r>
              <a:rPr sz="3600" lang="en-IN">
                <a:solidFill>
                  <a:srgbClr val="000000"/>
                </a:solidFill>
              </a:rPr>
              <a:t>
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4" name=""/>
          <p:cNvSpPr txBox="1"/>
          <p:nvPr/>
        </p:nvSpPr>
        <p:spPr>
          <a:xfrm>
            <a:off x="2695573" y="1067435"/>
            <a:ext cx="6057621" cy="5400040"/>
          </a:xfrm>
          <a:prstGeom prst="rect"/>
        </p:spPr>
        <p:txBody>
          <a:bodyPr rtlCol="0" wrap="square">
            <a:spAutoFit/>
          </a:bodyPr>
          <a:p>
            <a:r>
              <a:rPr sz="3200" lang="en-IN">
                <a:solidFill>
                  <a:srgbClr val="000000"/>
                </a:solidFill>
              </a:rPr>
              <a:t>
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6"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
          <p:cNvSpPr txBox="1"/>
          <p:nvPr/>
        </p:nvSpPr>
        <p:spPr>
          <a:xfrm>
            <a:off x="1990520" y="153035"/>
            <a:ext cx="8277635" cy="6492240"/>
          </a:xfrm>
          <a:prstGeom prst="rect"/>
        </p:spPr>
        <p:txBody>
          <a:bodyPr rtlCol="0" wrap="square">
            <a:spAutoFit/>
          </a:bodyPr>
          <a:p>
            <a:r>
              <a:rPr sz="3600" lang="en-IN">
                <a:solidFill>
                  <a:srgbClr val="000000"/>
                </a:solidFill>
              </a:rPr>
              <a:t>
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Title 1"/>
          <p:cNvSpPr>
            <a:spLocks noGrp="1"/>
          </p:cNvSpPr>
          <p:nvPr>
            <p:ph type="title"/>
          </p:nvPr>
        </p:nvSpPr>
        <p:spPr>
          <a:xfrm>
            <a:off x="755332" y="385444"/>
            <a:ext cx="10681335" cy="723901"/>
          </a:xfrm>
        </p:spPr>
        <p:txBody>
          <a:bodyPr/>
          <a:p>
            <a:r>
              <a:rPr dirty="0" lang="en-IN"/>
              <a:t>FEATURES AND FUNCTIONALITY</a:t>
            </a:r>
          </a:p>
        </p:txBody>
      </p:sp>
      <p:sp>
        <p:nvSpPr>
          <p:cNvPr id="1048608" name=""/>
          <p:cNvSpPr txBox="1"/>
          <p:nvPr/>
        </p:nvSpPr>
        <p:spPr>
          <a:xfrm>
            <a:off x="1839602" y="697229"/>
            <a:ext cx="8512794" cy="5463540"/>
          </a:xfrm>
          <a:prstGeom prst="rect"/>
        </p:spPr>
        <p:txBody>
          <a:bodyPr rtlCol="0" wrap="square">
            <a:spAutoFit/>
          </a:bodyPr>
          <a:p>
            <a:r>
              <a:rPr sz="4000" lang="en-IN">
                <a:solidFill>
                  <a:srgbClr val="000000"/>
                </a:solidFill>
              </a:rPr>
              <a:t>
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2024-03-28T17:07:22Z</dcterms:created>
  <dcterms:modified xsi:type="dcterms:W3CDTF">2025-08-29T14:41:28Z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3cbab7fab6994f0fbe8ad038603cdf54</vt:lpwstr>
  </property>
</Properties>
</file>