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73" r:id="rId10"/>
    <p:sldId id="267" r:id="rId11"/>
    <p:sldId id="265" r:id="rId12"/>
    <p:sldId id="268" r:id="rId13"/>
    <p:sldId id="274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58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-979" y="-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DC1C-FA6E-427E-A1A0-FFD07CF2DAAB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06B3-CA6C-41B1-B306-0AD25BE375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466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406B3-CA6C-41B1-B306-0AD25BE37507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124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thikreddy1606/Karthik_Keylogger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66684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altLang="en-IN" sz="3200" spc="15" dirty="0" err="1" smtClean="0">
                <a:latin typeface="Times New Roman" panose="02020603050405020304"/>
                <a:cs typeface="Times New Roman" panose="02020603050405020304"/>
              </a:rPr>
              <a:t>Tanugundla</a:t>
            </a:r>
            <a:r>
              <a:rPr lang="en-US" altLang="en-IN" sz="3200" spc="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IN" sz="3200" spc="15" dirty="0" err="1" smtClean="0">
                <a:latin typeface="Times New Roman" panose="02020603050405020304"/>
                <a:cs typeface="Times New Roman" panose="02020603050405020304"/>
              </a:rPr>
              <a:t>Bala</a:t>
            </a:r>
            <a:r>
              <a:rPr lang="en-US" altLang="en-IN" sz="3200" spc="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IN" sz="3200" spc="15" dirty="0" err="1" smtClean="0">
                <a:latin typeface="Times New Roman" panose="02020603050405020304"/>
                <a:cs typeface="Times New Roman" panose="02020603050405020304"/>
              </a:rPr>
              <a:t>Karthik</a:t>
            </a:r>
            <a:endParaRPr lang="en-US" altLang="en-IN" sz="3200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305"/>
            <a:ext cx="35655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23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16" y="0"/>
            <a:ext cx="10515600" cy="2852737"/>
          </a:xfrm>
        </p:spPr>
        <p:txBody>
          <a:bodyPr/>
          <a:lstStyle/>
          <a:p>
            <a:r>
              <a:rPr lang="en-US" dirty="0" smtClean="0"/>
              <a:t>Project link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456633"/>
            <a:ext cx="10515600" cy="2633017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https://github.com/karthikreddy1606/Karthik_Keylogger.git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43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699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D073DD1-27EE-472A-F7A8-0593B664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5525" y="1821562"/>
            <a:ext cx="7971693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529</Words>
  <Application>Microsoft Office PowerPoint</Application>
  <PresentationFormat>Custom</PresentationFormat>
  <Paragraphs>93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Blue Waves</vt:lpstr>
      <vt:lpstr>Tanugundla Bala Karthik</vt:lpstr>
      <vt:lpstr>     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KARTHIK</cp:lastModifiedBy>
  <cp:revision>35</cp:revision>
  <dcterms:created xsi:type="dcterms:W3CDTF">2024-06-03T05:48:00Z</dcterms:created>
  <dcterms:modified xsi:type="dcterms:W3CDTF">2024-07-10T13:47:37Z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2024-06-03T22:00:00Z</vt:filetime>
  </property>
  <property fmtid="{D5CDD505-2E9C-101B-9397-08002B2CF9AE}" pid="4" name="ICV">
    <vt:lpwstr>ED6539972DFD445D8B31890871BC1D45_13</vt:lpwstr>
  </property>
  <property fmtid="{D5CDD505-2E9C-101B-9397-08002B2CF9AE}" pid="5" name="KSOProductBuildVer">
    <vt:lpwstr>1033-12.2.0.17119</vt:lpwstr>
  </property>
</Properties>
</file>