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8" r:id="rId6"/>
    <p:sldId id="267" r:id="rId7"/>
    <p:sldId id="269" r:id="rId8"/>
    <p:sldId id="270" r:id="rId9"/>
    <p:sldId id="259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1" autoAdjust="0"/>
    <p:restoredTop sz="94660"/>
  </p:normalViewPr>
  <p:slideViewPr>
    <p:cSldViewPr>
      <p:cViewPr varScale="1">
        <p:scale>
          <a:sx n="99" d="100"/>
          <a:sy n="99" d="100"/>
        </p:scale>
        <p:origin x="184" y="8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11/4/24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11/4/24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11/4/24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9012" y="838200"/>
            <a:ext cx="8735325" cy="2000251"/>
          </a:xfrm>
        </p:spPr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799012" y="3200400"/>
            <a:ext cx="8887725" cy="1752600"/>
          </a:xfrm>
        </p:spPr>
        <p:txBody>
          <a:bodyPr/>
          <a:lstStyle/>
          <a:p>
            <a:r>
              <a:rPr lang="en-US" sz="2400" dirty="0"/>
              <a:t>SAIKARTHIK </a:t>
            </a:r>
            <a:r>
              <a:rPr lang="en-US" sz="2400" dirty="0" err="1"/>
              <a:t>reddy</a:t>
            </a:r>
            <a:r>
              <a:rPr lang="en-US" sz="2400" dirty="0"/>
              <a:t> ODURU - 00861833</a:t>
            </a:r>
          </a:p>
          <a:p>
            <a:r>
              <a:rPr lang="en-US" sz="2400" dirty="0" err="1"/>
              <a:t>Mandava</a:t>
            </a:r>
            <a:r>
              <a:rPr lang="en-US" sz="2400" dirty="0"/>
              <a:t> Venkat </a:t>
            </a:r>
            <a:r>
              <a:rPr lang="en-US" sz="2400" dirty="0" err="1"/>
              <a:t>sai</a:t>
            </a:r>
            <a:r>
              <a:rPr lang="en-US" sz="2400" dirty="0"/>
              <a:t> Bhushan – 00878841</a:t>
            </a:r>
          </a:p>
          <a:p>
            <a:r>
              <a:rPr lang="en-US" sz="2400" dirty="0"/>
              <a:t>Venkata Subramanyam </a:t>
            </a:r>
            <a:r>
              <a:rPr lang="en-US" sz="2400" dirty="0" err="1"/>
              <a:t>muthyala</a:t>
            </a:r>
            <a:r>
              <a:rPr lang="en-US" sz="2400" dirty="0"/>
              <a:t> - 00833083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41412" y="533400"/>
            <a:ext cx="10360501" cy="1223963"/>
          </a:xfrm>
        </p:spPr>
        <p:txBody>
          <a:bodyPr/>
          <a:lstStyle/>
          <a:p>
            <a:r>
              <a:rPr lang="en-US" dirty="0"/>
              <a:t>                                   </a:t>
            </a:r>
            <a:r>
              <a:rPr lang="en-US" sz="4000" u="sng" dirty="0"/>
              <a:t>PROJECT  TOPIC</a:t>
            </a:r>
            <a:endParaRPr lang="en-US" u="sng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903412" y="2895600"/>
            <a:ext cx="8915400" cy="256540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Developing and Evaluating Multiple Tic-Tac-Toe Agents in a Tournament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Statement of project objectives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B5CD6-9ECA-80B0-FA45-52B0DFB8B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multiple AI agents with varied strategies for playing Tic-Tac-Toe, incorporating different algorithms and decision-making techniques.</a:t>
            </a:r>
          </a:p>
          <a:p>
            <a:r>
              <a:rPr lang="en-US" dirty="0"/>
              <a:t>Compare and analyze the strategies employed by each agent, identifying patterns and strategies that lead to higher success rates or innovative gameplay.</a:t>
            </a:r>
          </a:p>
          <a:p>
            <a:r>
              <a:rPr lang="en-US" dirty="0"/>
              <a:t>Identify possible improvements and future research directions, such as scaling the approach to other games or improving agents through advanced learning techniques like reinforcement learning.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Approach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00540A3-402E-5EDC-207A-94CA426D9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523729" cy="44653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Python programming language is used to create agents and organize tournaments.</a:t>
            </a:r>
          </a:p>
          <a:p>
            <a:r>
              <a:rPr lang="en-US" dirty="0"/>
              <a:t>The use of several AI techniques to agent decision-making, such as the Minimax algorithm, Alpha-Beta pruning, and reinforcement learning.</a:t>
            </a:r>
          </a:p>
          <a:p>
            <a:r>
              <a:rPr lang="en-US" dirty="0" err="1"/>
              <a:t>Pygame</a:t>
            </a:r>
            <a:r>
              <a:rPr lang="en-US" dirty="0"/>
              <a:t> is used for graphical user interface, and </a:t>
            </a:r>
            <a:r>
              <a:rPr lang="en-US" dirty="0" err="1"/>
              <a:t>Numpy</a:t>
            </a:r>
            <a:r>
              <a:rPr lang="en-US" dirty="0"/>
              <a:t> is used for efficient array operations. </a:t>
            </a:r>
          </a:p>
          <a:p>
            <a:r>
              <a:rPr lang="en-US" dirty="0"/>
              <a:t>To make it easier to integrate different agent behaviors and assessment methods, modular approaches are employed.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447529" cy="4465320"/>
          </a:xfrm>
        </p:spPr>
        <p:txBody>
          <a:bodyPr>
            <a:normAutofit fontScale="92500"/>
          </a:bodyPr>
          <a:lstStyle/>
          <a:p>
            <a:r>
              <a:rPr lang="en-US" dirty="0"/>
              <a:t>fully functional Tic-Tac-Toe agents that employ a variety of strategies (Minimax, Alpha-Beta pruning, Reinforcement learning, etc.).</a:t>
            </a:r>
          </a:p>
          <a:p>
            <a:r>
              <a:rPr lang="en-US" dirty="0"/>
              <a:t>The tournament's code, which encompasses agent interaction, game simulation, and result creation.</a:t>
            </a:r>
          </a:p>
          <a:p>
            <a:r>
              <a:rPr lang="en-US" dirty="0"/>
              <a:t>Documentation containing details about agent implementations, tournament regulations, and system architecture.</a:t>
            </a:r>
          </a:p>
          <a:p>
            <a:r>
              <a:rPr lang="en-US" dirty="0"/>
              <a:t>A presentation that summarizes the project's objectives, methods, findings, and future actions.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2" y="381000"/>
            <a:ext cx="8938472" cy="1318269"/>
          </a:xfrm>
        </p:spPr>
        <p:txBody>
          <a:bodyPr>
            <a:normAutofit/>
          </a:bodyPr>
          <a:lstStyle/>
          <a:p>
            <a:r>
              <a:rPr lang="en-US" sz="3600" u="sng" dirty="0"/>
              <a:t>Evaluation methodology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FCF52BF-3B80-8122-229E-872C4C4D2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09800"/>
            <a:ext cx="9448800" cy="3428999"/>
          </a:xfrm>
        </p:spPr>
        <p:txBody>
          <a:bodyPr>
            <a:normAutofit fontScale="70000" lnSpcReduction="20000"/>
          </a:bodyPr>
          <a:lstStyle/>
          <a:p>
            <a:pPr marL="304747" indent="-304747">
              <a:lnSpc>
                <a:spcPct val="100000"/>
              </a:lnSpc>
              <a:spcBef>
                <a:spcPts val="1600"/>
              </a:spcBef>
              <a:buFont typeface="Arial" pitchFamily="34" charset="0"/>
              <a:buChar char="•"/>
            </a:pPr>
            <a:r>
              <a:rPr lang="en-US" sz="3100" cap="none" dirty="0">
                <a:solidFill>
                  <a:schemeClr val="tx1"/>
                </a:solidFill>
              </a:rPr>
              <a:t>Setting up a tournament where each agent competes against every other agent in a sequence of matches.</a:t>
            </a:r>
          </a:p>
          <a:p>
            <a:pPr marL="304747" indent="-304747">
              <a:lnSpc>
                <a:spcPct val="100000"/>
              </a:lnSpc>
              <a:spcBef>
                <a:spcPts val="1600"/>
              </a:spcBef>
              <a:buFont typeface="Arial" pitchFamily="34" charset="0"/>
              <a:buChar char="•"/>
            </a:pPr>
            <a:r>
              <a:rPr lang="en-US" sz="3000" cap="none" dirty="0">
                <a:solidFill>
                  <a:schemeClr val="tx1"/>
                </a:solidFill>
              </a:rPr>
              <a:t>Ensure agents perform reliably across tournaments and adapt to diverse opponents, showing robustness.</a:t>
            </a:r>
          </a:p>
          <a:p>
            <a:pPr marL="304747" indent="-304747">
              <a:lnSpc>
                <a:spcPct val="100000"/>
              </a:lnSpc>
              <a:spcBef>
                <a:spcPts val="1600"/>
              </a:spcBef>
              <a:buFont typeface="Arial" pitchFamily="34" charset="0"/>
              <a:buChar char="•"/>
            </a:pPr>
            <a:r>
              <a:rPr lang="en-US" sz="3100" cap="none" dirty="0">
                <a:solidFill>
                  <a:schemeClr val="tx1"/>
                </a:solidFill>
              </a:rPr>
              <a:t>A number of metrics, such as average game time, win rate, and strategic diversity, are used to evaluate agent performance.</a:t>
            </a:r>
          </a:p>
          <a:p>
            <a:pPr marL="304747" indent="-304747">
              <a:lnSpc>
                <a:spcPct val="100000"/>
              </a:lnSpc>
              <a:spcBef>
                <a:spcPts val="1600"/>
              </a:spcBef>
              <a:buFont typeface="Arial" pitchFamily="34" charset="0"/>
              <a:buChar char="•"/>
            </a:pPr>
            <a:r>
              <a:rPr lang="en-US" sz="3100" cap="none" dirty="0">
                <a:solidFill>
                  <a:schemeClr val="tx1"/>
                </a:solidFill>
              </a:rPr>
              <a:t>examining game logs to identify strategies that work and areas that need improvement.</a:t>
            </a:r>
            <a:br>
              <a:rPr lang="en-US" cap="none" dirty="0"/>
            </a:b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16x9</Template>
  <TotalTime>64</TotalTime>
  <Words>322</Words>
  <Application>Microsoft Macintosh PowerPoint</Application>
  <PresentationFormat>Custom</PresentationFormat>
  <Paragraphs>26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Tech 16x9</vt:lpstr>
      <vt:lpstr>TEAM MEMBERS</vt:lpstr>
      <vt:lpstr>                                   PROJECT  TOPIC</vt:lpstr>
      <vt:lpstr>Statement of project objectives</vt:lpstr>
      <vt:lpstr>Approach</vt:lpstr>
      <vt:lpstr>Deliverables</vt:lpstr>
      <vt:lpstr>Evaluation methodology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Oduru, Saikarthik Reddy</dc:creator>
  <cp:lastModifiedBy>Oduru, Saikarthik Reddy</cp:lastModifiedBy>
  <cp:revision>2</cp:revision>
  <dcterms:created xsi:type="dcterms:W3CDTF">2024-11-05T03:14:29Z</dcterms:created>
  <dcterms:modified xsi:type="dcterms:W3CDTF">2024-11-05T04:19:15Z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