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524-E824-445F-99C8-7C996A4A625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AEB8-D309-46AB-AA72-FEFB4E970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723665"/>
            <a:ext cx="10478408" cy="5410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655" y="233464"/>
            <a:ext cx="82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LOGIN - REST - 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735096"/>
            <a:ext cx="10463167" cy="5387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655" y="233464"/>
            <a:ext cx="82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LOGIN -  REST -  GET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Yeluri</dc:creator>
  <cp:lastModifiedBy>Ajay Yeluri</cp:lastModifiedBy>
  <cp:revision>1</cp:revision>
  <dcterms:created xsi:type="dcterms:W3CDTF">2016-09-29T00:27:23Z</dcterms:created>
  <dcterms:modified xsi:type="dcterms:W3CDTF">2016-09-29T00:27:50Z</dcterms:modified>
</cp:coreProperties>
</file>