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15"/>
  </p:handoutMasterIdLst>
  <p:sldIdLst>
    <p:sldId id="338" r:id="rId3"/>
    <p:sldId id="315" r:id="rId4"/>
    <p:sldId id="302" r:id="rId5"/>
    <p:sldId id="327" r:id="rId7"/>
    <p:sldId id="328" r:id="rId8"/>
    <p:sldId id="329" r:id="rId9"/>
    <p:sldId id="330" r:id="rId10"/>
    <p:sldId id="331" r:id="rId11"/>
    <p:sldId id="332" r:id="rId12"/>
    <p:sldId id="339"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033" autoAdjust="0"/>
  </p:normalViewPr>
  <p:slideViewPr>
    <p:cSldViewPr snapToGrid="0">
      <p:cViewPr>
        <p:scale>
          <a:sx n="100" d="100"/>
          <a:sy n="100" d="100"/>
        </p:scale>
        <p:origin x="168" y="-422"/>
      </p:cViewPr>
      <p:guideLst>
        <p:guide orient="horz" pos="1968"/>
        <p:guide pos="426"/>
        <p:guide orient="horz" pos="390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679440" y="4104640"/>
            <a:ext cx="3469640" cy="899160"/>
          </a:xfrm>
        </p:spPr>
        <p:txBody>
          <a:bodyPr/>
          <a:lstStyle/>
          <a:p>
            <a:pPr algn="r"/>
            <a:r>
              <a:rPr lang="en-IN" sz="1200" b="0" dirty="0">
                <a:solidFill>
                  <a:schemeClr val="tx1"/>
                </a:solidFill>
              </a:rPr>
              <a:t>  VENKATA SAI KARTHIK REDDY NALLAMILLI</a:t>
            </a:r>
            <a:endParaRPr lang="en-IN" sz="1200" b="0" dirty="0">
              <a:solidFill>
                <a:schemeClr val="tx1"/>
              </a:solidFill>
            </a:endParaRPr>
          </a:p>
          <a:p>
            <a:pPr algn="r"/>
            <a:r>
              <a:rPr lang="en-IN" sz="1200" b="0" dirty="0">
                <a:solidFill>
                  <a:schemeClr val="tx1"/>
                </a:solidFill>
              </a:rPr>
              <a:t>STU6163b58b90c891633924491</a:t>
            </a:r>
            <a:endParaRPr lang="en-IN" sz="1200" b="0" dirty="0">
              <a:solidFill>
                <a:schemeClr val="tx1"/>
              </a:solidFill>
            </a:endParaRPr>
          </a:p>
        </p:txBody>
      </p:sp>
      <p:sp>
        <p:nvSpPr>
          <p:cNvPr id="4" name="Title 3"/>
          <p:cNvSpPr>
            <a:spLocks noGrp="1"/>
          </p:cNvSpPr>
          <p:nvPr>
            <p:ph type="title"/>
          </p:nvPr>
        </p:nvSpPr>
        <p:spPr>
          <a:xfrm>
            <a:off x="6312871" y="2050553"/>
            <a:ext cx="4998720" cy="743448"/>
          </a:xfrm>
        </p:spPr>
        <p:txBody>
          <a:bodyPr>
            <a:normAutofit/>
          </a:bodyPr>
          <a:lstStyle/>
          <a:p>
            <a:r>
              <a:rPr lang="en-GB" sz="3200" dirty="0"/>
              <a:t>Team Name</a:t>
            </a:r>
            <a:endParaRPr lang="en-IN"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sz="2400" dirty="0"/>
              <a:t>Final Project</a:t>
            </a:r>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3" name="Picture Placeholder 2" descr="healthcare-project-management-1"/>
          <p:cNvPicPr>
            <a:picLocks noChangeAspect="1"/>
          </p:cNvPicPr>
          <p:nvPr>
            <p:ph type="pic" sz="quarter" idx="12"/>
          </p:nvPr>
        </p:nvPicPr>
        <p:blipFill>
          <a:blip r:embed="rId2"/>
          <a:stretch>
            <a:fillRect/>
          </a:stretch>
        </p:blipFill>
        <p:spPr>
          <a:xfrm>
            <a:off x="771525" y="2654300"/>
            <a:ext cx="3279775" cy="2136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10" y="5737225"/>
            <a:ext cx="8145780" cy="831215"/>
          </a:xfrm>
          <a:prstGeom prst="rect">
            <a:avLst/>
          </a:prstGeom>
        </p:spPr>
        <p:txBody>
          <a:bodyPr vert="horz" lIns="91440" tIns="45720" rIns="91440" bIns="45720" rtlCol="0" anchor="t">
            <a:normAutofit fontScale="25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IN" altLang="en-GB" dirty="0"/>
              <a:t>DEMO LINK:</a:t>
            </a:r>
            <a:r>
              <a:rPr lang="en-GB" dirty="0"/>
              <a:t>https://itsourcecode.com/free-projects/php-project/hospital-management-system-in-php-with-source-code/?ez_vid=d40b949315b582a8c5ad08a9c105a1ec94b97f587ca9658fee8f3be87318953f#ezoic-pub-video-placeholder-27</a:t>
            </a:r>
            <a:endParaRPr lang="en-GB" dirty="0"/>
          </a:p>
        </p:txBody>
      </p:sp>
      <p:sp>
        <p:nvSpPr>
          <p:cNvPr id="3" name="TextBox 2"/>
          <p:cNvSpPr txBox="1"/>
          <p:nvPr/>
        </p:nvSpPr>
        <p:spPr>
          <a:xfrm>
            <a:off x="1992762" y="1623454"/>
            <a:ext cx="6301740" cy="1477328"/>
          </a:xfrm>
          <a:prstGeom prst="rect">
            <a:avLst/>
          </a:prstGeom>
          <a:noFill/>
        </p:spPr>
        <p:txBody>
          <a:bodyPr wrap="square">
            <a:spAutoFit/>
          </a:bodyPr>
          <a:lstStyle/>
          <a:p>
            <a:r>
              <a:rPr lang="en-US" dirty="0"/>
              <a:t>The project was successfully completed after a lot of efforts and work hours. This project underwent number of compiling, debugging, removing errors, making it bug free, adding more facilities in Hospital Management System and interactivity making it more reliable and useful.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MEET OUR TEAM</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Picture Placeholder 3"/>
          <p:cNvSpPr>
            <a:spLocks noGrp="1"/>
          </p:cNvSpPr>
          <p:nvPr>
            <p:ph type="pic" sz="quarter" idx="20"/>
          </p:nvPr>
        </p:nvSpPr>
        <p:spPr/>
      </p:sp>
      <p:sp>
        <p:nvSpPr>
          <p:cNvPr id="6" name="Picture Placeholder 5"/>
          <p:cNvSpPr>
            <a:spLocks noGrp="1"/>
          </p:cNvSpPr>
          <p:nvPr>
            <p:ph type="pic" sz="quarter" idx="21"/>
          </p:nvPr>
        </p:nvSpPr>
        <p:spPr/>
      </p:sp>
      <p:sp>
        <p:nvSpPr>
          <p:cNvPr id="8" name="Picture Placeholder 7"/>
          <p:cNvSpPr>
            <a:spLocks noGrp="1"/>
          </p:cNvSpPr>
          <p:nvPr>
            <p:ph type="pic" sz="quarter" idx="22"/>
          </p:nvPr>
        </p:nvSpPr>
        <p:spPr/>
      </p:sp>
      <p:sp>
        <p:nvSpPr>
          <p:cNvPr id="10" name="Picture Placeholder 9"/>
          <p:cNvSpPr>
            <a:spLocks noGrp="1"/>
          </p:cNvSpPr>
          <p:nvPr>
            <p:ph type="pic" sz="quarter" idx="23"/>
          </p:nvPr>
        </p:nvSpPr>
        <p:spPr/>
      </p:sp>
      <p:sp>
        <p:nvSpPr>
          <p:cNvPr id="12" name="Text Placeholder 11"/>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Box 1"/>
          <p:cNvSpPr txBox="1"/>
          <p:nvPr/>
        </p:nvSpPr>
        <p:spPr>
          <a:xfrm>
            <a:off x="2545080" y="1882140"/>
            <a:ext cx="4335780" cy="584775"/>
          </a:xfrm>
          <a:prstGeom prst="rect">
            <a:avLst/>
          </a:prstGeom>
          <a:noFill/>
        </p:spPr>
        <p:txBody>
          <a:bodyPr wrap="square" rtlCol="0">
            <a:spAutoFit/>
          </a:bodyPr>
          <a:lstStyle/>
          <a:p>
            <a:r>
              <a:rPr lang="en-US" sz="3200" dirty="0"/>
              <a:t>Health care guidance</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0618" y="1432560"/>
            <a:ext cx="9027702" cy="5243448"/>
          </a:xfrm>
        </p:spPr>
        <p:txBody>
          <a:bodyPr/>
          <a:lstStyle/>
          <a:p>
            <a:pPr lvl="1">
              <a:lnSpc>
                <a:spcPct val="150000"/>
              </a:lnSpc>
            </a:pPr>
            <a:r>
              <a:rPr lang="en-US" dirty="0"/>
              <a:t>Problem statement</a:t>
            </a:r>
            <a:endParaRPr lang="en-US" dirty="0"/>
          </a:p>
          <a:p>
            <a:pPr lvl="1">
              <a:lnSpc>
                <a:spcPct val="150000"/>
              </a:lnSpc>
            </a:pPr>
            <a:r>
              <a:rPr lang="en-US" dirty="0"/>
              <a:t>Project overview</a:t>
            </a:r>
            <a:endParaRPr lang="en-US" dirty="0"/>
          </a:p>
          <a:p>
            <a:pPr lvl="1">
              <a:lnSpc>
                <a:spcPct val="150000"/>
              </a:lnSpc>
            </a:pPr>
            <a:r>
              <a:rPr lang="en-US" dirty="0"/>
              <a:t>End users</a:t>
            </a:r>
            <a:endParaRPr lang="en-IN" dirty="0"/>
          </a:p>
        </p:txBody>
      </p:sp>
      <p:sp>
        <p:nvSpPr>
          <p:cNvPr id="9" name="Title 8"/>
          <p:cNvSpPr>
            <a:spLocks noGrp="1"/>
          </p:cNvSpPr>
          <p:nvPr>
            <p:ph type="title"/>
          </p:nvPr>
        </p:nvSpPr>
        <p:spPr>
          <a:xfrm>
            <a:off x="660400" y="430567"/>
            <a:ext cx="4275138" cy="847817"/>
          </a:xfrm>
        </p:spPr>
        <p:txBody>
          <a:bodyPr/>
          <a:lstStyle/>
          <a:p>
            <a:r>
              <a:rPr lang="en-US" dirty="0"/>
              <a:t>AGENDA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7" name="TextBox 6"/>
          <p:cNvSpPr txBox="1"/>
          <p:nvPr/>
        </p:nvSpPr>
        <p:spPr>
          <a:xfrm>
            <a:off x="1420495" y="1648460"/>
            <a:ext cx="6847205" cy="3692525"/>
          </a:xfrm>
          <a:prstGeom prst="rect">
            <a:avLst/>
          </a:prstGeom>
          <a:noFill/>
        </p:spPr>
        <p:txBody>
          <a:bodyPr wrap="square">
            <a:spAutoFit/>
          </a:bodyPr>
          <a:lstStyle/>
          <a:p>
            <a:pPr fontAlgn="base">
              <a:spcAft>
                <a:spcPts val="1920"/>
              </a:spcAft>
            </a:pPr>
            <a:r>
              <a:rPr lang="en-IN" sz="1800" dirty="0">
                <a:solidFill>
                  <a:srgbClr val="000000"/>
                </a:solidFill>
                <a:effectLst/>
                <a:latin typeface="Times New Roman" panose="02020603050405020304" pitchFamily="18" charset="0"/>
                <a:ea typeface="Times New Roman" panose="02020603050405020304" pitchFamily="18" charset="0"/>
              </a:rPr>
              <a:t>This is a software system that incorporates various fa needed for smooth working and management of a hospital. This hospital management system allows administrator to store and manage various products and related data. This includes the beds/normal accommodation/ICU accommodation as well as patient data. In case a new patient arrives, the administrator may check for bed availability in various hospital departments and allocate it accordingly as per the patient need. The system also stores the patient data in a well defined manner. The patient details include his name, number, address and various health parameters. The software system uses ASp.net as a front end to design an interactive GUI and an </a:t>
            </a:r>
            <a:r>
              <a:rPr lang="en-IN" sz="1800" dirty="0" err="1">
                <a:solidFill>
                  <a:srgbClr val="000000"/>
                </a:solidFill>
                <a:effectLst/>
                <a:latin typeface="Times New Roman" panose="02020603050405020304" pitchFamily="18" charset="0"/>
                <a:ea typeface="Times New Roman" panose="02020603050405020304" pitchFamily="18" charset="0"/>
              </a:rPr>
              <a:t>Sql</a:t>
            </a:r>
            <a:r>
              <a:rPr lang="en-IN" sz="1800" dirty="0">
                <a:solidFill>
                  <a:srgbClr val="000000"/>
                </a:solidFill>
                <a:effectLst/>
                <a:latin typeface="Times New Roman" panose="02020603050405020304" pitchFamily="18" charset="0"/>
                <a:ea typeface="Times New Roman" panose="02020603050405020304" pitchFamily="18" charset="0"/>
              </a:rPr>
              <a:t> server to store its back end data. This back end data includes accommodation details and even related patient data for effectively managing a hospital.</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60400" y="2044700"/>
            <a:ext cx="8611191" cy="3560763"/>
          </a:xfrm>
        </p:spPr>
        <p:txBody>
          <a:bodyPr>
            <a:normAutofit/>
          </a:bodyPr>
          <a:lstStyle/>
          <a:p>
            <a:r>
              <a:rPr lang="en-IN" dirty="0"/>
              <a:t>This software will help the company to be more efficient in registration of their patients and manage appointments, records of patients. It enables doctors and admin to view and modify appointments schedules if required. The purpose of this project is to computerize all details regarding patient details and hospital details</a:t>
            </a:r>
            <a:r>
              <a:rPr lang="en-IN" b="1" dirty="0"/>
              <a:t> </a:t>
            </a:r>
            <a:endParaRPr lang="en-IN" dirty="0"/>
          </a:p>
          <a:p>
            <a:pPr algn="just">
              <a:lnSpc>
                <a:spcPct val="150000"/>
              </a:lnSpc>
            </a:pPr>
            <a:endParaRPr lang="en-IN" sz="2400" dirty="0"/>
          </a:p>
        </p:txBody>
      </p:sp>
      <p:sp>
        <p:nvSpPr>
          <p:cNvPr id="4" name="Title 3"/>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p:cNvPicPr>
            <a:picLocks noChangeAspect="1"/>
          </p:cNvPicPr>
          <p:nvPr/>
        </p:nvPicPr>
        <p:blipFill>
          <a:blip r:embed="rId1"/>
          <a:stretch>
            <a:fillRect/>
          </a:stretch>
        </p:blipFill>
        <p:spPr>
          <a:xfrm>
            <a:off x="8656675" y="2651052"/>
            <a:ext cx="3810000" cy="3810000"/>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991360"/>
            <a:ext cx="7904481" cy="3990023"/>
          </a:xfrm>
        </p:spPr>
        <p:txBody>
          <a:bodyPr>
            <a:normAutofit/>
          </a:bodyPr>
          <a:lstStyle/>
          <a:p>
            <a:pPr algn="just">
              <a:lnSpc>
                <a:spcPct val="150000"/>
              </a:lnSpc>
            </a:pPr>
            <a:r>
              <a:rPr lang="en-US" sz="1400" dirty="0"/>
              <a:t>Admin</a:t>
            </a:r>
            <a:endParaRPr lang="en-US" sz="1400" dirty="0"/>
          </a:p>
          <a:p>
            <a:pPr algn="just">
              <a:lnSpc>
                <a:spcPct val="150000"/>
              </a:lnSpc>
            </a:pPr>
            <a:r>
              <a:rPr lang="en-US" sz="1400" dirty="0"/>
              <a:t>Doctor</a:t>
            </a:r>
            <a:endParaRPr lang="en-US" sz="1400" dirty="0"/>
          </a:p>
          <a:p>
            <a:pPr algn="just">
              <a:lnSpc>
                <a:spcPct val="150000"/>
              </a:lnSpc>
            </a:pPr>
            <a:r>
              <a:rPr lang="en-US" sz="1400" dirty="0"/>
              <a:t>patients</a:t>
            </a:r>
            <a:endParaRPr lang="en-IN" sz="1400" dirty="0"/>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1475820"/>
            <a:ext cx="2692912" cy="3243923"/>
          </a:xfrm>
          <a:prstGeom prst="rect">
            <a:avLst/>
          </a:prstGeom>
        </p:spPr>
      </p:pic>
      <p:sp>
        <p:nvSpPr>
          <p:cNvPr id="2" name="Text Placeholder 1"/>
          <p:cNvSpPr>
            <a:spLocks noGrp="1"/>
          </p:cNvSpPr>
          <p:nvPr>
            <p:ph type="body" sz="quarter" idx="12"/>
          </p:nvPr>
        </p:nvSpPr>
        <p:spPr>
          <a:xfrm>
            <a:off x="2147777" y="2275031"/>
            <a:ext cx="8438116" cy="3630123"/>
          </a:xfrm>
        </p:spPr>
        <p:txBody>
          <a:bodyPr>
            <a:normAutofit fontScale="85000" lnSpcReduction="10000"/>
          </a:bodyPr>
          <a:lstStyle/>
          <a:p>
            <a:pPr marL="0" indent="0" algn="just">
              <a:lnSpc>
                <a:spcPct val="160000"/>
              </a:lnSpc>
              <a:buNone/>
            </a:pPr>
            <a:r>
              <a:rPr lang="en-US" sz="2400" dirty="0"/>
              <a:t>The system will be used as the application that serves hospitals, clinic, dispensaries or other health institutions. The intention of the system is to increase the number of patients that can be treated and managed properly. If the hospital management system is file based, management of the hospital has to put much effort on securing the files. They can be easily damaged by fire, insects and natural disasters. Also could be misplaced by losing data and information.</a:t>
            </a:r>
            <a:endParaRPr lang="en-IN" sz="2400" dirty="0"/>
          </a:p>
        </p:txBody>
      </p:sp>
      <p:sp>
        <p:nvSpPr>
          <p:cNvPr id="4" name="Title 3"/>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b="7597"/>
          <a:stretch>
            <a:fillRect/>
          </a:stretch>
        </p:blipFill>
        <p:spPr>
          <a:xfrm>
            <a:off x="64169" y="3383989"/>
            <a:ext cx="2465671" cy="3420077"/>
          </a:xfrm>
          <a:prstGeom prst="rect">
            <a:avLst/>
          </a:prstGeom>
        </p:spPr>
      </p:pic>
      <p:sp>
        <p:nvSpPr>
          <p:cNvPr id="2" name="Text Placeholder 1"/>
          <p:cNvSpPr>
            <a:spLocks noGrp="1"/>
          </p:cNvSpPr>
          <p:nvPr>
            <p:ph type="body" sz="quarter" idx="12"/>
          </p:nvPr>
        </p:nvSpPr>
        <p:spPr>
          <a:xfrm>
            <a:off x="1917032" y="1868237"/>
            <a:ext cx="8357936" cy="3557110"/>
          </a:xfrm>
        </p:spPr>
        <p:txBody>
          <a:bodyPr>
            <a:normAutofit/>
          </a:bodyPr>
          <a:lstStyle/>
          <a:p>
            <a:pPr marL="0" indent="0" algn="just">
              <a:lnSpc>
                <a:spcPct val="150000"/>
              </a:lnSpc>
              <a:buNone/>
            </a:pPr>
            <a:r>
              <a:rPr lang="en-US" sz="2400" dirty="0"/>
              <a:t>Helpful to all the users who are using it</a:t>
            </a:r>
            <a:endParaRPr lang="en-IN" sz="2400" dirty="0"/>
          </a:p>
        </p:txBody>
      </p:sp>
      <p:sp>
        <p:nvSpPr>
          <p:cNvPr id="4" name="Title 3"/>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8" name="TextBox 7"/>
          <p:cNvSpPr txBox="1"/>
          <p:nvPr/>
        </p:nvSpPr>
        <p:spPr>
          <a:xfrm>
            <a:off x="660400" y="1342255"/>
            <a:ext cx="3899176" cy="646331"/>
          </a:xfrm>
          <a:prstGeom prst="rect">
            <a:avLst/>
          </a:prstGeom>
          <a:noFill/>
        </p:spPr>
        <p:txBody>
          <a:bodyPr wrap="square">
            <a:spAutoFit/>
          </a:bodyPr>
          <a:lstStyle/>
          <a:p>
            <a:r>
              <a:rPr lang="en-GB" dirty="0"/>
              <a:t>Teams cam add wireframes </a:t>
            </a:r>
            <a:endParaRPr lang="en-GB" dirty="0"/>
          </a:p>
          <a:p>
            <a:endParaRPr lang="en-IN" dirty="0"/>
          </a:p>
        </p:txBody>
      </p:sp>
      <p:sp>
        <p:nvSpPr>
          <p:cNvPr id="13" name="Title 3"/>
          <p:cNvSpPr>
            <a:spLocks noGrp="1"/>
          </p:cNvSpPr>
          <p:nvPr>
            <p:ph type="title"/>
          </p:nvPr>
        </p:nvSpPr>
        <p:spPr>
          <a:xfrm>
            <a:off x="660400" y="276893"/>
            <a:ext cx="6177280" cy="830997"/>
          </a:xfrm>
        </p:spPr>
        <p:txBody>
          <a:bodyPr>
            <a:normAutofit/>
          </a:bodyPr>
          <a:lstStyle/>
          <a:p>
            <a:r>
              <a:rPr lang="en-GB" dirty="0"/>
              <a:t>MODELLING</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2554</Words>
  <Application>WPS Presentation</Application>
  <PresentationFormat>Widescreen</PresentationFormat>
  <Paragraphs>57</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Wingdings 3</vt:lpstr>
      <vt:lpstr>Arial</vt:lpstr>
      <vt:lpstr>Calibri</vt:lpstr>
      <vt:lpstr>Times New Roman</vt:lpstr>
      <vt:lpstr>Trebuchet MS</vt:lpstr>
      <vt:lpstr>Microsoft YaHei</vt:lpstr>
      <vt:lpstr>Arial Unicode MS</vt:lpstr>
      <vt:lpstr>Facet</vt:lpstr>
      <vt:lpstr>Team Name</vt:lpstr>
      <vt:lpstr>PROJECT TITLE </vt:lpstr>
      <vt:lpstr>AGENDA</vt:lpstr>
      <vt:lpstr>PROBLEM  STATEMENT</vt:lpstr>
      <vt:lpstr>PROJECT  OVERVIEW</vt:lpstr>
      <vt:lpstr>WHO ARE THE END USERS?</vt:lpstr>
      <vt:lpstr> YOUR SOLUTION AND ITS VALUE PROPOSITION</vt:lpstr>
      <vt:lpstr>THE WOW IN YOUR SOLUTION</vt:lpstr>
      <vt:lpstr>MODELLING</vt:lpstr>
      <vt:lpstr>RESULTS </vt:lpstr>
      <vt:lpstr>MEET OUR TEAM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Karthik reddy</cp:lastModifiedBy>
  <cp:revision>71</cp:revision>
  <dcterms:created xsi:type="dcterms:W3CDTF">2021-07-11T13:13:00Z</dcterms:created>
  <dcterms:modified xsi:type="dcterms:W3CDTF">2022-11-16T14:50:16Z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536BDF2A496F475180B53D247510EB2D</vt:lpwstr>
  </property>
  <property fmtid="{D5CDD505-2E9C-101B-9397-08002B2CF9AE}" pid="4" name="KSOProductBuildVer">
    <vt:lpwstr>1033-11.2.0.11380</vt:lpwstr>
  </property>
</Properties>
</file>