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 id="2147483672" r:id="rId2"/>
  </p:sldMasterIdLst>
  <p:notesMasterIdLst>
    <p:notesMasterId r:id="rId18"/>
  </p:notesMasterIdLst>
  <p:sldIdLst>
    <p:sldId id="285" r:id="rId3"/>
    <p:sldId id="291" r:id="rId4"/>
    <p:sldId id="257" r:id="rId5"/>
    <p:sldId id="258" r:id="rId6"/>
    <p:sldId id="260" r:id="rId7"/>
    <p:sldId id="261" r:id="rId8"/>
    <p:sldId id="264" r:id="rId9"/>
    <p:sldId id="269" r:id="rId10"/>
    <p:sldId id="287" r:id="rId11"/>
    <p:sldId id="288" r:id="rId12"/>
    <p:sldId id="289" r:id="rId13"/>
    <p:sldId id="290" r:id="rId14"/>
    <p:sldId id="280" r:id="rId15"/>
    <p:sldId id="286" r:id="rId16"/>
    <p:sldId id="27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notesMaster" Target="notesMasters/notesMaster1.xml" /><Relationship Id="rId3" Type="http://schemas.openxmlformats.org/officeDocument/2006/relationships/slide" Target="slides/slide1.xml" /><Relationship Id="rId21" Type="http://schemas.openxmlformats.org/officeDocument/2006/relationships/theme" Target="theme/them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slide" Target="slides/slide13.xml" /><Relationship Id="rId10" Type="http://schemas.openxmlformats.org/officeDocument/2006/relationships/slide" Target="slides/slide8.xml" /><Relationship Id="rId19" Type="http://schemas.openxmlformats.org/officeDocument/2006/relationships/presProps" Target="presProps.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DAC104-623B-4B71-A6B0-70E75AB55021}" type="datetimeFigureOut">
              <a:rPr lang="en-US"/>
              <a:t>6/20/2020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69A5A-5E04-4C62-8151-881526732A8D}" type="slidenum">
              <a:rPr lang="en-US"/>
              <a:t>‹#›</a:t>
            </a:fld>
            <a:endParaRPr lang="en-US"/>
          </a:p>
        </p:txBody>
      </p:sp>
    </p:spTree>
    <p:extLst>
      <p:ext uri="{BB962C8B-B14F-4D97-AF65-F5344CB8AC3E}">
        <p14:creationId xmlns:p14="http://schemas.microsoft.com/office/powerpoint/2010/main" val="3584751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8a7608f2a3_0_95:notes"/>
          <p:cNvSpPr>
            <a:spLocks noGrp="1" noRot="1" noChangeAspect="1"/>
          </p:cNvSpPr>
          <p:nvPr>
            <p:ph type="sldImg" idx="2"/>
          </p:nvPr>
        </p:nvSpPr>
        <p:spPr>
          <a:xfrm>
            <a:off x="1143000" y="685800"/>
            <a:ext cx="457358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8a7608f2a3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6/20/2020</a:t>
            </a:fld>
            <a:endParaRPr lang="en-US" dirty="0"/>
          </a:p>
        </p:txBody>
      </p:sp>
      <p:sp>
        <p:nvSpPr>
          <p:cNvPr id="5" name="Footer Placeholder 4"/>
          <p:cNvSpPr>
            <a:spLocks noGrp="1"/>
          </p:cNvSpPr>
          <p:nvPr>
            <p:ph type="ftr" sz="quarter" idx="11"/>
          </p:nvPr>
        </p:nvSpPr>
        <p:spPr/>
        <p:txBody>
          <a:bodyPr/>
          <a:lstStyle/>
          <a:p>
            <a:r>
              <a:rPr lang="en-US" dirty="0"/>
              <a:t>1</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1219210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6/20/2020</a:t>
            </a:fld>
            <a:endParaRPr lang="en-US" dirty="0"/>
          </a:p>
        </p:txBody>
      </p:sp>
      <p:sp>
        <p:nvSpPr>
          <p:cNvPr id="5" name="Footer Placeholder 4"/>
          <p:cNvSpPr>
            <a:spLocks noGrp="1"/>
          </p:cNvSpPr>
          <p:nvPr>
            <p:ph type="ftr" sz="quarter" idx="11"/>
          </p:nvPr>
        </p:nvSpPr>
        <p:spPr/>
        <p:txBody>
          <a:bodyPr/>
          <a:lstStyle/>
          <a:p>
            <a:r>
              <a:rPr lang="en-US" dirty="0"/>
              <a:t>1</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7499377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6/20/2020</a:t>
            </a:fld>
            <a:endParaRPr lang="en-US" dirty="0"/>
          </a:p>
        </p:txBody>
      </p:sp>
      <p:sp>
        <p:nvSpPr>
          <p:cNvPr id="5" name="Footer Placeholder 4"/>
          <p:cNvSpPr>
            <a:spLocks noGrp="1"/>
          </p:cNvSpPr>
          <p:nvPr>
            <p:ph type="ftr" sz="quarter" idx="11"/>
          </p:nvPr>
        </p:nvSpPr>
        <p:spPr/>
        <p:txBody>
          <a:bodyPr/>
          <a:lstStyle/>
          <a:p>
            <a:r>
              <a:rPr lang="en-US" dirty="0"/>
              <a:t>1</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3636123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6/20/2020</a:t>
            </a:fld>
            <a:endParaRPr lang="en-US" dirty="0"/>
          </a:p>
        </p:txBody>
      </p:sp>
      <p:sp>
        <p:nvSpPr>
          <p:cNvPr id="5" name="Footer Placeholder 4"/>
          <p:cNvSpPr>
            <a:spLocks noGrp="1"/>
          </p:cNvSpPr>
          <p:nvPr>
            <p:ph type="ftr" sz="quarter" idx="11"/>
          </p:nvPr>
        </p:nvSpPr>
        <p:spPr/>
        <p:txBody>
          <a:bodyPr/>
          <a:lstStyle/>
          <a:p>
            <a:r>
              <a:rPr lang="en-US" dirty="0"/>
              <a:t>1</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4349458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6/20/2020</a:t>
            </a:fld>
            <a:endParaRPr lang="en-US" dirty="0"/>
          </a:p>
        </p:txBody>
      </p:sp>
      <p:sp>
        <p:nvSpPr>
          <p:cNvPr id="5" name="Footer Placeholder 4"/>
          <p:cNvSpPr>
            <a:spLocks noGrp="1"/>
          </p:cNvSpPr>
          <p:nvPr>
            <p:ph type="ftr" sz="quarter" idx="11"/>
          </p:nvPr>
        </p:nvSpPr>
        <p:spPr/>
        <p:txBody>
          <a:bodyPr/>
          <a:lstStyle/>
          <a:p>
            <a:r>
              <a:rPr lang="en-US" dirty="0"/>
              <a:t>1</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7582707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6/20/2020</a:t>
            </a:fld>
            <a:endParaRPr lang="en-US" dirty="0"/>
          </a:p>
        </p:txBody>
      </p:sp>
      <p:sp>
        <p:nvSpPr>
          <p:cNvPr id="5" name="Footer Placeholder 4"/>
          <p:cNvSpPr>
            <a:spLocks noGrp="1"/>
          </p:cNvSpPr>
          <p:nvPr>
            <p:ph type="ftr" sz="quarter" idx="11"/>
          </p:nvPr>
        </p:nvSpPr>
        <p:spPr/>
        <p:txBody>
          <a:bodyPr/>
          <a:lstStyle/>
          <a:p>
            <a:r>
              <a:rPr lang="en-US" dirty="0"/>
              <a:t>1</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3822722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DDF080-5E8C-48AD-84E5-6C08B304C14E}" type="datetimeFigureOut">
              <a:rPr lang="en-US" dirty="0"/>
              <a:t>6/20/2020</a:t>
            </a:fld>
            <a:endParaRPr lang="en-US" dirty="0"/>
          </a:p>
        </p:txBody>
      </p:sp>
      <p:sp>
        <p:nvSpPr>
          <p:cNvPr id="5" name="Footer Placeholder 4"/>
          <p:cNvSpPr>
            <a:spLocks noGrp="1"/>
          </p:cNvSpPr>
          <p:nvPr>
            <p:ph type="ftr" sz="quarter" idx="11"/>
          </p:nvPr>
        </p:nvSpPr>
        <p:spPr/>
        <p:txBody>
          <a:bodyPr/>
          <a:lstStyle/>
          <a:p>
            <a:r>
              <a:rPr lang="en-US" dirty="0"/>
              <a:t>1</a:t>
            </a:r>
          </a:p>
        </p:txBody>
      </p:sp>
      <p:sp>
        <p:nvSpPr>
          <p:cNvPr id="6" name="Slide Number Placeholder 5"/>
          <p:cNvSpPr>
            <a:spLocks noGrp="1"/>
          </p:cNvSpPr>
          <p:nvPr>
            <p:ph type="sldNum" sz="quarter" idx="12"/>
          </p:nvPr>
        </p:nvSpPr>
        <p:spPr/>
        <p:txBody>
          <a:bodyPr/>
          <a:lstStyle/>
          <a:p>
            <a:fld id="{47333891-D5E7-4C7B-BF1D-E855E53CB5A8}" type="slidenum">
              <a:rPr lang="en-US" dirty="0"/>
              <a:t>‹#›</a:t>
            </a:fld>
            <a:endParaRPr lang="en-US" dirty="0"/>
          </a:p>
        </p:txBody>
      </p:sp>
    </p:spTree>
    <p:extLst>
      <p:ext uri="{BB962C8B-B14F-4D97-AF65-F5344CB8AC3E}">
        <p14:creationId xmlns:p14="http://schemas.microsoft.com/office/powerpoint/2010/main" val="274087200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6/20/2020</a:t>
            </a:fld>
            <a:endParaRPr lang="en-US" dirty="0"/>
          </a:p>
        </p:txBody>
      </p:sp>
      <p:sp>
        <p:nvSpPr>
          <p:cNvPr id="5" name="Footer Placeholder 4"/>
          <p:cNvSpPr>
            <a:spLocks noGrp="1"/>
          </p:cNvSpPr>
          <p:nvPr>
            <p:ph type="ftr" sz="quarter" idx="11"/>
          </p:nvPr>
        </p:nvSpPr>
        <p:spPr/>
        <p:txBody>
          <a:bodyPr/>
          <a:lstStyle/>
          <a:p>
            <a:r>
              <a:rPr lang="en-US" dirty="0"/>
              <a:t>1</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57746855"/>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2404534"/>
            <a:ext cx="5825202" cy="1646302"/>
          </a:xfrm>
        </p:spPr>
        <p:txBody>
          <a:bodyPr anchor="b">
            <a:noAutofit/>
          </a:bodyPr>
          <a:lstStyle>
            <a:lvl1pPr algn="r">
              <a:defRPr sz="41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130300" y="4050834"/>
            <a:ext cx="5825202" cy="1096899"/>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6/20/2020</a:t>
            </a:fld>
            <a:endParaRPr lang="en-US" dirty="0"/>
          </a:p>
        </p:txBody>
      </p:sp>
      <p:sp>
        <p:nvSpPr>
          <p:cNvPr id="5" name="Footer Placeholder 4"/>
          <p:cNvSpPr>
            <a:spLocks noGrp="1"/>
          </p:cNvSpPr>
          <p:nvPr>
            <p:ph type="ftr" sz="quarter" idx="11"/>
          </p:nvPr>
        </p:nvSpPr>
        <p:spPr/>
        <p:txBody>
          <a:bodyPr/>
          <a:lstStyle/>
          <a:p>
            <a:r>
              <a:rPr lang="en-US" dirty="0"/>
              <a:t>1</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49740654"/>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6/20/2020</a:t>
            </a:fld>
            <a:endParaRPr lang="en-US" dirty="0"/>
          </a:p>
        </p:txBody>
      </p:sp>
      <p:sp>
        <p:nvSpPr>
          <p:cNvPr id="5" name="Footer Placeholder 4"/>
          <p:cNvSpPr>
            <a:spLocks noGrp="1"/>
          </p:cNvSpPr>
          <p:nvPr>
            <p:ph type="ftr" sz="quarter" idx="11"/>
          </p:nvPr>
        </p:nvSpPr>
        <p:spPr/>
        <p:txBody>
          <a:bodyPr/>
          <a:lstStyle/>
          <a:p>
            <a:r>
              <a:rPr lang="en-US" dirty="0"/>
              <a:t>1</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68210378"/>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700868"/>
            <a:ext cx="6447501" cy="1826581"/>
          </a:xfrm>
        </p:spPr>
        <p:txBody>
          <a:bodyPr anchor="b"/>
          <a:lstStyle>
            <a:lvl1pPr algn="l">
              <a:defRPr sz="3000" b="0" cap="none"/>
            </a:lvl1pPr>
          </a:lstStyle>
          <a:p>
            <a:r>
              <a:rPr lang="en-US" dirty="0"/>
              <a:t>Click to edit Master title style</a:t>
            </a:r>
          </a:p>
        </p:txBody>
      </p:sp>
      <p:sp>
        <p:nvSpPr>
          <p:cNvPr id="3" name="Text Placeholder 2"/>
          <p:cNvSpPr>
            <a:spLocks noGrp="1"/>
          </p:cNvSpPr>
          <p:nvPr>
            <p:ph type="body" idx="1"/>
          </p:nvPr>
        </p:nvSpPr>
        <p:spPr>
          <a:xfrm>
            <a:off x="508001" y="4527448"/>
            <a:ext cx="6447501" cy="860400"/>
          </a:xfrm>
        </p:spPr>
        <p:txBody>
          <a:bodyPr anchor="t"/>
          <a:lstStyle>
            <a:lvl1pPr marL="0" indent="0" algn="l">
              <a:buNone/>
              <a:defRPr sz="1500">
                <a:solidFill>
                  <a:schemeClr val="tx1">
                    <a:lumMod val="50000"/>
                    <a:lumOff val="50000"/>
                  </a:schemeClr>
                </a:solidFill>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6/20/2020</a:t>
            </a:fld>
            <a:endParaRPr lang="en-US" dirty="0"/>
          </a:p>
        </p:txBody>
      </p:sp>
      <p:sp>
        <p:nvSpPr>
          <p:cNvPr id="5" name="Footer Placeholder 4"/>
          <p:cNvSpPr>
            <a:spLocks noGrp="1"/>
          </p:cNvSpPr>
          <p:nvPr>
            <p:ph type="ftr" sz="quarter" idx="11"/>
          </p:nvPr>
        </p:nvSpPr>
        <p:spPr/>
        <p:txBody>
          <a:bodyPr/>
          <a:lstStyle/>
          <a:p>
            <a:r>
              <a:rPr lang="en-US" dirty="0"/>
              <a:t>1</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1917265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DDF080-5E8C-48AD-84E5-6C08B304C14E}" type="datetimeFigureOut">
              <a:rPr lang="en-US" dirty="0"/>
              <a:t>6/20/2020</a:t>
            </a:fld>
            <a:endParaRPr lang="en-US" dirty="0"/>
          </a:p>
        </p:txBody>
      </p:sp>
      <p:sp>
        <p:nvSpPr>
          <p:cNvPr id="5" name="Footer Placeholder 4"/>
          <p:cNvSpPr>
            <a:spLocks noGrp="1"/>
          </p:cNvSpPr>
          <p:nvPr>
            <p:ph type="ftr" sz="quarter" idx="11"/>
          </p:nvPr>
        </p:nvSpPr>
        <p:spPr/>
        <p:txBody>
          <a:bodyPr/>
          <a:lstStyle/>
          <a:p>
            <a:r>
              <a:rPr lang="en-US" dirty="0"/>
              <a:t>1</a:t>
            </a:r>
          </a:p>
        </p:txBody>
      </p:sp>
      <p:sp>
        <p:nvSpPr>
          <p:cNvPr id="6" name="Slide Number Placeholder 5"/>
          <p:cNvSpPr>
            <a:spLocks noGrp="1"/>
          </p:cNvSpPr>
          <p:nvPr>
            <p:ph type="sldNum" sz="quarter" idx="12"/>
          </p:nvPr>
        </p:nvSpPr>
        <p:spPr/>
        <p:txBody>
          <a:bodyPr/>
          <a:lstStyle/>
          <a:p>
            <a:fld id="{47333891-D5E7-4C7B-BF1D-E855E53CB5A8}" type="slidenum">
              <a:rPr lang="en-US" dirty="0"/>
              <a:t>‹#›</a:t>
            </a:fld>
            <a:endParaRPr lang="en-US" dirty="0"/>
          </a:p>
        </p:txBody>
      </p:sp>
    </p:spTree>
    <p:extLst>
      <p:ext uri="{BB962C8B-B14F-4D97-AF65-F5344CB8AC3E}">
        <p14:creationId xmlns:p14="http://schemas.microsoft.com/office/powerpoint/2010/main" val="2463390681"/>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08001" y="2160589"/>
            <a:ext cx="3138026"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3817477" y="2160590"/>
            <a:ext cx="3138026"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B712588-04B1-427B-82EE-E8DB90309F08}" type="datetimeFigureOut">
              <a:rPr lang="en-US" dirty="0"/>
              <a:t>6/20/2020</a:t>
            </a:fld>
            <a:endParaRPr lang="en-US" dirty="0"/>
          </a:p>
        </p:txBody>
      </p:sp>
      <p:sp>
        <p:nvSpPr>
          <p:cNvPr id="6" name="Footer Placeholder 5"/>
          <p:cNvSpPr>
            <a:spLocks noGrp="1"/>
          </p:cNvSpPr>
          <p:nvPr>
            <p:ph type="ftr" sz="quarter" idx="11"/>
          </p:nvPr>
        </p:nvSpPr>
        <p:spPr/>
        <p:txBody>
          <a:bodyPr/>
          <a:lstStyle/>
          <a:p>
            <a:r>
              <a:rPr lang="en-US" dirty="0"/>
              <a:t>1</a:t>
            </a:r>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2324934569"/>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506809" y="2160983"/>
            <a:ext cx="3139217" cy="576262"/>
          </a:xfrm>
        </p:spPr>
        <p:txBody>
          <a:bodyPr anchor="b">
            <a:noAutofit/>
          </a:bodyPr>
          <a:lstStyle>
            <a:lvl1pPr marL="0" indent="0">
              <a:buNone/>
              <a:defRPr sz="1800" b="0"/>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506809" y="2737246"/>
            <a:ext cx="31392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3816287" y="2160983"/>
            <a:ext cx="3139214" cy="576262"/>
          </a:xfrm>
        </p:spPr>
        <p:txBody>
          <a:bodyPr anchor="b">
            <a:noAutofit/>
          </a:bodyPr>
          <a:lstStyle>
            <a:lvl1pPr marL="0" indent="0">
              <a:buNone/>
              <a:defRPr sz="1800" b="0"/>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3816288" y="2737246"/>
            <a:ext cx="313921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6/20/2020</a:t>
            </a:fld>
            <a:endParaRPr lang="en-US" dirty="0"/>
          </a:p>
        </p:txBody>
      </p:sp>
      <p:sp>
        <p:nvSpPr>
          <p:cNvPr id="8" name="Footer Placeholder 7"/>
          <p:cNvSpPr>
            <a:spLocks noGrp="1"/>
          </p:cNvSpPr>
          <p:nvPr>
            <p:ph type="ftr" sz="quarter" idx="11"/>
          </p:nvPr>
        </p:nvSpPr>
        <p:spPr/>
        <p:txBody>
          <a:bodyPr/>
          <a:lstStyle/>
          <a:p>
            <a:r>
              <a:rPr lang="en-US" dirty="0"/>
              <a:t>1</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53455969"/>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6/20/2020</a:t>
            </a:fld>
            <a:endParaRPr lang="en-US" dirty="0"/>
          </a:p>
        </p:txBody>
      </p:sp>
      <p:sp>
        <p:nvSpPr>
          <p:cNvPr id="4" name="Footer Placeholder 3"/>
          <p:cNvSpPr>
            <a:spLocks noGrp="1"/>
          </p:cNvSpPr>
          <p:nvPr>
            <p:ph type="ftr" sz="quarter" idx="11"/>
          </p:nvPr>
        </p:nvSpPr>
        <p:spPr/>
        <p:txBody>
          <a:bodyPr/>
          <a:lstStyle/>
          <a:p>
            <a:r>
              <a:rPr lang="en-US" dirty="0"/>
              <a:t>1</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929101"/>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6/20/2020</a:t>
            </a:fld>
            <a:endParaRPr lang="en-US" dirty="0"/>
          </a:p>
        </p:txBody>
      </p:sp>
      <p:sp>
        <p:nvSpPr>
          <p:cNvPr id="3" name="Footer Placeholder 2"/>
          <p:cNvSpPr>
            <a:spLocks noGrp="1"/>
          </p:cNvSpPr>
          <p:nvPr>
            <p:ph type="ftr" sz="quarter" idx="11"/>
          </p:nvPr>
        </p:nvSpPr>
        <p:spPr/>
        <p:txBody>
          <a:bodyPr/>
          <a:lstStyle/>
          <a:p>
            <a:r>
              <a:rPr lang="en-US" dirty="0"/>
              <a:t>1</a:t>
            </a:r>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98885905"/>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498604"/>
            <a:ext cx="2890896" cy="1278466"/>
          </a:xfrm>
        </p:spPr>
        <p:txBody>
          <a:bodyPr anchor="b">
            <a:normAutofit/>
          </a:bodyPr>
          <a:lstStyle>
            <a:lvl1pPr>
              <a:defRPr sz="1500"/>
            </a:lvl1pPr>
          </a:lstStyle>
          <a:p>
            <a:r>
              <a:rPr lang="en-US" dirty="0"/>
              <a:t>Click to edit Master title style</a:t>
            </a:r>
          </a:p>
        </p:txBody>
      </p:sp>
      <p:sp>
        <p:nvSpPr>
          <p:cNvPr id="3" name="Content Placeholder 2"/>
          <p:cNvSpPr>
            <a:spLocks noGrp="1"/>
          </p:cNvSpPr>
          <p:nvPr>
            <p:ph idx="1"/>
          </p:nvPr>
        </p:nvSpPr>
        <p:spPr>
          <a:xfrm>
            <a:off x="3570346" y="514925"/>
            <a:ext cx="3385156"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08001" y="2777069"/>
            <a:ext cx="2890896" cy="2584449"/>
          </a:xfrm>
        </p:spPr>
        <p:txBody>
          <a:bodyPr>
            <a:normAutofit/>
          </a:bodyPr>
          <a:lstStyle>
            <a:lvl1pPr marL="0" indent="0">
              <a:buNone/>
              <a:defRPr sz="1100"/>
            </a:lvl1pPr>
            <a:lvl2pPr marL="342797" indent="0">
              <a:buNone/>
              <a:defRPr sz="1100"/>
            </a:lvl2pPr>
            <a:lvl3pPr marL="685595" indent="0">
              <a:buNone/>
              <a:defRPr sz="900"/>
            </a:lvl3pPr>
            <a:lvl4pPr marL="1028392" indent="0">
              <a:buNone/>
              <a:defRPr sz="800"/>
            </a:lvl4pPr>
            <a:lvl5pPr marL="1371188" indent="0">
              <a:buNone/>
              <a:defRPr sz="800"/>
            </a:lvl5pPr>
            <a:lvl6pPr marL="1713986" indent="0">
              <a:buNone/>
              <a:defRPr sz="800"/>
            </a:lvl6pPr>
            <a:lvl7pPr marL="2056783" indent="0">
              <a:buNone/>
              <a:defRPr sz="800"/>
            </a:lvl7pPr>
            <a:lvl8pPr marL="2399580" indent="0">
              <a:buNone/>
              <a:defRPr sz="800"/>
            </a:lvl8pPr>
            <a:lvl9pPr marL="2742377" indent="0">
              <a:buNone/>
              <a:defRPr sz="8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6/20/2020</a:t>
            </a:fld>
            <a:endParaRPr lang="en-US" dirty="0"/>
          </a:p>
        </p:txBody>
      </p:sp>
      <p:sp>
        <p:nvSpPr>
          <p:cNvPr id="6" name="Footer Placeholder 5"/>
          <p:cNvSpPr>
            <a:spLocks noGrp="1"/>
          </p:cNvSpPr>
          <p:nvPr>
            <p:ph type="ftr" sz="quarter" idx="11"/>
          </p:nvPr>
        </p:nvSpPr>
        <p:spPr/>
        <p:txBody>
          <a:bodyPr/>
          <a:lstStyle/>
          <a:p>
            <a:r>
              <a:rPr lang="en-US" dirty="0"/>
              <a:t>1</a:t>
            </a:r>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00845261"/>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800600"/>
            <a:ext cx="6447500" cy="566738"/>
          </a:xfrm>
        </p:spPr>
        <p:txBody>
          <a:bodyPr anchor="b">
            <a:normAutofit/>
          </a:bodyPr>
          <a:lstStyle>
            <a:lvl1pPr algn="l">
              <a:defRPr sz="1800" b="0"/>
            </a:lvl1pPr>
          </a:lstStyle>
          <a:p>
            <a:r>
              <a:rPr lang="en-US" dirty="0"/>
              <a:t>Click to edit Master title style</a:t>
            </a:r>
          </a:p>
        </p:txBody>
      </p:sp>
      <p:sp>
        <p:nvSpPr>
          <p:cNvPr id="3" name="Picture Placeholder 2"/>
          <p:cNvSpPr>
            <a:spLocks noGrp="1" noChangeAspect="1"/>
          </p:cNvSpPr>
          <p:nvPr>
            <p:ph type="pic" idx="1"/>
          </p:nvPr>
        </p:nvSpPr>
        <p:spPr>
          <a:xfrm>
            <a:off x="508001" y="609600"/>
            <a:ext cx="6447501" cy="384571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endParaRPr lang="en-US" dirty="0"/>
          </a:p>
        </p:txBody>
      </p:sp>
      <p:sp>
        <p:nvSpPr>
          <p:cNvPr id="4" name="Text Placeholder 3"/>
          <p:cNvSpPr>
            <a:spLocks noGrp="1"/>
          </p:cNvSpPr>
          <p:nvPr>
            <p:ph type="body" sz="half" idx="2"/>
          </p:nvPr>
        </p:nvSpPr>
        <p:spPr>
          <a:xfrm>
            <a:off x="508001" y="5367338"/>
            <a:ext cx="6447500" cy="674024"/>
          </a:xfrm>
        </p:spPr>
        <p:txBody>
          <a:bodyPr>
            <a:normAutofit/>
          </a:bodyPr>
          <a:lstStyle>
            <a:lvl1pPr marL="0" indent="0">
              <a:buNone/>
              <a:defRPr sz="9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6/20/2020</a:t>
            </a:fld>
            <a:endParaRPr lang="en-US" dirty="0"/>
          </a:p>
        </p:txBody>
      </p:sp>
      <p:sp>
        <p:nvSpPr>
          <p:cNvPr id="6" name="Footer Placeholder 5"/>
          <p:cNvSpPr>
            <a:spLocks noGrp="1"/>
          </p:cNvSpPr>
          <p:nvPr>
            <p:ph type="ftr" sz="quarter" idx="11"/>
          </p:nvPr>
        </p:nvSpPr>
        <p:spPr/>
        <p:txBody>
          <a:bodyPr/>
          <a:lstStyle/>
          <a:p>
            <a:r>
              <a:rPr lang="en-US" dirty="0"/>
              <a:t>1</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73535213"/>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3403600"/>
          </a:xfrm>
        </p:spPr>
        <p:txBody>
          <a:bodyPr anchor="ctr">
            <a:normAutofit/>
          </a:bodyPr>
          <a:lstStyle>
            <a:lvl1pPr algn="l">
              <a:defRPr sz="3300" b="0" cap="none"/>
            </a:lvl1pPr>
          </a:lstStyle>
          <a:p>
            <a:r>
              <a:rPr lang="en-US" dirty="0"/>
              <a:t>Click to edit Master title style</a:t>
            </a:r>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400">
                <a:solidFill>
                  <a:schemeClr val="tx1">
                    <a:lumMod val="75000"/>
                    <a:lumOff val="25000"/>
                  </a:schemeClr>
                </a:solidFill>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6/20/2020</a:t>
            </a:fld>
            <a:endParaRPr lang="en-US" dirty="0"/>
          </a:p>
        </p:txBody>
      </p:sp>
      <p:sp>
        <p:nvSpPr>
          <p:cNvPr id="5" name="Footer Placeholder 4"/>
          <p:cNvSpPr>
            <a:spLocks noGrp="1"/>
          </p:cNvSpPr>
          <p:nvPr>
            <p:ph type="ftr" sz="quarter" idx="11"/>
          </p:nvPr>
        </p:nvSpPr>
        <p:spPr/>
        <p:txBody>
          <a:bodyPr/>
          <a:lstStyle/>
          <a:p>
            <a:r>
              <a:rPr lang="en-US" dirty="0"/>
              <a:t>1</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47729322"/>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3300" b="0" cap="none"/>
            </a:lvl1pPr>
          </a:lstStyle>
          <a:p>
            <a:r>
              <a:rPr lang="en-US" dirty="0"/>
              <a:t>Click to edit Master title style</a:t>
            </a:r>
          </a:p>
        </p:txBody>
      </p:sp>
      <p:sp>
        <p:nvSpPr>
          <p:cNvPr id="23" name="Text Placeholder 9"/>
          <p:cNvSpPr>
            <a:spLocks noGrp="1"/>
          </p:cNvSpPr>
          <p:nvPr>
            <p:ph type="body" sz="quarter" idx="13"/>
          </p:nvPr>
        </p:nvSpPr>
        <p:spPr>
          <a:xfrm>
            <a:off x="1024604" y="3632200"/>
            <a:ext cx="5418393" cy="38100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400">
                <a:solidFill>
                  <a:schemeClr val="tx1">
                    <a:lumMod val="75000"/>
                    <a:lumOff val="25000"/>
                  </a:schemeClr>
                </a:solidFill>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6/20/2020</a:t>
            </a:fld>
            <a:endParaRPr lang="en-US" dirty="0"/>
          </a:p>
        </p:txBody>
      </p:sp>
      <p:sp>
        <p:nvSpPr>
          <p:cNvPr id="5" name="Footer Placeholder 4"/>
          <p:cNvSpPr>
            <a:spLocks noGrp="1"/>
          </p:cNvSpPr>
          <p:nvPr>
            <p:ph type="ftr" sz="quarter" idx="11"/>
          </p:nvPr>
        </p:nvSpPr>
        <p:spPr/>
        <p:txBody>
          <a:bodyPr/>
          <a:lstStyle/>
          <a:p>
            <a:r>
              <a:rPr lang="en-US" dirty="0"/>
              <a:t>1</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406403" y="790378"/>
            <a:ext cx="4572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886556"/>
            <a:ext cx="4572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1491196"/>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931988"/>
            <a:ext cx="6447501" cy="2595460"/>
          </a:xfrm>
        </p:spPr>
        <p:txBody>
          <a:bodyPr anchor="b">
            <a:normAutofit/>
          </a:bodyPr>
          <a:lstStyle>
            <a:lvl1pPr algn="l">
              <a:defRPr sz="3300" b="0" cap="none"/>
            </a:lvl1pPr>
          </a:lstStyle>
          <a:p>
            <a:r>
              <a:rPr lang="en-US" dirty="0"/>
              <a:t>Click to edit Master title style</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400">
                <a:solidFill>
                  <a:schemeClr val="tx1">
                    <a:lumMod val="75000"/>
                    <a:lumOff val="25000"/>
                  </a:schemeClr>
                </a:solidFill>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6/20/2020</a:t>
            </a:fld>
            <a:endParaRPr lang="en-US" dirty="0"/>
          </a:p>
        </p:txBody>
      </p:sp>
      <p:sp>
        <p:nvSpPr>
          <p:cNvPr id="5" name="Footer Placeholder 4"/>
          <p:cNvSpPr>
            <a:spLocks noGrp="1"/>
          </p:cNvSpPr>
          <p:nvPr>
            <p:ph type="ftr" sz="quarter" idx="11"/>
          </p:nvPr>
        </p:nvSpPr>
        <p:spPr/>
        <p:txBody>
          <a:bodyPr/>
          <a:lstStyle/>
          <a:p>
            <a:r>
              <a:rPr lang="en-US" dirty="0"/>
              <a:t>1</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87766363"/>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3300" b="0" cap="none"/>
            </a:lvl1pPr>
          </a:lstStyle>
          <a:p>
            <a:r>
              <a:rPr lang="en-US" dirty="0"/>
              <a:t>Click to edit Master title style</a:t>
            </a:r>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400">
                <a:solidFill>
                  <a:schemeClr val="tx1">
                    <a:lumMod val="50000"/>
                    <a:lumOff val="50000"/>
                  </a:schemeClr>
                </a:solidFill>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6/20/2020</a:t>
            </a:fld>
            <a:endParaRPr lang="en-US" dirty="0"/>
          </a:p>
        </p:txBody>
      </p:sp>
      <p:sp>
        <p:nvSpPr>
          <p:cNvPr id="5" name="Footer Placeholder 4"/>
          <p:cNvSpPr>
            <a:spLocks noGrp="1"/>
          </p:cNvSpPr>
          <p:nvPr>
            <p:ph type="ftr" sz="quarter" idx="11"/>
          </p:nvPr>
        </p:nvSpPr>
        <p:spPr/>
        <p:txBody>
          <a:bodyPr/>
          <a:lstStyle/>
          <a:p>
            <a:r>
              <a:rPr lang="en-US" dirty="0"/>
              <a:t>1</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06403" y="790378"/>
            <a:ext cx="4572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886556"/>
            <a:ext cx="4572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0330054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6/20/2020</a:t>
            </a:fld>
            <a:endParaRPr lang="en-US" dirty="0"/>
          </a:p>
        </p:txBody>
      </p:sp>
      <p:sp>
        <p:nvSpPr>
          <p:cNvPr id="5" name="Footer Placeholder 4"/>
          <p:cNvSpPr>
            <a:spLocks noGrp="1"/>
          </p:cNvSpPr>
          <p:nvPr>
            <p:ph type="ftr" sz="quarter" idx="11"/>
          </p:nvPr>
        </p:nvSpPr>
        <p:spPr/>
        <p:txBody>
          <a:bodyPr/>
          <a:lstStyle/>
          <a:p>
            <a:r>
              <a:rPr lang="en-US" dirty="0"/>
              <a:t>1</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17074573"/>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609600"/>
            <a:ext cx="6441152" cy="3022600"/>
          </a:xfrm>
        </p:spPr>
        <p:txBody>
          <a:bodyPr anchor="ctr">
            <a:normAutofit/>
          </a:bodyPr>
          <a:lstStyle>
            <a:lvl1pPr algn="l">
              <a:defRPr sz="3300" b="0" cap="none"/>
            </a:lvl1pPr>
          </a:lstStyle>
          <a:p>
            <a:r>
              <a:rPr lang="en-US" dirty="0"/>
              <a:t>Click to edit Master title style</a:t>
            </a:r>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400">
                <a:solidFill>
                  <a:schemeClr val="tx1">
                    <a:lumMod val="50000"/>
                    <a:lumOff val="50000"/>
                  </a:schemeClr>
                </a:solidFill>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6/20/2020</a:t>
            </a:fld>
            <a:endParaRPr lang="en-US" dirty="0"/>
          </a:p>
        </p:txBody>
      </p:sp>
      <p:sp>
        <p:nvSpPr>
          <p:cNvPr id="5" name="Footer Placeholder 4"/>
          <p:cNvSpPr>
            <a:spLocks noGrp="1"/>
          </p:cNvSpPr>
          <p:nvPr>
            <p:ph type="ftr" sz="quarter" idx="11"/>
          </p:nvPr>
        </p:nvSpPr>
        <p:spPr/>
        <p:txBody>
          <a:bodyPr/>
          <a:lstStyle/>
          <a:p>
            <a:r>
              <a:rPr lang="en-US" dirty="0"/>
              <a:t>1</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76021912"/>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6/20/2020</a:t>
            </a:fld>
            <a:endParaRPr lang="en-US" dirty="0"/>
          </a:p>
        </p:txBody>
      </p:sp>
      <p:sp>
        <p:nvSpPr>
          <p:cNvPr id="5" name="Footer Placeholder 4"/>
          <p:cNvSpPr>
            <a:spLocks noGrp="1"/>
          </p:cNvSpPr>
          <p:nvPr>
            <p:ph type="ftr" sz="quarter" idx="11"/>
          </p:nvPr>
        </p:nvSpPr>
        <p:spPr/>
        <p:txBody>
          <a:bodyPr/>
          <a:lstStyle/>
          <a:p>
            <a:r>
              <a:rPr lang="en-US" dirty="0"/>
              <a:t>1</a:t>
            </a:r>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195515344"/>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609600"/>
            <a:ext cx="978557"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508001" y="609600"/>
            <a:ext cx="5295113"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6/20/2020</a:t>
            </a:fld>
            <a:endParaRPr lang="en-US" dirty="0"/>
          </a:p>
        </p:txBody>
      </p:sp>
      <p:sp>
        <p:nvSpPr>
          <p:cNvPr id="5" name="Footer Placeholder 4"/>
          <p:cNvSpPr>
            <a:spLocks noGrp="1"/>
          </p:cNvSpPr>
          <p:nvPr>
            <p:ph type="ftr" sz="quarter" idx="11"/>
          </p:nvPr>
        </p:nvSpPr>
        <p:spPr/>
        <p:txBody>
          <a:bodyPr/>
          <a:lstStyle/>
          <a:p>
            <a:r>
              <a:rPr lang="en-US" dirty="0"/>
              <a:t>1</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0835817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dirty="0"/>
              <a:t>Click to edit Master title style</a:t>
            </a:r>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6/20/2020</a:t>
            </a:fld>
            <a:endParaRPr lang="en-US" dirty="0"/>
          </a:p>
        </p:txBody>
      </p:sp>
      <p:sp>
        <p:nvSpPr>
          <p:cNvPr id="6" name="Footer Placeholder 5"/>
          <p:cNvSpPr>
            <a:spLocks noGrp="1"/>
          </p:cNvSpPr>
          <p:nvPr>
            <p:ph type="ftr" sz="quarter" idx="11"/>
          </p:nvPr>
        </p:nvSpPr>
        <p:spPr/>
        <p:txBody>
          <a:bodyPr/>
          <a:lstStyle/>
          <a:p>
            <a:r>
              <a:rPr lang="en-US" dirty="0"/>
              <a:t>1</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5058383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6/20/2020</a:t>
            </a:fld>
            <a:endParaRPr lang="en-US" dirty="0"/>
          </a:p>
        </p:txBody>
      </p:sp>
      <p:sp>
        <p:nvSpPr>
          <p:cNvPr id="8" name="Footer Placeholder 7"/>
          <p:cNvSpPr>
            <a:spLocks noGrp="1"/>
          </p:cNvSpPr>
          <p:nvPr>
            <p:ph type="ftr" sz="quarter" idx="11"/>
          </p:nvPr>
        </p:nvSpPr>
        <p:spPr/>
        <p:txBody>
          <a:bodyPr/>
          <a:lstStyle/>
          <a:p>
            <a:r>
              <a:rPr lang="en-US" dirty="0"/>
              <a:t>1</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8592041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6/20/2020</a:t>
            </a:fld>
            <a:endParaRPr lang="en-US" dirty="0"/>
          </a:p>
        </p:txBody>
      </p:sp>
      <p:sp>
        <p:nvSpPr>
          <p:cNvPr id="4" name="Footer Placeholder 3"/>
          <p:cNvSpPr>
            <a:spLocks noGrp="1"/>
          </p:cNvSpPr>
          <p:nvPr>
            <p:ph type="ftr" sz="quarter" idx="11"/>
          </p:nvPr>
        </p:nvSpPr>
        <p:spPr/>
        <p:txBody>
          <a:bodyPr/>
          <a:lstStyle/>
          <a:p>
            <a:r>
              <a:rPr lang="en-US" dirty="0"/>
              <a:t>1</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8198270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6/20/2020</a:t>
            </a:fld>
            <a:endParaRPr lang="en-US" dirty="0"/>
          </a:p>
        </p:txBody>
      </p:sp>
      <p:sp>
        <p:nvSpPr>
          <p:cNvPr id="3" name="Footer Placeholder 2"/>
          <p:cNvSpPr>
            <a:spLocks noGrp="1"/>
          </p:cNvSpPr>
          <p:nvPr>
            <p:ph type="ftr" sz="quarter" idx="11"/>
          </p:nvPr>
        </p:nvSpPr>
        <p:spPr/>
        <p:txBody>
          <a:bodyPr/>
          <a:lstStyle/>
          <a:p>
            <a:r>
              <a:rPr lang="en-US" dirty="0"/>
              <a:t>1</a:t>
            </a:r>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7841139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3571275" y="514925"/>
            <a:ext cx="3386037"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0DDF080-5E8C-48AD-84E5-6C08B304C14E}" type="datetimeFigureOut">
              <a:rPr lang="en-US" dirty="0"/>
              <a:t>6/20/2020</a:t>
            </a:fld>
            <a:endParaRPr lang="en-US" dirty="0"/>
          </a:p>
        </p:txBody>
      </p:sp>
      <p:sp>
        <p:nvSpPr>
          <p:cNvPr id="6" name="Footer Placeholder 5"/>
          <p:cNvSpPr>
            <a:spLocks noGrp="1"/>
          </p:cNvSpPr>
          <p:nvPr>
            <p:ph type="ftr" sz="quarter" idx="11"/>
          </p:nvPr>
        </p:nvSpPr>
        <p:spPr/>
        <p:txBody>
          <a:bodyPr/>
          <a:lstStyle/>
          <a:p>
            <a:r>
              <a:rPr lang="en-US" dirty="0"/>
              <a:t>1</a:t>
            </a:r>
          </a:p>
        </p:txBody>
      </p:sp>
      <p:sp>
        <p:nvSpPr>
          <p:cNvPr id="7" name="Slide Number Placeholder 6"/>
          <p:cNvSpPr>
            <a:spLocks noGrp="1"/>
          </p:cNvSpPr>
          <p:nvPr>
            <p:ph type="sldNum" sz="quarter" idx="12"/>
          </p:nvPr>
        </p:nvSpPr>
        <p:spPr/>
        <p:txBody>
          <a:bodyPr/>
          <a:lstStyle/>
          <a:p>
            <a:fld id="{47333891-D5E7-4C7B-BF1D-E855E53CB5A8}" type="slidenum">
              <a:rPr lang="en-US" dirty="0"/>
              <a:t>‹#›</a:t>
            </a:fld>
            <a:endParaRPr lang="en-US" dirty="0"/>
          </a:p>
        </p:txBody>
      </p:sp>
    </p:spTree>
    <p:extLst>
      <p:ext uri="{BB962C8B-B14F-4D97-AF65-F5344CB8AC3E}">
        <p14:creationId xmlns:p14="http://schemas.microsoft.com/office/powerpoint/2010/main" val="384762750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6/20/2020</a:t>
            </a:fld>
            <a:endParaRPr lang="en-US" dirty="0"/>
          </a:p>
        </p:txBody>
      </p:sp>
      <p:sp>
        <p:nvSpPr>
          <p:cNvPr id="6" name="Footer Placeholder 5"/>
          <p:cNvSpPr>
            <a:spLocks noGrp="1"/>
          </p:cNvSpPr>
          <p:nvPr>
            <p:ph type="ftr" sz="quarter" idx="11"/>
          </p:nvPr>
        </p:nvSpPr>
        <p:spPr/>
        <p:txBody>
          <a:bodyPr/>
          <a:lstStyle/>
          <a:p>
            <a:r>
              <a:rPr lang="en-US" dirty="0"/>
              <a:t>1</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8797941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 /><Relationship Id="rId13" Type="http://schemas.openxmlformats.org/officeDocument/2006/relationships/slideLayout" Target="../slideLayouts/slideLayout29.xml" /><Relationship Id="rId3" Type="http://schemas.openxmlformats.org/officeDocument/2006/relationships/slideLayout" Target="../slideLayouts/slideLayout19.xml" /><Relationship Id="rId7" Type="http://schemas.openxmlformats.org/officeDocument/2006/relationships/slideLayout" Target="../slideLayouts/slideLayout23.xml" /><Relationship Id="rId12" Type="http://schemas.openxmlformats.org/officeDocument/2006/relationships/slideLayout" Target="../slideLayouts/slideLayout28.xml" /><Relationship Id="rId17" Type="http://schemas.openxmlformats.org/officeDocument/2006/relationships/theme" Target="../theme/theme2.xml" /><Relationship Id="rId2" Type="http://schemas.openxmlformats.org/officeDocument/2006/relationships/slideLayout" Target="../slideLayouts/slideLayout18.xml" /><Relationship Id="rId16" Type="http://schemas.openxmlformats.org/officeDocument/2006/relationships/slideLayout" Target="../slideLayouts/slideLayout32.xml" /><Relationship Id="rId1" Type="http://schemas.openxmlformats.org/officeDocument/2006/relationships/slideLayout" Target="../slideLayouts/slideLayout17.xml" /><Relationship Id="rId6" Type="http://schemas.openxmlformats.org/officeDocument/2006/relationships/slideLayout" Target="../slideLayouts/slideLayout22.xml" /><Relationship Id="rId11" Type="http://schemas.openxmlformats.org/officeDocument/2006/relationships/slideLayout" Target="../slideLayouts/slideLayout27.xml" /><Relationship Id="rId5" Type="http://schemas.openxmlformats.org/officeDocument/2006/relationships/slideLayout" Target="../slideLayouts/slideLayout21.xml" /><Relationship Id="rId15" Type="http://schemas.openxmlformats.org/officeDocument/2006/relationships/slideLayout" Target="../slideLayouts/slideLayout31.xml" /><Relationship Id="rId10" Type="http://schemas.openxmlformats.org/officeDocument/2006/relationships/slideLayout" Target="../slideLayouts/slideLayout26.xml" /><Relationship Id="rId4" Type="http://schemas.openxmlformats.org/officeDocument/2006/relationships/slideLayout" Target="../slideLayouts/slideLayout20.xml" /><Relationship Id="rId9" Type="http://schemas.openxmlformats.org/officeDocument/2006/relationships/slideLayout" Target="../slideLayouts/slideLayout25.xml" /><Relationship Id="rId14" Type="http://schemas.openxmlformats.org/officeDocument/2006/relationships/slideLayout" Target="../slideLayouts/slideLayout30.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6/20/2020</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1</a:t>
            </a: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21182632"/>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 id="2147483985" r:id="rId13"/>
    <p:sldLayoutId id="2147483986" r:id="rId14"/>
    <p:sldLayoutId id="2147483987" r:id="rId15"/>
    <p:sldLayoutId id="2147483988"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609600"/>
            <a:ext cx="6447501"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508001" y="2160590"/>
            <a:ext cx="6447501"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403850" y="6041363"/>
            <a:ext cx="683954" cy="365125"/>
          </a:xfrm>
          <a:prstGeom prst="rect">
            <a:avLst/>
          </a:prstGeom>
        </p:spPr>
        <p:txBody>
          <a:bodyPr vert="horz" lIns="91440" tIns="45720" rIns="91440" bIns="45720" rtlCol="0" anchor="ctr"/>
          <a:lstStyle>
            <a:lvl1pPr algn="r">
              <a:defRPr sz="700">
                <a:solidFill>
                  <a:schemeClr val="tx1">
                    <a:tint val="75000"/>
                  </a:schemeClr>
                </a:solidFill>
              </a:defRPr>
            </a:lvl1pPr>
          </a:lstStyle>
          <a:p>
            <a:fld id="{B61BEF0D-F0BB-DE4B-95CE-6DB70DBA9567}" type="datetimeFigureOut">
              <a:rPr lang="en-US" dirty="0"/>
              <a:pPr/>
              <a:t>6/20/2020</a:t>
            </a:fld>
            <a:endParaRPr lang="en-US" dirty="0"/>
          </a:p>
        </p:txBody>
      </p:sp>
      <p:sp>
        <p:nvSpPr>
          <p:cNvPr id="5" name="Footer Placeholder 4"/>
          <p:cNvSpPr>
            <a:spLocks noGrp="1"/>
          </p:cNvSpPr>
          <p:nvPr>
            <p:ph type="ftr" sz="quarter" idx="3"/>
          </p:nvPr>
        </p:nvSpPr>
        <p:spPr>
          <a:xfrm>
            <a:off x="508001" y="6041363"/>
            <a:ext cx="4723209" cy="365125"/>
          </a:xfrm>
          <a:prstGeom prst="rect">
            <a:avLst/>
          </a:prstGeom>
        </p:spPr>
        <p:txBody>
          <a:bodyPr vert="horz" lIns="91440" tIns="45720" rIns="91440" bIns="45720" rtlCol="0" anchor="ctr"/>
          <a:lstStyle>
            <a:lvl1pPr algn="l">
              <a:defRPr sz="700">
                <a:solidFill>
                  <a:schemeClr val="tx1">
                    <a:tint val="75000"/>
                  </a:schemeClr>
                </a:solidFill>
              </a:defRPr>
            </a:lvl1pPr>
          </a:lstStyle>
          <a:p>
            <a:r>
              <a:rPr lang="en-US" dirty="0"/>
              <a:t>1</a:t>
            </a:r>
          </a:p>
        </p:txBody>
      </p:sp>
      <p:sp>
        <p:nvSpPr>
          <p:cNvPr id="6" name="Slide Number Placeholder 5"/>
          <p:cNvSpPr>
            <a:spLocks noGrp="1"/>
          </p:cNvSpPr>
          <p:nvPr>
            <p:ph type="sldNum" sz="quarter" idx="4"/>
          </p:nvPr>
        </p:nvSpPr>
        <p:spPr>
          <a:xfrm>
            <a:off x="6442998" y="6041363"/>
            <a:ext cx="512504" cy="365125"/>
          </a:xfrm>
          <a:prstGeom prst="rect">
            <a:avLst/>
          </a:prstGeom>
        </p:spPr>
        <p:txBody>
          <a:bodyPr vert="horz" lIns="91440" tIns="45720" rIns="91440" bIns="45720" rtlCol="0" anchor="ctr"/>
          <a:lstStyle>
            <a:lvl1pPr algn="r">
              <a:defRPr sz="7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02879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10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1.xml" /><Relationship Id="rId1" Type="http://schemas.openxmlformats.org/officeDocument/2006/relationships/slideLayout" Target="../slideLayouts/slideLayout1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586105" y="2564731"/>
            <a:ext cx="7635119" cy="564242"/>
          </a:xfrm>
          <a:prstGeom prst="rect">
            <a:avLst/>
          </a:prstGeom>
        </p:spPr>
        <p:txBody>
          <a:bodyPr spcFirstLastPara="1" vert="horz" wrap="square" lIns="74846" tIns="74846" rIns="74846" bIns="74846" rtlCol="0" anchor="b" anchorCtr="0">
            <a:noAutofit/>
          </a:bodyPr>
          <a:lstStyle/>
          <a:p>
            <a:pPr algn="l"/>
            <a:br>
              <a:rPr lang="en-US" sz="2900" b="1" dirty="0">
                <a:solidFill>
                  <a:schemeClr val="tx1"/>
                </a:solidFill>
                <a:latin typeface="Arial"/>
                <a:cs typeface="Arial"/>
              </a:rPr>
            </a:br>
            <a:br>
              <a:rPr lang="en-US" sz="2900" b="1" dirty="0">
                <a:latin typeface="Arial"/>
                <a:cs typeface="Arial"/>
              </a:rPr>
            </a:br>
            <a:br>
              <a:rPr lang="en-US" sz="2900" b="1" dirty="0">
                <a:latin typeface="Arial"/>
                <a:cs typeface="Arial"/>
              </a:rPr>
            </a:br>
            <a:r>
              <a:rPr lang="en-US" sz="2900" b="1">
                <a:solidFill>
                  <a:schemeClr val="accent2"/>
                </a:solidFill>
                <a:latin typeface="Arial"/>
                <a:cs typeface="Arial"/>
              </a:rPr>
              <a:t>Crop Prediction Using Machine Learning</a:t>
            </a:r>
          </a:p>
        </p:txBody>
      </p:sp>
      <p:sp>
        <p:nvSpPr>
          <p:cNvPr id="55" name="Google Shape;55;p13"/>
          <p:cNvSpPr txBox="1"/>
          <p:nvPr/>
        </p:nvSpPr>
        <p:spPr>
          <a:xfrm>
            <a:off x="3669472" y="3382232"/>
            <a:ext cx="1722839" cy="332320"/>
          </a:xfrm>
          <a:prstGeom prst="rect">
            <a:avLst/>
          </a:prstGeom>
          <a:noFill/>
          <a:ln>
            <a:noFill/>
          </a:ln>
        </p:spPr>
        <p:txBody>
          <a:bodyPr spcFirstLastPara="1" wrap="square" lIns="60502" tIns="60502" rIns="60502" bIns="60502" anchor="t" anchorCtr="0">
            <a:noAutofit/>
          </a:bodyPr>
          <a:lstStyle/>
          <a:p>
            <a:r>
              <a:rPr lang="en" sz="1400" b="1" dirty="0">
                <a:solidFill>
                  <a:schemeClr val="accent2"/>
                </a:solidFill>
              </a:rPr>
              <a:t>Batch Number:15</a:t>
            </a:r>
            <a:endParaRPr sz="1400" b="1" dirty="0">
              <a:solidFill>
                <a:schemeClr val="accent2"/>
              </a:solidFill>
            </a:endParaRPr>
          </a:p>
        </p:txBody>
      </p:sp>
      <p:sp>
        <p:nvSpPr>
          <p:cNvPr id="56" name="Google Shape;56;p13"/>
          <p:cNvSpPr txBox="1"/>
          <p:nvPr/>
        </p:nvSpPr>
        <p:spPr>
          <a:xfrm>
            <a:off x="3903365" y="2107381"/>
            <a:ext cx="1908662" cy="285089"/>
          </a:xfrm>
          <a:prstGeom prst="rect">
            <a:avLst/>
          </a:prstGeom>
          <a:noFill/>
          <a:ln>
            <a:noFill/>
          </a:ln>
        </p:spPr>
        <p:txBody>
          <a:bodyPr spcFirstLastPara="1" wrap="square" lIns="60502" tIns="60502" rIns="60502" bIns="60502" anchor="t" anchorCtr="0">
            <a:noAutofit/>
          </a:bodyPr>
          <a:lstStyle/>
          <a:p>
            <a:r>
              <a:rPr lang="en" sz="1900" b="1" dirty="0">
                <a:solidFill>
                  <a:schemeClr val="accent2"/>
                </a:solidFill>
              </a:rPr>
              <a:t>Mini Project</a:t>
            </a:r>
            <a:endParaRPr sz="1900" b="1" dirty="0">
              <a:solidFill>
                <a:schemeClr val="accent2"/>
              </a:solidFill>
            </a:endParaRPr>
          </a:p>
        </p:txBody>
      </p:sp>
      <p:sp>
        <p:nvSpPr>
          <p:cNvPr id="57" name="Google Shape;57;p13"/>
          <p:cNvSpPr txBox="1"/>
          <p:nvPr/>
        </p:nvSpPr>
        <p:spPr>
          <a:xfrm>
            <a:off x="2378459" y="4017667"/>
            <a:ext cx="4052780" cy="285089"/>
          </a:xfrm>
          <a:prstGeom prst="rect">
            <a:avLst/>
          </a:prstGeom>
          <a:noFill/>
          <a:ln>
            <a:noFill/>
          </a:ln>
        </p:spPr>
        <p:txBody>
          <a:bodyPr spcFirstLastPara="1" wrap="square" lIns="60502" tIns="60502" rIns="60502" bIns="60502" anchor="t" anchorCtr="0">
            <a:noAutofit/>
          </a:bodyPr>
          <a:lstStyle/>
          <a:p>
            <a:r>
              <a:rPr lang="en" sz="1400" b="1" dirty="0">
                <a:solidFill>
                  <a:srgbClr val="EFEFEF"/>
                </a:solidFill>
              </a:rPr>
              <a:t>       </a:t>
            </a:r>
            <a:r>
              <a:rPr lang="en" sz="2000" b="1" dirty="0">
                <a:solidFill>
                  <a:schemeClr val="accent2"/>
                </a:solidFill>
              </a:rPr>
              <a:t>Guide: </a:t>
            </a:r>
            <a:r>
              <a:rPr lang="en" sz="2000" b="1" dirty="0" err="1">
                <a:solidFill>
                  <a:schemeClr val="accent2"/>
                </a:solidFill>
              </a:rPr>
              <a:t>Mr</a:t>
            </a:r>
            <a:r>
              <a:rPr lang="en" sz="2000" b="1" dirty="0">
                <a:solidFill>
                  <a:schemeClr val="accent2"/>
                </a:solidFill>
              </a:rPr>
              <a:t> </a:t>
            </a:r>
            <a:r>
              <a:rPr lang="en" sz="2000" b="1" dirty="0" err="1">
                <a:solidFill>
                  <a:schemeClr val="accent2"/>
                </a:solidFill>
              </a:rPr>
              <a:t>B.Ravinder</a:t>
            </a:r>
            <a:r>
              <a:rPr lang="en" sz="2000" b="1" dirty="0">
                <a:solidFill>
                  <a:schemeClr val="accent2"/>
                </a:solidFill>
              </a:rPr>
              <a:t> Goud</a:t>
            </a:r>
            <a:endParaRPr sz="2000" b="1" dirty="0">
              <a:solidFill>
                <a:schemeClr val="accent2"/>
              </a:solidFill>
            </a:endParaRPr>
          </a:p>
        </p:txBody>
      </p:sp>
      <p:sp>
        <p:nvSpPr>
          <p:cNvPr id="58" name="Google Shape;58;p13"/>
          <p:cNvSpPr txBox="1"/>
          <p:nvPr/>
        </p:nvSpPr>
        <p:spPr>
          <a:xfrm>
            <a:off x="2693946" y="4605960"/>
            <a:ext cx="3866956" cy="962868"/>
          </a:xfrm>
          <a:prstGeom prst="rect">
            <a:avLst/>
          </a:prstGeom>
          <a:noFill/>
          <a:ln>
            <a:noFill/>
          </a:ln>
        </p:spPr>
        <p:txBody>
          <a:bodyPr spcFirstLastPara="1" wrap="square" lIns="60502" tIns="60502" rIns="60502" bIns="60502" anchor="t" anchorCtr="0">
            <a:noAutofit/>
          </a:bodyPr>
          <a:lstStyle/>
          <a:p>
            <a:r>
              <a:rPr lang="en" sz="1300" b="1" dirty="0">
                <a:solidFill>
                  <a:schemeClr val="accent2"/>
                </a:solidFill>
              </a:rPr>
              <a:t>Team:</a:t>
            </a:r>
            <a:endParaRPr lang="en-US" sz="1300" b="1">
              <a:solidFill>
                <a:schemeClr val="accent2"/>
              </a:solidFill>
            </a:endParaRPr>
          </a:p>
          <a:p>
            <a:r>
              <a:rPr lang="en" sz="1300" b="1">
                <a:solidFill>
                  <a:schemeClr val="accent2"/>
                </a:solidFill>
              </a:rPr>
              <a:t>	   17881A1213 – J karthik Reddy</a:t>
            </a:r>
            <a:endParaRPr sz="1300" b="1">
              <a:solidFill>
                <a:schemeClr val="accent2"/>
              </a:solidFill>
            </a:endParaRPr>
          </a:p>
          <a:p>
            <a:r>
              <a:rPr lang="en" sz="1300" b="1">
                <a:solidFill>
                  <a:schemeClr val="accent2"/>
                </a:solidFill>
              </a:rPr>
              <a:t>	   17881A1224 – R Pradeepthi</a:t>
            </a:r>
            <a:endParaRPr sz="1300" b="1">
              <a:solidFill>
                <a:schemeClr val="accent2"/>
              </a:solidFill>
            </a:endParaRPr>
          </a:p>
          <a:p>
            <a:r>
              <a:rPr lang="en" sz="1300" b="1">
                <a:solidFill>
                  <a:schemeClr val="accent2"/>
                </a:solidFill>
              </a:rPr>
              <a:t>	   17881A1204 – G Anush Reddy</a:t>
            </a:r>
            <a:endParaRPr sz="1300" b="1">
              <a:solidFill>
                <a:schemeClr val="accent2"/>
              </a:solidFill>
            </a:endParaRPr>
          </a:p>
        </p:txBody>
      </p:sp>
      <p:pic>
        <p:nvPicPr>
          <p:cNvPr id="7" name="Picture 6" descr="download.jpg"/>
          <p:cNvPicPr>
            <a:picLocks noChangeAspect="1"/>
          </p:cNvPicPr>
          <p:nvPr/>
        </p:nvPicPr>
        <p:blipFill>
          <a:blip r:embed="rId3"/>
          <a:stretch>
            <a:fillRect/>
          </a:stretch>
        </p:blipFill>
        <p:spPr>
          <a:xfrm>
            <a:off x="1063027" y="618732"/>
            <a:ext cx="1300895" cy="1330785"/>
          </a:xfrm>
          <a:prstGeom prst="rect">
            <a:avLst/>
          </a:prstGeom>
          <a:ln>
            <a:noFill/>
          </a:ln>
          <a:effectLst>
            <a:softEdge rad="112500"/>
          </a:effectLst>
        </p:spPr>
      </p:pic>
      <p:sp>
        <p:nvSpPr>
          <p:cNvPr id="8" name="TextBox 7"/>
          <p:cNvSpPr txBox="1"/>
          <p:nvPr/>
        </p:nvSpPr>
        <p:spPr>
          <a:xfrm>
            <a:off x="2359990" y="1121426"/>
            <a:ext cx="5674886" cy="723275"/>
          </a:xfrm>
          <a:prstGeom prst="rect">
            <a:avLst/>
          </a:prstGeom>
          <a:noFill/>
        </p:spPr>
        <p:txBody>
          <a:bodyPr wrap="square" rtlCol="0" anchor="t">
            <a:spAutoFit/>
          </a:bodyPr>
          <a:lstStyle/>
          <a:p>
            <a:pPr algn="ctr"/>
            <a:r>
              <a:rPr lang="en-US" sz="2300" b="1" dirty="0">
                <a:solidFill>
                  <a:schemeClr val="tx1">
                    <a:lumMod val="95000"/>
                  </a:schemeClr>
                </a:solidFill>
              </a:rPr>
              <a:t>Vardhaman College of Engineering	     </a:t>
            </a:r>
            <a:r>
              <a:rPr lang="en-US" b="1" dirty="0">
                <a:solidFill>
                  <a:schemeClr val="tx1">
                    <a:lumMod val="95000"/>
                  </a:schemeClr>
                </a:solidFill>
              </a:rPr>
              <a:t>Department of Information Technology</a:t>
            </a:r>
            <a:endParaRPr lang="en-US"/>
          </a:p>
        </p:txBody>
      </p:sp>
      <p:sp>
        <p:nvSpPr>
          <p:cNvPr id="5" name="Slide Number Placeholder 4">
            <a:extLst>
              <a:ext uri="{FF2B5EF4-FFF2-40B4-BE49-F238E27FC236}">
                <a16:creationId xmlns:a16="http://schemas.microsoft.com/office/drawing/2014/main" id="{5C800B22-5353-44E8-8078-6F48ED69A53E}"/>
              </a:ext>
            </a:extLst>
          </p:cNvPr>
          <p:cNvSpPr>
            <a:spLocks noGrp="1"/>
          </p:cNvSpPr>
          <p:nvPr>
            <p:ph type="sldNum" sz="quarter" idx="12"/>
          </p:nvPr>
        </p:nvSpPr>
        <p:spPr>
          <a:xfrm>
            <a:off x="6140718" y="5757975"/>
            <a:ext cx="814784" cy="648513"/>
          </a:xfrm>
        </p:spPr>
        <p:txBody>
          <a:bodyPr/>
          <a:lstStyle/>
          <a:p>
            <a:fld id="{D57F1E4F-1CFF-5643-939E-217C01CDF565}" type="slidenum">
              <a:rPr lang="en-US" sz="1400" dirty="0"/>
              <a:pPr/>
              <a:t>1</a:t>
            </a:fld>
            <a:endParaRPr lang="en-US" sz="1400"/>
          </a:p>
        </p:txBody>
      </p:sp>
    </p:spTree>
    <p:extLst>
      <p:ext uri="{BB962C8B-B14F-4D97-AF65-F5344CB8AC3E}">
        <p14:creationId xmlns:p14="http://schemas.microsoft.com/office/powerpoint/2010/main" val="4205237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FFA8CAC-29B7-42CF-83BB-805B7F400C0A}"/>
              </a:ext>
            </a:extLst>
          </p:cNvPr>
          <p:cNvSpPr>
            <a:spLocks noGrp="1"/>
          </p:cNvSpPr>
          <p:nvPr>
            <p:ph type="sldNum" sz="quarter" idx="12"/>
          </p:nvPr>
        </p:nvSpPr>
        <p:spPr/>
        <p:txBody>
          <a:bodyPr/>
          <a:lstStyle/>
          <a:p>
            <a:fld id="{D57F1E4F-1CFF-5643-939E-217C01CDF565}" type="slidenum">
              <a:rPr lang="en-US" dirty="0"/>
              <a:pPr/>
              <a:t>10</a:t>
            </a:fld>
            <a:endParaRPr lang="en-US" dirty="0"/>
          </a:p>
        </p:txBody>
      </p:sp>
      <p:sp>
        <p:nvSpPr>
          <p:cNvPr id="3" name="TextBox 2">
            <a:extLst>
              <a:ext uri="{FF2B5EF4-FFF2-40B4-BE49-F238E27FC236}">
                <a16:creationId xmlns:a16="http://schemas.microsoft.com/office/drawing/2014/main" id="{D7901589-CA18-4675-BC20-D10A9818CCB1}"/>
              </a:ext>
            </a:extLst>
          </p:cNvPr>
          <p:cNvSpPr txBox="1"/>
          <p:nvPr/>
        </p:nvSpPr>
        <p:spPr>
          <a:xfrm>
            <a:off x="999417" y="895507"/>
            <a:ext cx="5482620"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292929"/>
                </a:solidFill>
                <a:latin typeface="medium-content-sans-serif-font"/>
              </a:rPr>
              <a:t>The KNN Algorithm:</a:t>
            </a:r>
          </a:p>
          <a:p>
            <a:endParaRPr lang="en-US" b="1" dirty="0">
              <a:solidFill>
                <a:srgbClr val="292929"/>
              </a:solidFill>
              <a:latin typeface="medium-content-sans-serif-font"/>
            </a:endParaRPr>
          </a:p>
          <a:p>
            <a:pPr>
              <a:buAutoNum type="arabicPeriod"/>
            </a:pPr>
            <a:r>
              <a:rPr lang="en-US" dirty="0">
                <a:solidFill>
                  <a:srgbClr val="C00000"/>
                </a:solidFill>
                <a:latin typeface="medium-content-serif-font"/>
              </a:rPr>
              <a:t>Load the data</a:t>
            </a:r>
          </a:p>
          <a:p>
            <a:pPr>
              <a:buAutoNum type="arabicPeriod"/>
            </a:pPr>
            <a:r>
              <a:rPr lang="en-US" dirty="0">
                <a:solidFill>
                  <a:srgbClr val="C00000"/>
                </a:solidFill>
                <a:latin typeface="medium-content-serif-font"/>
              </a:rPr>
              <a:t>Initialize K to your chosen number of neighbors</a:t>
            </a:r>
          </a:p>
          <a:p>
            <a:endParaRPr lang="en-US" dirty="0">
              <a:solidFill>
                <a:srgbClr val="C00000"/>
              </a:solidFill>
              <a:latin typeface="medium-content-serif-font"/>
            </a:endParaRPr>
          </a:p>
          <a:p>
            <a:r>
              <a:rPr lang="en-US" dirty="0">
                <a:solidFill>
                  <a:srgbClr val="C00000"/>
                </a:solidFill>
                <a:latin typeface="medium-content-serif-font"/>
              </a:rPr>
              <a:t>3. For each example in the data</a:t>
            </a:r>
          </a:p>
          <a:p>
            <a:r>
              <a:rPr lang="en-US" dirty="0">
                <a:solidFill>
                  <a:srgbClr val="C00000"/>
                </a:solidFill>
                <a:latin typeface="medium-content-serif-font"/>
              </a:rPr>
              <a:t>3.1 Calculate the distance between the query example and the current example from the data.</a:t>
            </a:r>
          </a:p>
          <a:p>
            <a:r>
              <a:rPr lang="en-US" dirty="0">
                <a:solidFill>
                  <a:srgbClr val="C00000"/>
                </a:solidFill>
                <a:latin typeface="medium-content-serif-font"/>
              </a:rPr>
              <a:t>3.2 Add the distance and the index of the example to an ordered collection</a:t>
            </a:r>
          </a:p>
          <a:p>
            <a:endParaRPr lang="en-US" dirty="0">
              <a:solidFill>
                <a:srgbClr val="C00000"/>
              </a:solidFill>
              <a:latin typeface="medium-content-serif-font"/>
            </a:endParaRPr>
          </a:p>
          <a:p>
            <a:r>
              <a:rPr lang="en-US" dirty="0">
                <a:solidFill>
                  <a:srgbClr val="C00000"/>
                </a:solidFill>
                <a:latin typeface="medium-content-serif-font"/>
              </a:rPr>
              <a:t>4. Sort the ordered collection of distances and indices from smallest to largest (in ascending order) by the distances</a:t>
            </a:r>
          </a:p>
          <a:p>
            <a:endParaRPr lang="en-US" dirty="0">
              <a:solidFill>
                <a:srgbClr val="C00000"/>
              </a:solidFill>
              <a:latin typeface="medium-content-serif-font"/>
            </a:endParaRPr>
          </a:p>
          <a:p>
            <a:r>
              <a:rPr lang="en-US" dirty="0">
                <a:solidFill>
                  <a:srgbClr val="C00000"/>
                </a:solidFill>
                <a:latin typeface="medium-content-serif-font"/>
              </a:rPr>
              <a:t>5. Pick the first K entries from the sorted collection</a:t>
            </a:r>
          </a:p>
          <a:p>
            <a:r>
              <a:rPr lang="en-US" dirty="0">
                <a:solidFill>
                  <a:srgbClr val="C00000"/>
                </a:solidFill>
                <a:latin typeface="medium-content-serif-font"/>
              </a:rPr>
              <a:t>6. Get the labels of the selected K entries</a:t>
            </a:r>
          </a:p>
          <a:p>
            <a:r>
              <a:rPr lang="en-US" dirty="0">
                <a:solidFill>
                  <a:srgbClr val="C00000"/>
                </a:solidFill>
                <a:latin typeface="medium-content-serif-font"/>
              </a:rPr>
              <a:t>7. If regression, return the mean of the K labels</a:t>
            </a:r>
          </a:p>
          <a:p>
            <a:r>
              <a:rPr lang="en-US" dirty="0">
                <a:solidFill>
                  <a:srgbClr val="C00000"/>
                </a:solidFill>
                <a:latin typeface="medium-content-serif-font"/>
              </a:rPr>
              <a:t>8. If classification, return the mode of the K labels</a:t>
            </a:r>
          </a:p>
        </p:txBody>
      </p:sp>
    </p:spTree>
    <p:extLst>
      <p:ext uri="{BB962C8B-B14F-4D97-AF65-F5344CB8AC3E}">
        <p14:creationId xmlns:p14="http://schemas.microsoft.com/office/powerpoint/2010/main" val="3093892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37276D-2083-4D64-A23F-A12A7534D39E}"/>
              </a:ext>
            </a:extLst>
          </p:cNvPr>
          <p:cNvSpPr>
            <a:spLocks noGrp="1"/>
          </p:cNvSpPr>
          <p:nvPr>
            <p:ph type="sldNum" sz="quarter" idx="12"/>
          </p:nvPr>
        </p:nvSpPr>
        <p:spPr/>
        <p:txBody>
          <a:bodyPr/>
          <a:lstStyle/>
          <a:p>
            <a:fld id="{D57F1E4F-1CFF-5643-939E-217C01CDF565}" type="slidenum">
              <a:rPr lang="en-US" dirty="0"/>
              <a:pPr/>
              <a:t>11</a:t>
            </a:fld>
            <a:endParaRPr lang="en-US" dirty="0"/>
          </a:p>
        </p:txBody>
      </p:sp>
      <p:sp>
        <p:nvSpPr>
          <p:cNvPr id="4" name="TextBox 3">
            <a:extLst>
              <a:ext uri="{FF2B5EF4-FFF2-40B4-BE49-F238E27FC236}">
                <a16:creationId xmlns:a16="http://schemas.microsoft.com/office/drawing/2014/main" id="{53277503-B288-4113-B795-DB127499ACD9}"/>
              </a:ext>
            </a:extLst>
          </p:cNvPr>
          <p:cNvSpPr txBox="1"/>
          <p:nvPr/>
        </p:nvSpPr>
        <p:spPr>
          <a:xfrm>
            <a:off x="895508" y="876615"/>
            <a:ext cx="5038645" cy="37240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292929"/>
                </a:solidFill>
                <a:latin typeface="medium-content-sans-serif-font"/>
              </a:rPr>
              <a:t>Advantages of KNN Algorithm:</a:t>
            </a:r>
            <a:endParaRPr lang="en-US" dirty="0"/>
          </a:p>
          <a:p>
            <a:endParaRPr lang="en-US" b="1" dirty="0">
              <a:solidFill>
                <a:srgbClr val="292929"/>
              </a:solidFill>
              <a:latin typeface="medium-content-sans-serif-font"/>
            </a:endParaRPr>
          </a:p>
          <a:p>
            <a:pPr>
              <a:buAutoNum type="arabicPeriod"/>
            </a:pPr>
            <a:r>
              <a:rPr lang="en-US" sz="2000" dirty="0">
                <a:solidFill>
                  <a:srgbClr val="002060"/>
                </a:solidFill>
                <a:latin typeface="medium-content-serif-font"/>
              </a:rPr>
              <a:t>The algorithm is simple and easy to implement.</a:t>
            </a:r>
          </a:p>
          <a:p>
            <a:pPr>
              <a:buAutoNum type="arabicPeriod"/>
            </a:pPr>
            <a:endParaRPr lang="en-US" sz="2000" dirty="0">
              <a:solidFill>
                <a:srgbClr val="002060"/>
              </a:solidFill>
              <a:latin typeface="medium-content-serif-font"/>
            </a:endParaRPr>
          </a:p>
          <a:p>
            <a:pPr>
              <a:buAutoNum type="arabicPeriod"/>
            </a:pPr>
            <a:r>
              <a:rPr lang="en-US" sz="2000" dirty="0">
                <a:solidFill>
                  <a:srgbClr val="002060"/>
                </a:solidFill>
                <a:latin typeface="medium-content-serif-font"/>
              </a:rPr>
              <a:t>There’s no need to build a model, tune several parameters, or make additional assumptions.</a:t>
            </a:r>
          </a:p>
          <a:p>
            <a:pPr>
              <a:buAutoNum type="arabicPeriod"/>
            </a:pPr>
            <a:endParaRPr lang="en-US" sz="2000" dirty="0">
              <a:solidFill>
                <a:srgbClr val="002060"/>
              </a:solidFill>
              <a:latin typeface="medium-content-serif-font"/>
            </a:endParaRPr>
          </a:p>
          <a:p>
            <a:endParaRPr lang="en-US" sz="2000" dirty="0">
              <a:solidFill>
                <a:srgbClr val="002060"/>
              </a:solidFill>
              <a:latin typeface="medium-content-serif-font"/>
            </a:endParaRPr>
          </a:p>
          <a:p>
            <a:r>
              <a:rPr lang="en-US" sz="2000" dirty="0">
                <a:solidFill>
                  <a:srgbClr val="002060"/>
                </a:solidFill>
                <a:latin typeface="medium-content-serif-font"/>
              </a:rPr>
              <a:t>3.The algorithm is versatile. It can be used for classification, regression, and search .</a:t>
            </a:r>
          </a:p>
        </p:txBody>
      </p:sp>
    </p:spTree>
    <p:extLst>
      <p:ext uri="{BB962C8B-B14F-4D97-AF65-F5344CB8AC3E}">
        <p14:creationId xmlns:p14="http://schemas.microsoft.com/office/powerpoint/2010/main" val="1554468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57A27CE-AAAF-4117-9AB1-240963F0E39F}"/>
              </a:ext>
            </a:extLst>
          </p:cNvPr>
          <p:cNvSpPr>
            <a:spLocks noGrp="1"/>
          </p:cNvSpPr>
          <p:nvPr>
            <p:ph type="sldNum" sz="quarter" idx="12"/>
          </p:nvPr>
        </p:nvSpPr>
        <p:spPr/>
        <p:txBody>
          <a:bodyPr/>
          <a:lstStyle/>
          <a:p>
            <a:fld id="{D57F1E4F-1CFF-5643-939E-217C01CDF565}" type="slidenum">
              <a:rPr lang="en-US" dirty="0"/>
              <a:pPr/>
              <a:t>12</a:t>
            </a:fld>
            <a:endParaRPr lang="en-US" dirty="0"/>
          </a:p>
        </p:txBody>
      </p:sp>
      <p:sp>
        <p:nvSpPr>
          <p:cNvPr id="3" name="TextBox 2">
            <a:extLst>
              <a:ext uri="{FF2B5EF4-FFF2-40B4-BE49-F238E27FC236}">
                <a16:creationId xmlns:a16="http://schemas.microsoft.com/office/drawing/2014/main" id="{41CD558A-F9B0-49CC-9565-1A81255F52D9}"/>
              </a:ext>
            </a:extLst>
          </p:cNvPr>
          <p:cNvSpPr txBox="1"/>
          <p:nvPr/>
        </p:nvSpPr>
        <p:spPr>
          <a:xfrm>
            <a:off x="555442" y="319284"/>
            <a:ext cx="6493372" cy="49244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rgbClr val="292929"/>
                </a:solidFill>
                <a:latin typeface="medium-content-serif-font"/>
              </a:rPr>
              <a:t>Explore, clean, and prepare the data:</a:t>
            </a:r>
          </a:p>
          <a:p>
            <a:endParaRPr lang="en-US" sz="2800" b="1" dirty="0">
              <a:solidFill>
                <a:srgbClr val="292929"/>
              </a:solidFill>
              <a:latin typeface="medium-content-serif-font"/>
            </a:endParaRPr>
          </a:p>
          <a:p>
            <a:r>
              <a:rPr lang="en-US" sz="2000" dirty="0">
                <a:solidFill>
                  <a:schemeClr val="tx2"/>
                </a:solidFill>
                <a:latin typeface="Sylfaen"/>
                <a:ea typeface="Microsoft JhengHei"/>
              </a:rPr>
              <a:t>Wherever we obtained our data, there may be some things wrong with it that we need to correct to prepare it for the KNN algorithm. For example, the data may not be in the format that the algorithm expects, or there may be missing values that we should fill or remove from the data before piping it into the algorithm.</a:t>
            </a:r>
          </a:p>
          <a:p>
            <a:endParaRPr lang="en-US" sz="2000" dirty="0">
              <a:solidFill>
                <a:schemeClr val="tx2"/>
              </a:solidFill>
              <a:latin typeface="Sylfaen"/>
              <a:ea typeface="Microsoft JhengHei"/>
            </a:endParaRPr>
          </a:p>
          <a:p>
            <a:endParaRPr lang="en-US" dirty="0">
              <a:solidFill>
                <a:schemeClr val="tx2"/>
              </a:solidFill>
              <a:latin typeface="Sylfaen"/>
              <a:ea typeface="Microsoft JhengHei"/>
            </a:endParaRPr>
          </a:p>
          <a:p>
            <a:r>
              <a:rPr lang="en-US" sz="2000" dirty="0">
                <a:solidFill>
                  <a:schemeClr val="tx2"/>
                </a:solidFill>
                <a:latin typeface="Sylfaen"/>
                <a:ea typeface="Microsoft JhengHei"/>
              </a:rPr>
              <a:t>Our KNN implementation above relies on structured data. It needs to be in a table format. Additionally, the implementation assumes that all columns contain numerical data and that the last column of our data has labels that we can perform some function on.</a:t>
            </a:r>
          </a:p>
        </p:txBody>
      </p:sp>
    </p:spTree>
    <p:extLst>
      <p:ext uri="{BB962C8B-B14F-4D97-AF65-F5344CB8AC3E}">
        <p14:creationId xmlns:p14="http://schemas.microsoft.com/office/powerpoint/2010/main" val="2535939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81782"/>
            <a:ext cx="3124200" cy="584775"/>
          </a:xfrm>
          <a:prstGeom prst="rect">
            <a:avLst/>
          </a:prstGeom>
          <a:noFill/>
        </p:spPr>
        <p:txBody>
          <a:bodyPr wrap="square" rtlCol="0" anchor="t">
            <a:spAutoFit/>
          </a:bodyPr>
          <a:lstStyle/>
          <a:p>
            <a:r>
              <a:rPr lang="en-US" sz="3200" dirty="0">
                <a:solidFill>
                  <a:srgbClr val="00B050"/>
                </a:solidFill>
              </a:rPr>
              <a:t>Steps</a:t>
            </a:r>
            <a:r>
              <a:rPr lang="en-US" sz="2800" dirty="0"/>
              <a:t> :</a:t>
            </a:r>
          </a:p>
        </p:txBody>
      </p:sp>
      <p:sp>
        <p:nvSpPr>
          <p:cNvPr id="4" name="Content Placeholder 2"/>
          <p:cNvSpPr txBox="1">
            <a:spLocks/>
          </p:cNvSpPr>
          <p:nvPr/>
        </p:nvSpPr>
        <p:spPr>
          <a:xfrm>
            <a:off x="1295400" y="1524000"/>
            <a:ext cx="6858000" cy="3571798"/>
          </a:xfrm>
          <a:prstGeom prst="rect">
            <a:avLst/>
          </a:prstGeom>
        </p:spPr>
        <p:txBody>
          <a:bodyPr anchor="t">
            <a:normAutofit/>
          </a:bodyPr>
          <a:lst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a:lstStyle>
          <a:p>
            <a:pPr algn="just"/>
            <a:r>
              <a:rPr lang="en-US" sz="1800" dirty="0">
                <a:latin typeface="Arial"/>
                <a:cs typeface="Arial"/>
              </a:rPr>
              <a:t>   </a:t>
            </a:r>
            <a:r>
              <a:rPr lang="en-US" sz="1800" dirty="0">
                <a:latin typeface="Comic Sans MS"/>
                <a:cs typeface="Arial"/>
              </a:rPr>
              <a:t>Get Soil values from User.</a:t>
            </a:r>
          </a:p>
          <a:p>
            <a:pPr algn="just"/>
            <a:r>
              <a:rPr lang="en-US" sz="1800" dirty="0">
                <a:latin typeface="Comic Sans MS"/>
                <a:cs typeface="Arial"/>
              </a:rPr>
              <a:t>   Load the Dataset values.</a:t>
            </a:r>
          </a:p>
          <a:p>
            <a:pPr algn="just"/>
            <a:r>
              <a:rPr lang="en-US" sz="1800" dirty="0">
                <a:latin typeface="Comic Sans MS"/>
                <a:cs typeface="Arial"/>
              </a:rPr>
              <a:t>   Match the Crop </a:t>
            </a:r>
            <a:endParaRPr lang="en-US" sz="1800" dirty="0">
              <a:latin typeface="Comic Sans MS"/>
              <a:cs typeface="Arial" pitchFamily="34" charset="0"/>
            </a:endParaRPr>
          </a:p>
          <a:p>
            <a:pPr algn="just"/>
            <a:r>
              <a:rPr lang="en-US" sz="1800" dirty="0">
                <a:latin typeface="Comic Sans MS"/>
                <a:cs typeface="Arial"/>
              </a:rPr>
              <a:t>   Analyze the Fertilizer</a:t>
            </a:r>
          </a:p>
          <a:p>
            <a:pPr algn="just"/>
            <a:r>
              <a:rPr lang="en-US" sz="1800" dirty="0">
                <a:latin typeface="Comic Sans MS"/>
                <a:cs typeface="Arial"/>
              </a:rPr>
              <a:t>   Display the predicted Crop Information</a:t>
            </a:r>
          </a:p>
          <a:p>
            <a:pPr algn="just"/>
            <a:r>
              <a:rPr lang="en-US" sz="1800" dirty="0">
                <a:latin typeface="Comic Sans MS"/>
                <a:cs typeface="Arial"/>
              </a:rPr>
              <a:t>   Display the Fertilizer Information</a:t>
            </a:r>
            <a:r>
              <a:rPr lang="en-US" sz="1800" dirty="0">
                <a:latin typeface="Arial"/>
                <a:cs typeface="Arial"/>
              </a:rPr>
              <a:t> </a:t>
            </a:r>
            <a:endParaRPr lang="en-US" sz="1800" dirty="0">
              <a:latin typeface="Arial" pitchFamily="34" charset="0"/>
              <a:cs typeface="Arial" pitchFamily="34" charset="0"/>
            </a:endParaRPr>
          </a:p>
          <a:p>
            <a:pPr marL="0" indent="0" algn="just">
              <a:buNone/>
            </a:pPr>
            <a:endParaRPr lang="en-US" sz="1800" dirty="0">
              <a:latin typeface="Arial" pitchFamily="34" charset="0"/>
              <a:cs typeface="Arial" pitchFamily="34" charset="0"/>
            </a:endParaRPr>
          </a:p>
          <a:p>
            <a:pPr algn="just"/>
            <a:endParaRPr lang="en-US" sz="1800" dirty="0">
              <a:latin typeface="Arial" pitchFamily="34" charset="0"/>
              <a:cs typeface="Arial" pitchFamily="34" charset="0"/>
            </a:endParaRPr>
          </a:p>
        </p:txBody>
      </p:sp>
      <p:sp>
        <p:nvSpPr>
          <p:cNvPr id="7" name="Slide Number Placeholder 6">
            <a:extLst>
              <a:ext uri="{FF2B5EF4-FFF2-40B4-BE49-F238E27FC236}">
                <a16:creationId xmlns:a16="http://schemas.microsoft.com/office/drawing/2014/main" id="{1A1CB9C7-1938-4EB4-ACFE-039C68A48721}"/>
              </a:ext>
            </a:extLst>
          </p:cNvPr>
          <p:cNvSpPr>
            <a:spLocks noGrp="1"/>
          </p:cNvSpPr>
          <p:nvPr>
            <p:ph type="sldNum" sz="quarter" idx="12"/>
          </p:nvPr>
        </p:nvSpPr>
        <p:spPr/>
        <p:txBody>
          <a:bodyPr/>
          <a:lstStyle/>
          <a:p>
            <a:fld id="{D57F1E4F-1CFF-5643-939E-217C01CDF565}" type="slidenum">
              <a:rPr lang="en-US" sz="1600" dirty="0">
                <a:solidFill>
                  <a:srgbClr val="FF0000"/>
                </a:solidFill>
              </a:rPr>
              <a:pPr/>
              <a:t>13</a:t>
            </a:fld>
            <a:endParaRPr lang="en-US" sz="1600">
              <a:solidFill>
                <a:srgbClr val="FF0000"/>
              </a:solidFill>
            </a:endParaRPr>
          </a:p>
        </p:txBody>
      </p:sp>
    </p:spTree>
    <p:extLst>
      <p:ext uri="{BB962C8B-B14F-4D97-AF65-F5344CB8AC3E}">
        <p14:creationId xmlns:p14="http://schemas.microsoft.com/office/powerpoint/2010/main" val="1240366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5355B0-97E2-4072-A6DD-9EA500148E6B}"/>
              </a:ext>
            </a:extLst>
          </p:cNvPr>
          <p:cNvSpPr txBox="1"/>
          <p:nvPr/>
        </p:nvSpPr>
        <p:spPr>
          <a:xfrm>
            <a:off x="385410" y="857722"/>
            <a:ext cx="7286858"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dirty="0">
                <a:solidFill>
                  <a:schemeClr val="accent1"/>
                </a:solidFill>
                <a:latin typeface="Lucida Sans Unicode"/>
                <a:cs typeface="Lucida Sans Unicode"/>
              </a:rPr>
              <a:t>Technology</a:t>
            </a:r>
            <a:r>
              <a:rPr lang="en-US" b="1" dirty="0">
                <a:latin typeface="Gotham"/>
              </a:rPr>
              <a:t>:</a:t>
            </a:r>
          </a:p>
          <a:p>
            <a:r>
              <a:rPr lang="en-US" sz="2400" b="1" dirty="0">
                <a:solidFill>
                  <a:schemeClr val="accent4"/>
                </a:solidFill>
                <a:latin typeface="Comic Sans MS"/>
                <a:cs typeface="Times New Roman"/>
              </a:rPr>
              <a:t>(machine intelligence and data analytics)</a:t>
            </a:r>
          </a:p>
          <a:p>
            <a:endParaRPr lang="en-US" b="1" dirty="0">
              <a:latin typeface="Gotham"/>
            </a:endParaRPr>
          </a:p>
          <a:p>
            <a:endParaRPr lang="en-US" b="1" dirty="0">
              <a:latin typeface="Gotham"/>
            </a:endParaRPr>
          </a:p>
          <a:p>
            <a:endParaRPr lang="en-US" b="1" dirty="0">
              <a:latin typeface="Gotham"/>
            </a:endParaRPr>
          </a:p>
          <a:p>
            <a:r>
              <a:rPr lang="en-US" b="1" dirty="0">
                <a:latin typeface="Gotham"/>
              </a:rPr>
              <a:t>        </a:t>
            </a:r>
            <a:r>
              <a:rPr lang="en-US" sz="2800" b="1" dirty="0">
                <a:latin typeface="Gotham"/>
              </a:rPr>
              <a:t> Programming language : Python</a:t>
            </a:r>
          </a:p>
          <a:p>
            <a:r>
              <a:rPr lang="en-US" sz="2800" b="1" dirty="0">
                <a:latin typeface="Gotham"/>
              </a:rPr>
              <a:t>                     IDE : Anaconda Prompt</a:t>
            </a:r>
          </a:p>
        </p:txBody>
      </p:sp>
      <p:sp>
        <p:nvSpPr>
          <p:cNvPr id="6" name="Slide Number Placeholder 5">
            <a:extLst>
              <a:ext uri="{FF2B5EF4-FFF2-40B4-BE49-F238E27FC236}">
                <a16:creationId xmlns:a16="http://schemas.microsoft.com/office/drawing/2014/main" id="{1C447B02-33E7-403C-AAF5-CDB1A5058C8C}"/>
              </a:ext>
            </a:extLst>
          </p:cNvPr>
          <p:cNvSpPr>
            <a:spLocks noGrp="1"/>
          </p:cNvSpPr>
          <p:nvPr>
            <p:ph type="sldNum" sz="quarter" idx="12"/>
          </p:nvPr>
        </p:nvSpPr>
        <p:spPr/>
        <p:txBody>
          <a:bodyPr/>
          <a:lstStyle/>
          <a:p>
            <a:fld id="{D57F1E4F-1CFF-5643-939E-217C01CDF565}" type="slidenum">
              <a:rPr lang="en-US" sz="1600" dirty="0">
                <a:solidFill>
                  <a:srgbClr val="FF0000"/>
                </a:solidFill>
              </a:rPr>
              <a:pPr/>
              <a:t>14</a:t>
            </a:fld>
            <a:endParaRPr lang="en-US" sz="1600">
              <a:solidFill>
                <a:srgbClr val="FF0000"/>
              </a:solidFill>
            </a:endParaRPr>
          </a:p>
        </p:txBody>
      </p:sp>
    </p:spTree>
    <p:extLst>
      <p:ext uri="{BB962C8B-B14F-4D97-AF65-F5344CB8AC3E}">
        <p14:creationId xmlns:p14="http://schemas.microsoft.com/office/powerpoint/2010/main" val="1426253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rot="-10800000" flipV="1">
            <a:off x="998158" y="3616127"/>
            <a:ext cx="6545642" cy="769441"/>
          </a:xfrm>
          <a:prstGeom prst="rect">
            <a:avLst/>
          </a:prstGeom>
          <a:noFill/>
        </p:spPr>
        <p:txBody>
          <a:bodyPr wrap="square" rtlCol="0" anchor="t">
            <a:spAutoFit/>
          </a:bodyPr>
          <a:lstStyle/>
          <a:p>
            <a:pPr algn="ctr"/>
            <a:r>
              <a:rPr lang="en-US" sz="4400" dirty="0">
                <a:solidFill>
                  <a:schemeClr val="tx2"/>
                </a:solidFill>
                <a:latin typeface="Comic Sans MS"/>
                <a:ea typeface="MS Gothic"/>
              </a:rPr>
              <a:t>Thank You</a:t>
            </a:r>
          </a:p>
        </p:txBody>
      </p:sp>
      <p:sp>
        <p:nvSpPr>
          <p:cNvPr id="3" name="TextBox 2">
            <a:extLst>
              <a:ext uri="{FF2B5EF4-FFF2-40B4-BE49-F238E27FC236}">
                <a16:creationId xmlns:a16="http://schemas.microsoft.com/office/drawing/2014/main" id="{33A34FC9-BBB5-42A3-9256-0223A0D278CA}"/>
              </a:ext>
            </a:extLst>
          </p:cNvPr>
          <p:cNvSpPr txBox="1"/>
          <p:nvPr/>
        </p:nvSpPr>
        <p:spPr>
          <a:xfrm>
            <a:off x="423193" y="2340789"/>
            <a:ext cx="7371877" cy="16927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chemeClr val="accent4">
                    <a:lumMod val="75000"/>
                  </a:schemeClr>
                </a:solidFill>
                <a:latin typeface="Comic Sans MS"/>
              </a:rPr>
              <a:t>Farming is a profession of hope</a:t>
            </a:r>
            <a:r>
              <a:rPr lang="en-US" sz="3200" b="1" dirty="0">
                <a:latin typeface="Gotham"/>
              </a:rPr>
              <a:t>. </a:t>
            </a:r>
            <a:r>
              <a:rPr lang="en-US" b="1" dirty="0">
                <a:latin typeface="Gotham"/>
              </a:rPr>
              <a:t>    </a:t>
            </a:r>
          </a:p>
          <a:p>
            <a:r>
              <a:rPr lang="en-US" i="1" dirty="0">
                <a:latin typeface="Gotham"/>
              </a:rPr>
              <a:t>                                                                     -</a:t>
            </a:r>
            <a:r>
              <a:rPr lang="en-US" i="1" dirty="0">
                <a:solidFill>
                  <a:schemeClr val="bg1">
                    <a:lumMod val="50000"/>
                  </a:schemeClr>
                </a:solidFill>
                <a:latin typeface="Gotham"/>
              </a:rPr>
              <a:t>Brian Brett</a:t>
            </a:r>
          </a:p>
          <a:p>
            <a:br>
              <a:rPr lang="en-US" dirty="0">
                <a:latin typeface="Gotham"/>
              </a:rPr>
            </a:br>
            <a:br>
              <a:rPr lang="en-US" dirty="0">
                <a:latin typeface="Gotham"/>
              </a:rPr>
            </a:br>
            <a:endParaRPr lang="en-US">
              <a:solidFill>
                <a:srgbClr val="003399"/>
              </a:solidFill>
              <a:latin typeface="Gotham"/>
            </a:endParaRPr>
          </a:p>
        </p:txBody>
      </p:sp>
      <p:sp>
        <p:nvSpPr>
          <p:cNvPr id="7" name="Slide Number Placeholder 6">
            <a:extLst>
              <a:ext uri="{FF2B5EF4-FFF2-40B4-BE49-F238E27FC236}">
                <a16:creationId xmlns:a16="http://schemas.microsoft.com/office/drawing/2014/main" id="{A97AE144-6761-4367-BF09-75B1E405F754}"/>
              </a:ext>
            </a:extLst>
          </p:cNvPr>
          <p:cNvSpPr>
            <a:spLocks noGrp="1"/>
          </p:cNvSpPr>
          <p:nvPr>
            <p:ph type="sldNum" sz="quarter" idx="12"/>
          </p:nvPr>
        </p:nvSpPr>
        <p:spPr/>
        <p:txBody>
          <a:bodyPr/>
          <a:lstStyle/>
          <a:p>
            <a:fld id="{D57F1E4F-1CFF-5643-939E-217C01CDF565}" type="slidenum">
              <a:rPr lang="en-US" sz="1600" dirty="0">
                <a:solidFill>
                  <a:srgbClr val="FF0000"/>
                </a:solidFill>
              </a:rPr>
              <a:pPr/>
              <a:t>15</a:t>
            </a:fld>
            <a:endParaRPr lang="en-US" sz="1600">
              <a:solidFill>
                <a:srgbClr val="FF0000"/>
              </a:solidFill>
            </a:endParaRPr>
          </a:p>
        </p:txBody>
      </p:sp>
    </p:spTree>
    <p:extLst>
      <p:ext uri="{BB962C8B-B14F-4D97-AF65-F5344CB8AC3E}">
        <p14:creationId xmlns:p14="http://schemas.microsoft.com/office/powerpoint/2010/main" val="144809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A6C27B-63A0-4C47-9C0B-649C479C3A95}"/>
              </a:ext>
            </a:extLst>
          </p:cNvPr>
          <p:cNvSpPr>
            <a:spLocks noGrp="1"/>
          </p:cNvSpPr>
          <p:nvPr>
            <p:ph type="sldNum" sz="quarter" idx="12"/>
          </p:nvPr>
        </p:nvSpPr>
        <p:spPr/>
        <p:txBody>
          <a:bodyPr/>
          <a:lstStyle/>
          <a:p>
            <a:fld id="{D57F1E4F-1CFF-5643-939E-217C01CDF565}" type="slidenum">
              <a:rPr lang="en-US" dirty="0"/>
              <a:pPr/>
              <a:t>2</a:t>
            </a:fld>
            <a:endParaRPr lang="en-US" dirty="0"/>
          </a:p>
        </p:txBody>
      </p:sp>
      <p:sp>
        <p:nvSpPr>
          <p:cNvPr id="3" name="TextBox 2">
            <a:extLst>
              <a:ext uri="{FF2B5EF4-FFF2-40B4-BE49-F238E27FC236}">
                <a16:creationId xmlns:a16="http://schemas.microsoft.com/office/drawing/2014/main" id="{6DED6E71-02FB-45E0-8570-2D6436CF9622}"/>
              </a:ext>
            </a:extLst>
          </p:cNvPr>
          <p:cNvSpPr txBox="1"/>
          <p:nvPr/>
        </p:nvSpPr>
        <p:spPr>
          <a:xfrm>
            <a:off x="451533" y="621566"/>
            <a:ext cx="5595976" cy="58785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Times New Roman"/>
                <a:cs typeface="Times New Roman"/>
              </a:rPr>
              <a:t>PROBLEM SCOPE:</a:t>
            </a:r>
            <a:r>
              <a:rPr lang="en-US" sz="2000" dirty="0">
                <a:latin typeface="Times New Roman"/>
                <a:cs typeface="Times New Roman"/>
              </a:rPr>
              <a:t> </a:t>
            </a:r>
          </a:p>
          <a:p>
            <a:endParaRPr lang="en-US" sz="2000" dirty="0">
              <a:solidFill>
                <a:srgbClr val="000000"/>
              </a:solidFill>
              <a:latin typeface="Times New Roman"/>
              <a:cs typeface="Times New Roman"/>
            </a:endParaRPr>
          </a:p>
          <a:p>
            <a:pPr algn="just">
              <a:buChar char="•"/>
            </a:pPr>
            <a:r>
              <a:rPr lang="en-US" sz="2400" dirty="0">
                <a:solidFill>
                  <a:srgbClr val="C00000"/>
                </a:solidFill>
                <a:latin typeface="Times New Roman"/>
                <a:cs typeface="Times New Roman"/>
              </a:rPr>
              <a:t>In our country large amount of population are depending on agriculture though government is taking financial steps to help farmers still they are facing problems due to lack of data </a:t>
            </a:r>
            <a:r>
              <a:rPr lang="en-US" sz="2400" dirty="0" err="1">
                <a:solidFill>
                  <a:srgbClr val="C00000"/>
                </a:solidFill>
                <a:latin typeface="Times New Roman"/>
                <a:cs typeface="Times New Roman"/>
              </a:rPr>
              <a:t>anlaysis</a:t>
            </a:r>
            <a:r>
              <a:rPr lang="en-US" sz="2400" dirty="0">
                <a:solidFill>
                  <a:srgbClr val="C00000"/>
                </a:solidFill>
                <a:latin typeface="Times New Roman"/>
                <a:cs typeface="Times New Roman"/>
              </a:rPr>
              <a:t> and prediction on crops </a:t>
            </a:r>
          </a:p>
          <a:p>
            <a:pPr algn="just"/>
            <a:endParaRPr lang="en-US" sz="2400" dirty="0">
              <a:solidFill>
                <a:srgbClr val="C00000"/>
              </a:solidFill>
              <a:latin typeface="Times New Roman"/>
              <a:cs typeface="Times New Roman"/>
            </a:endParaRPr>
          </a:p>
          <a:p>
            <a:pPr algn="just">
              <a:buChar char="•"/>
            </a:pPr>
            <a:endParaRPr lang="en-US" sz="2400" dirty="0">
              <a:solidFill>
                <a:srgbClr val="C00000"/>
              </a:solidFill>
              <a:latin typeface="Times New Roman"/>
              <a:cs typeface="Times New Roman"/>
            </a:endParaRPr>
          </a:p>
          <a:p>
            <a:pPr algn="just"/>
            <a:endParaRPr lang="en-US" sz="2400" dirty="0">
              <a:solidFill>
                <a:srgbClr val="C00000"/>
              </a:solidFill>
              <a:latin typeface="Times New Roman"/>
              <a:cs typeface="Times New Roman"/>
            </a:endParaRPr>
          </a:p>
          <a:p>
            <a:pPr algn="just">
              <a:buChar char="•"/>
            </a:pPr>
            <a:r>
              <a:rPr lang="en-US" sz="2400" dirty="0">
                <a:solidFill>
                  <a:srgbClr val="C00000"/>
                </a:solidFill>
                <a:latin typeface="Times New Roman"/>
                <a:cs typeface="Times New Roman"/>
              </a:rPr>
              <a:t>Our objective is to develop an application using machine learning for predicting which crop to be used based on soil condition using "k nearest neighbor classification".</a:t>
            </a:r>
          </a:p>
          <a:p>
            <a:endParaRPr lang="en-US" sz="2400" dirty="0">
              <a:latin typeface="Times New Roman"/>
              <a:cs typeface="Times New Roman"/>
            </a:endParaRPr>
          </a:p>
        </p:txBody>
      </p:sp>
    </p:spTree>
    <p:extLst>
      <p:ext uri="{BB962C8B-B14F-4D97-AF65-F5344CB8AC3E}">
        <p14:creationId xmlns:p14="http://schemas.microsoft.com/office/powerpoint/2010/main" val="1749768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b="1" dirty="0">
                <a:solidFill>
                  <a:schemeClr val="tx1">
                    <a:lumMod val="95000"/>
                  </a:schemeClr>
                </a:solidFill>
                <a:latin typeface="Arial" pitchFamily="34" charset="0"/>
                <a:cs typeface="Arial" pitchFamily="34" charset="0"/>
              </a:rPr>
              <a:t>Abstract</a:t>
            </a:r>
          </a:p>
        </p:txBody>
      </p:sp>
      <p:sp>
        <p:nvSpPr>
          <p:cNvPr id="3" name="Content Placeholder 2"/>
          <p:cNvSpPr>
            <a:spLocks noGrp="1"/>
          </p:cNvSpPr>
          <p:nvPr>
            <p:ph idx="1"/>
          </p:nvPr>
        </p:nvSpPr>
        <p:spPr>
          <a:xfrm>
            <a:off x="449012" y="1300978"/>
            <a:ext cx="6347714" cy="3880773"/>
          </a:xfrm>
        </p:spPr>
        <p:txBody>
          <a:bodyPr>
            <a:normAutofit/>
          </a:bodyPr>
          <a:lstStyle/>
          <a:p>
            <a:pPr algn="just"/>
            <a:r>
              <a:rPr lang="en-US" sz="1900" dirty="0">
                <a:latin typeface="Arial" pitchFamily="34" charset="0"/>
                <a:cs typeface="Arial" pitchFamily="34" charset="0"/>
              </a:rPr>
              <a:t>Agricultural monitoring, in particular in developing countries,can help prevent famine and support humanitarian efforts. A central challenge is yield estimation, which is to predict crop yields before harvesting. </a:t>
            </a:r>
          </a:p>
          <a:p>
            <a:pPr algn="just"/>
            <a:r>
              <a:rPr lang="en-US" sz="1900" dirty="0">
                <a:latin typeface="Arial" pitchFamily="34" charset="0"/>
                <a:cs typeface="Arial" pitchFamily="34" charset="0"/>
              </a:rPr>
              <a:t>We introduce a scalable, accurate, and inexpensive method to predict crop yields using publicly available remote sensing data. This solution if implemented at the soil health centers which have been set up by the government could help all the farmers to use minimum fertilizers, so as to maintain the soil health and also would provide them an opportunity to gain at most revenue from the same piece of land. </a:t>
            </a:r>
          </a:p>
          <a:p>
            <a:pPr algn="just"/>
            <a:r>
              <a:rPr lang="en-US" sz="1900" dirty="0">
                <a:latin typeface="Arial" pitchFamily="34" charset="0"/>
                <a:cs typeface="Arial" pitchFamily="34" charset="0"/>
              </a:rPr>
              <a:t>Predictive analysis to suggest the top three more suitable crop based on the nutrition levels of the soil, temperature and also the expected revenue that this particular crop could generate.</a:t>
            </a:r>
          </a:p>
          <a:p>
            <a:pPr algn="just"/>
            <a:endParaRPr lang="en-US" sz="2300" dirty="0">
              <a:latin typeface="Times" pitchFamily="18" charset="0"/>
              <a:cs typeface="Times" pitchFamily="18" charset="0"/>
            </a:endParaRPr>
          </a:p>
          <a:p>
            <a:pPr marL="0" indent="0" algn="just">
              <a:buNone/>
            </a:pPr>
            <a:endParaRPr lang="en-US" sz="3300" dirty="0">
              <a:latin typeface="Times New Roman" pitchFamily="18" charset="0"/>
              <a:cs typeface="Times New Roman" pitchFamily="18" charset="0"/>
            </a:endParaRPr>
          </a:p>
          <a:p>
            <a:endParaRPr lang="en-US" dirty="0"/>
          </a:p>
        </p:txBody>
      </p:sp>
      <p:sp>
        <p:nvSpPr>
          <p:cNvPr id="7" name="Slide Number Placeholder 6">
            <a:extLst>
              <a:ext uri="{FF2B5EF4-FFF2-40B4-BE49-F238E27FC236}">
                <a16:creationId xmlns:a16="http://schemas.microsoft.com/office/drawing/2014/main" id="{A23159FF-3C2D-46FD-BB55-EAD37962FB34}"/>
              </a:ext>
            </a:extLst>
          </p:cNvPr>
          <p:cNvSpPr>
            <a:spLocks noGrp="1"/>
          </p:cNvSpPr>
          <p:nvPr>
            <p:ph type="sldNum" sz="quarter" idx="12"/>
          </p:nvPr>
        </p:nvSpPr>
        <p:spPr>
          <a:xfrm>
            <a:off x="6170734" y="6079148"/>
            <a:ext cx="418176" cy="780761"/>
          </a:xfrm>
        </p:spPr>
        <p:txBody>
          <a:bodyPr/>
          <a:lstStyle/>
          <a:p>
            <a:fld id="{47333891-D5E7-4C7B-BF1D-E855E53CB5A8}" type="slidenum">
              <a:rPr lang="en-US" dirty="0">
                <a:solidFill>
                  <a:srgbClr val="FF0000"/>
                </a:solidFill>
              </a:rPr>
              <a:t>3</a:t>
            </a:fld>
            <a:endParaRPr lang="en-US">
              <a:solidFill>
                <a:srgbClr val="FF0000"/>
              </a:solidFill>
            </a:endParaRPr>
          </a:p>
        </p:txBody>
      </p:sp>
    </p:spTree>
    <p:extLst>
      <p:ext uri="{BB962C8B-B14F-4D97-AF65-F5344CB8AC3E}">
        <p14:creationId xmlns:p14="http://schemas.microsoft.com/office/powerpoint/2010/main" val="737547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219200"/>
          </a:xfrm>
        </p:spPr>
        <p:txBody>
          <a:bodyPr>
            <a:normAutofit/>
          </a:bodyPr>
          <a:lstStyle/>
          <a:p>
            <a:r>
              <a:rPr lang="en-US" sz="3800" b="1" dirty="0"/>
              <a:t>EARLIER WORK:</a:t>
            </a:r>
            <a:endParaRPr lang="en-US" sz="3800" dirty="0"/>
          </a:p>
        </p:txBody>
      </p:sp>
      <p:sp>
        <p:nvSpPr>
          <p:cNvPr id="3" name="Content Placeholder 2"/>
          <p:cNvSpPr>
            <a:spLocks noGrp="1"/>
          </p:cNvSpPr>
          <p:nvPr>
            <p:ph idx="1"/>
          </p:nvPr>
        </p:nvSpPr>
        <p:spPr>
          <a:xfrm>
            <a:off x="381000" y="1905000"/>
            <a:ext cx="8458200" cy="2209800"/>
          </a:xfrm>
        </p:spPr>
        <p:txBody>
          <a:bodyPr>
            <a:normAutofit/>
          </a:bodyPr>
          <a:lstStyle/>
          <a:p>
            <a:pPr algn="just"/>
            <a:r>
              <a:rPr lang="en-US" sz="1800" dirty="0">
                <a:latin typeface="Arial" pitchFamily="34" charset="0"/>
                <a:cs typeface="Arial" pitchFamily="34" charset="0"/>
              </a:rPr>
              <a:t>Remote sensing data has been widely used for predicting crop yield in the remote sensing community (Bolton and Friedl; Johnson). However, all existing approaches we are aware of rely on hand-crafted features, on the assumption that they can capture most of the information related to vegetation growth contained in high dimensional images.  </a:t>
            </a:r>
          </a:p>
          <a:p>
            <a:pPr algn="just"/>
            <a:endParaRPr lang="en-US" sz="1800" dirty="0">
              <a:latin typeface="Arial" pitchFamily="34" charset="0"/>
              <a:cs typeface="Arial" pitchFamily="34" charset="0"/>
            </a:endParaRPr>
          </a:p>
        </p:txBody>
      </p:sp>
      <p:sp>
        <p:nvSpPr>
          <p:cNvPr id="7" name="Slide Number Placeholder 6">
            <a:extLst>
              <a:ext uri="{FF2B5EF4-FFF2-40B4-BE49-F238E27FC236}">
                <a16:creationId xmlns:a16="http://schemas.microsoft.com/office/drawing/2014/main" id="{2A1C3856-3E2E-4A08-89C3-4BBD631BF7A4}"/>
              </a:ext>
            </a:extLst>
          </p:cNvPr>
          <p:cNvSpPr>
            <a:spLocks noGrp="1"/>
          </p:cNvSpPr>
          <p:nvPr>
            <p:ph type="sldNum" sz="quarter" idx="12"/>
          </p:nvPr>
        </p:nvSpPr>
        <p:spPr>
          <a:xfrm>
            <a:off x="6047933" y="5597388"/>
            <a:ext cx="484299" cy="809100"/>
          </a:xfrm>
        </p:spPr>
        <p:txBody>
          <a:bodyPr/>
          <a:lstStyle/>
          <a:p>
            <a:fld id="{47333891-D5E7-4C7B-BF1D-E855E53CB5A8}" type="slidenum">
              <a:rPr lang="en-US" sz="1400" dirty="0">
                <a:solidFill>
                  <a:srgbClr val="FF0000"/>
                </a:solidFill>
              </a:rPr>
              <a:t>4</a:t>
            </a:fld>
            <a:endParaRPr lang="en-US" sz="1400">
              <a:solidFill>
                <a:srgbClr val="FF0000"/>
              </a:solidFill>
            </a:endParaRPr>
          </a:p>
        </p:txBody>
      </p:sp>
    </p:spTree>
    <p:extLst>
      <p:ext uri="{BB962C8B-B14F-4D97-AF65-F5344CB8AC3E}">
        <p14:creationId xmlns:p14="http://schemas.microsoft.com/office/powerpoint/2010/main" val="1153474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PROPOSED  SYSTEM</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gn="just"/>
            <a:r>
              <a:rPr lang="en-US" sz="1800" dirty="0">
                <a:latin typeface="Arial"/>
                <a:cs typeface="Arial"/>
              </a:rPr>
              <a:t>Inspired by recent successes in computer vision and speech recognition and in contrast to existing approaches</a:t>
            </a:r>
            <a:r>
              <a:rPr lang="en-US" dirty="0">
                <a:latin typeface="Arial"/>
                <a:cs typeface="Arial"/>
              </a:rPr>
              <a:t>.</a:t>
            </a:r>
            <a:endParaRPr lang="en-US" sz="1800" dirty="0">
              <a:latin typeface="Arial"/>
              <a:cs typeface="Arial"/>
            </a:endParaRPr>
          </a:p>
        </p:txBody>
      </p:sp>
      <p:sp>
        <p:nvSpPr>
          <p:cNvPr id="7" name="Slide Number Placeholder 6">
            <a:extLst>
              <a:ext uri="{FF2B5EF4-FFF2-40B4-BE49-F238E27FC236}">
                <a16:creationId xmlns:a16="http://schemas.microsoft.com/office/drawing/2014/main" id="{D4F96766-F744-44DC-96A3-5696DFEA8ED5}"/>
              </a:ext>
            </a:extLst>
          </p:cNvPr>
          <p:cNvSpPr>
            <a:spLocks noGrp="1"/>
          </p:cNvSpPr>
          <p:nvPr>
            <p:ph type="sldNum" sz="quarter" idx="12"/>
          </p:nvPr>
        </p:nvSpPr>
        <p:spPr>
          <a:xfrm>
            <a:off x="5717313" y="5314000"/>
            <a:ext cx="1230555" cy="1092488"/>
          </a:xfrm>
        </p:spPr>
        <p:txBody>
          <a:bodyPr/>
          <a:lstStyle/>
          <a:p>
            <a:fld id="{47333891-D5E7-4C7B-BF1D-E855E53CB5A8}" type="slidenum">
              <a:rPr lang="en-US" sz="1600" dirty="0">
                <a:solidFill>
                  <a:srgbClr val="FF0000"/>
                </a:solidFill>
              </a:rPr>
              <a:t>5</a:t>
            </a:fld>
            <a:endParaRPr lang="en-US" sz="1600">
              <a:solidFill>
                <a:srgbClr val="FF0000"/>
              </a:solidFill>
            </a:endParaRPr>
          </a:p>
        </p:txBody>
      </p:sp>
    </p:spTree>
    <p:extLst>
      <p:ext uri="{BB962C8B-B14F-4D97-AF65-F5344CB8AC3E}">
        <p14:creationId xmlns:p14="http://schemas.microsoft.com/office/powerpoint/2010/main" val="3992055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a:t>
            </a:r>
          </a:p>
        </p:txBody>
      </p:sp>
      <p:sp>
        <p:nvSpPr>
          <p:cNvPr id="3" name="Content Placeholder 2"/>
          <p:cNvSpPr>
            <a:spLocks noGrp="1"/>
          </p:cNvSpPr>
          <p:nvPr>
            <p:ph idx="1"/>
          </p:nvPr>
        </p:nvSpPr>
        <p:spPr/>
        <p:txBody>
          <a:bodyPr>
            <a:normAutofit/>
          </a:bodyPr>
          <a:lstStyle/>
          <a:p>
            <a:pPr lvl="0" algn="just"/>
            <a:r>
              <a:rPr lang="en-US" sz="1800" dirty="0">
                <a:latin typeface="Arial" pitchFamily="34" charset="0"/>
                <a:cs typeface="Arial" pitchFamily="34" charset="0"/>
              </a:rPr>
              <a:t>   Farmers can know which crop is feasible based on their soil type.</a:t>
            </a:r>
          </a:p>
          <a:p>
            <a:pPr lvl="0" algn="just"/>
            <a:r>
              <a:rPr lang="en-US" sz="1800" dirty="0">
                <a:latin typeface="Arial" pitchFamily="34" charset="0"/>
                <a:cs typeface="Arial" pitchFamily="34" charset="0"/>
              </a:rPr>
              <a:t>   Chances if increasing income for farmers based on analysis.</a:t>
            </a:r>
          </a:p>
          <a:p>
            <a:pPr algn="just"/>
            <a:endParaRPr lang="en-US" sz="1800" dirty="0">
              <a:latin typeface="Arial" pitchFamily="34" charset="0"/>
              <a:cs typeface="Arial" pitchFamily="34" charset="0"/>
            </a:endParaRPr>
          </a:p>
          <a:p>
            <a:pPr algn="just"/>
            <a:endParaRPr lang="en-US" sz="1800" dirty="0">
              <a:latin typeface="Arial" pitchFamily="34" charset="0"/>
              <a:cs typeface="Arial" pitchFamily="34" charset="0"/>
            </a:endParaRPr>
          </a:p>
        </p:txBody>
      </p:sp>
      <p:sp>
        <p:nvSpPr>
          <p:cNvPr id="7" name="Slide Number Placeholder 6">
            <a:extLst>
              <a:ext uri="{FF2B5EF4-FFF2-40B4-BE49-F238E27FC236}">
                <a16:creationId xmlns:a16="http://schemas.microsoft.com/office/drawing/2014/main" id="{0EB92561-9ACD-47D6-8BD0-F36D04D062CB}"/>
              </a:ext>
            </a:extLst>
          </p:cNvPr>
          <p:cNvSpPr>
            <a:spLocks noGrp="1"/>
          </p:cNvSpPr>
          <p:nvPr>
            <p:ph type="sldNum" sz="quarter" idx="12"/>
          </p:nvPr>
        </p:nvSpPr>
        <p:spPr/>
        <p:txBody>
          <a:bodyPr/>
          <a:lstStyle/>
          <a:p>
            <a:fld id="{47333891-D5E7-4C7B-BF1D-E855E53CB5A8}" type="slidenum">
              <a:rPr lang="en-US" sz="1600" dirty="0">
                <a:solidFill>
                  <a:srgbClr val="FF0000"/>
                </a:solidFill>
              </a:rPr>
              <a:t>6</a:t>
            </a:fld>
            <a:endParaRPr lang="en-US" sz="1600">
              <a:solidFill>
                <a:srgbClr val="FF0000"/>
              </a:solidFill>
            </a:endParaRPr>
          </a:p>
        </p:txBody>
      </p:sp>
    </p:spTree>
    <p:extLst>
      <p:ext uri="{BB962C8B-B14F-4D97-AF65-F5344CB8AC3E}">
        <p14:creationId xmlns:p14="http://schemas.microsoft.com/office/powerpoint/2010/main" val="2721298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746794" y="2160588"/>
            <a:ext cx="6074024" cy="3881437"/>
          </a:xfrm>
          <a:prstGeom prst="rect">
            <a:avLst/>
          </a:prstGeom>
          <a:noFill/>
          <a:ln>
            <a:noFill/>
          </a:ln>
        </p:spPr>
      </p:pic>
      <p:sp>
        <p:nvSpPr>
          <p:cNvPr id="7" name="Slide Number Placeholder 6">
            <a:extLst>
              <a:ext uri="{FF2B5EF4-FFF2-40B4-BE49-F238E27FC236}">
                <a16:creationId xmlns:a16="http://schemas.microsoft.com/office/drawing/2014/main" id="{52594FDD-E6C1-4F66-87F2-DC2DFB80620E}"/>
              </a:ext>
            </a:extLst>
          </p:cNvPr>
          <p:cNvSpPr>
            <a:spLocks noGrp="1"/>
          </p:cNvSpPr>
          <p:nvPr>
            <p:ph type="sldNum" sz="quarter" idx="12"/>
          </p:nvPr>
        </p:nvSpPr>
        <p:spPr/>
        <p:txBody>
          <a:bodyPr/>
          <a:lstStyle/>
          <a:p>
            <a:fld id="{47333891-D5E7-4C7B-BF1D-E855E53CB5A8}" type="slidenum">
              <a:rPr lang="en-US" sz="1600" dirty="0">
                <a:solidFill>
                  <a:srgbClr val="FF0000"/>
                </a:solidFill>
              </a:rPr>
              <a:t>7</a:t>
            </a:fld>
            <a:endParaRPr lang="en-US" sz="1600">
              <a:solidFill>
                <a:srgbClr val="FF0000"/>
              </a:solidFill>
            </a:endParaRPr>
          </a:p>
        </p:txBody>
      </p:sp>
    </p:spTree>
    <p:extLst>
      <p:ext uri="{BB962C8B-B14F-4D97-AF65-F5344CB8AC3E}">
        <p14:creationId xmlns:p14="http://schemas.microsoft.com/office/powerpoint/2010/main" val="1111474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704" y="449322"/>
            <a:ext cx="7742591" cy="5959356"/>
          </a:xfrm>
          <a:prstGeom prst="rect">
            <a:avLst/>
          </a:prstGeom>
        </p:spPr>
      </p:pic>
      <p:sp>
        <p:nvSpPr>
          <p:cNvPr id="6" name="Slide Number Placeholder 5">
            <a:extLst>
              <a:ext uri="{FF2B5EF4-FFF2-40B4-BE49-F238E27FC236}">
                <a16:creationId xmlns:a16="http://schemas.microsoft.com/office/drawing/2014/main" id="{EFAD1A11-3276-4187-93B7-B7EB66B5C1CD}"/>
              </a:ext>
            </a:extLst>
          </p:cNvPr>
          <p:cNvSpPr>
            <a:spLocks noGrp="1"/>
          </p:cNvSpPr>
          <p:nvPr>
            <p:ph type="sldNum" sz="quarter" idx="12"/>
          </p:nvPr>
        </p:nvSpPr>
        <p:spPr/>
        <p:txBody>
          <a:bodyPr/>
          <a:lstStyle/>
          <a:p>
            <a:fld id="{D57F1E4F-1CFF-5643-939E-217C01CDF565}" type="slidenum">
              <a:rPr lang="en-US" sz="1600" dirty="0">
                <a:solidFill>
                  <a:srgbClr val="FF0000"/>
                </a:solidFill>
              </a:rPr>
              <a:pPr/>
              <a:t>8</a:t>
            </a:fld>
            <a:endParaRPr lang="en-US" sz="1600">
              <a:solidFill>
                <a:srgbClr val="FF0000"/>
              </a:solidFill>
            </a:endParaRPr>
          </a:p>
        </p:txBody>
      </p:sp>
    </p:spTree>
    <p:extLst>
      <p:ext uri="{BB962C8B-B14F-4D97-AF65-F5344CB8AC3E}">
        <p14:creationId xmlns:p14="http://schemas.microsoft.com/office/powerpoint/2010/main" val="2910830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76CA96-0E24-4CC3-AFE7-D8511A264E62}"/>
              </a:ext>
            </a:extLst>
          </p:cNvPr>
          <p:cNvSpPr>
            <a:spLocks noGrp="1"/>
          </p:cNvSpPr>
          <p:nvPr>
            <p:ph type="sldNum" sz="quarter" idx="12"/>
          </p:nvPr>
        </p:nvSpPr>
        <p:spPr/>
        <p:txBody>
          <a:bodyPr/>
          <a:lstStyle/>
          <a:p>
            <a:fld id="{D57F1E4F-1CFF-5643-939E-217C01CDF565}" type="slidenum">
              <a:rPr lang="en-US" dirty="0"/>
              <a:pPr/>
              <a:t>9</a:t>
            </a:fld>
            <a:endParaRPr lang="en-US" dirty="0"/>
          </a:p>
        </p:txBody>
      </p:sp>
      <p:pic>
        <p:nvPicPr>
          <p:cNvPr id="3" name="Picture 3" descr="A screenshot of a cell phone&#10;&#10;Description generated with very high confidence">
            <a:extLst>
              <a:ext uri="{FF2B5EF4-FFF2-40B4-BE49-F238E27FC236}">
                <a16:creationId xmlns:a16="http://schemas.microsoft.com/office/drawing/2014/main" id="{343D4918-913F-44A3-A5F3-64682F0B0E78}"/>
              </a:ext>
            </a:extLst>
          </p:cNvPr>
          <p:cNvPicPr>
            <a:picLocks noChangeAspect="1"/>
          </p:cNvPicPr>
          <p:nvPr/>
        </p:nvPicPr>
        <p:blipFill>
          <a:blip r:embed="rId2"/>
          <a:stretch>
            <a:fillRect/>
          </a:stretch>
        </p:blipFill>
        <p:spPr>
          <a:xfrm>
            <a:off x="338177" y="349139"/>
            <a:ext cx="5860472" cy="5744086"/>
          </a:xfrm>
          <a:prstGeom prst="rect">
            <a:avLst/>
          </a:prstGeom>
        </p:spPr>
      </p:pic>
    </p:spTree>
    <p:extLst>
      <p:ext uri="{BB962C8B-B14F-4D97-AF65-F5344CB8AC3E}">
        <p14:creationId xmlns:p14="http://schemas.microsoft.com/office/powerpoint/2010/main" val="172748988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Paper</Template>
  <TotalTime>305</TotalTime>
  <Words>476</Words>
  <Application>Microsoft Office PowerPoint</Application>
  <PresentationFormat>On-screen Show (4:3)</PresentationFormat>
  <Paragraphs>74</Paragraphs>
  <Slides>15</Slides>
  <Notes>1</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Facet</vt:lpstr>
      <vt:lpstr>Facet</vt:lpstr>
      <vt:lpstr>   Crop Prediction Using Machine Learning</vt:lpstr>
      <vt:lpstr>PowerPoint Presentation</vt:lpstr>
      <vt:lpstr>Abstract</vt:lpstr>
      <vt:lpstr>EARLIER WORK:</vt:lpstr>
      <vt:lpstr>PROPOSED  SYSTEM</vt:lpstr>
      <vt:lpstr>Objectives:</vt:lpstr>
      <vt:lpstr>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Crude oil Prediction using Machine Learning</dc:title>
  <dc:creator>Shanthan Reddy</dc:creator>
  <cp:lastModifiedBy>jannapureddy karthik reddy</cp:lastModifiedBy>
  <cp:revision>488</cp:revision>
  <dcterms:created xsi:type="dcterms:W3CDTF">2006-08-16T00:00:00Z</dcterms:created>
  <dcterms:modified xsi:type="dcterms:W3CDTF">2020-06-20T09:11:12Z</dcterms:modified>
</cp:coreProperties>
</file>