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2890391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AI/ML App for Radioactive Water Contamination Detection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9C1C68-4014-B7DC-80C3-451A9381DE03}"/>
              </a:ext>
            </a:extLst>
          </p:cNvPr>
          <p:cNvSpPr txBox="1"/>
          <p:nvPr/>
        </p:nvSpPr>
        <p:spPr>
          <a:xfrm>
            <a:off x="6294240" y="3967609"/>
            <a:ext cx="394635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Developed by: </a:t>
            </a:r>
            <a:r>
              <a:rPr lang="en-IN" b="1" dirty="0">
                <a:solidFill>
                  <a:schemeClr val="bg1"/>
                </a:solidFill>
              </a:rPr>
              <a:t>Karthikeyan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2A32A-FB5D-D4A3-535B-F194987D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19" y="1558369"/>
            <a:ext cx="10573347" cy="4890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2ABF8-CE1D-5A08-7C41-CAB46944A221}"/>
              </a:ext>
            </a:extLst>
          </p:cNvPr>
          <p:cNvSpPr txBox="1"/>
          <p:nvPr/>
        </p:nvSpPr>
        <p:spPr>
          <a:xfrm>
            <a:off x="208639" y="1023673"/>
            <a:ext cx="991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3163"/>
                </a:solidFill>
              </a:rPr>
              <a:t>Step 7:Safety meter tab shows the analysis of PH,TDS,HARDNESS,NITRATE.</a:t>
            </a:r>
            <a:endParaRPr lang="en-IN" sz="16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4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D0193-B913-421B-11E6-6D8724B4B724}"/>
              </a:ext>
            </a:extLst>
          </p:cNvPr>
          <p:cNvSpPr txBox="1"/>
          <p:nvPr/>
        </p:nvSpPr>
        <p:spPr>
          <a:xfrm>
            <a:off x="541175" y="2089883"/>
            <a:ext cx="6102220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3163"/>
                </a:solidFill>
              </a:rPr>
              <a:t>Built an interactive app for radioactive water contamination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3163"/>
                </a:solidFill>
              </a:rPr>
              <a:t>Highlights the importance of AI/ML in environmental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3163"/>
                </a:solidFill>
              </a:rPr>
              <a:t>Can integrate real-time IoT sensors for practical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3163"/>
                </a:solidFill>
              </a:rPr>
              <a:t>Supports data collection &amp; awareness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3163"/>
                </a:solidFill>
              </a:rPr>
              <a:t>Future scope: Advanced ML models for specific radionuclide detection.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D69AC-10CD-A89A-51F3-1D8A8365E6C3}"/>
              </a:ext>
            </a:extLst>
          </p:cNvPr>
          <p:cNvSpPr txBox="1"/>
          <p:nvPr/>
        </p:nvSpPr>
        <p:spPr>
          <a:xfrm>
            <a:off x="597744" y="1867344"/>
            <a:ext cx="5800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study the impact of radioactive contamination in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build an AI/ML-based detection system for water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use </a:t>
            </a:r>
            <a:r>
              <a:rPr lang="en-US" sz="1800" dirty="0" err="1">
                <a:solidFill>
                  <a:srgbClr val="213163"/>
                </a:solidFill>
              </a:rPr>
              <a:t>Streamlit</a:t>
            </a:r>
            <a:r>
              <a:rPr lang="en-US" sz="1800" dirty="0">
                <a:solidFill>
                  <a:srgbClr val="213163"/>
                </a:solidFill>
              </a:rPr>
              <a:t> for creating an interactive web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.To integrate real-time sensor values into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provide visual alerts (gauges, meters, graphs) for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maintain a database of regional water quality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To create awareness about radiation hazards in humans &amp; animals.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124412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89A778-0EA9-95AA-7E8E-060E939D3E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5641" y="2274838"/>
            <a:ext cx="98979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Python 3.11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programming language for backend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for building the interactive 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for visualization and gauge 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for handling and storing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SQLite / 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database for storing water quality data with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Sensors (pH, TDS, Nitrate, Hardness)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to collect real-time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for project hosting and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 – for public deployment of the web app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286D-4367-4645-C84B-2CE4018D2B57}"/>
              </a:ext>
            </a:extLst>
          </p:cNvPr>
          <p:cNvSpPr txBox="1"/>
          <p:nvPr/>
        </p:nvSpPr>
        <p:spPr>
          <a:xfrm>
            <a:off x="808731" y="1997839"/>
            <a:ext cx="6288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Collect water parameters (pH, TDS, Hardness, Nitrate).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Compare values with WHO safe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Apply AI/ML logic to classify water as Safe/Not Safe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Display results with visual gauges/meters.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Store readings (value + location) in a database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Provide download option for future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Educate users with tabs on radiation hazards.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E7C33-4641-D882-D8B6-6990B7F341AF}"/>
              </a:ext>
            </a:extLst>
          </p:cNvPr>
          <p:cNvSpPr txBox="1"/>
          <p:nvPr/>
        </p:nvSpPr>
        <p:spPr>
          <a:xfrm>
            <a:off x="838200" y="2151727"/>
            <a:ext cx="65732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Groundwater contamination due to industrial &amp; nuclear waste is a growing threat.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Radioactive substances are colorless, tasteless, and invisible.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Lack of awareness &amp; detection tools for local communities.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Need for a low-cost, accessible solution for monitoring water safety.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461AA-EEF3-B9B3-BE36-E07A1A143A2C}"/>
              </a:ext>
            </a:extLst>
          </p:cNvPr>
          <p:cNvSpPr txBox="1"/>
          <p:nvPr/>
        </p:nvSpPr>
        <p:spPr>
          <a:xfrm>
            <a:off x="661737" y="2459504"/>
            <a:ext cx="84341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Developed an AI/ML-powered </a:t>
            </a:r>
            <a:r>
              <a:rPr lang="en-US" sz="2000" dirty="0" err="1">
                <a:solidFill>
                  <a:srgbClr val="213163"/>
                </a:solidFill>
              </a:rPr>
              <a:t>Streamlit</a:t>
            </a:r>
            <a:r>
              <a:rPr lang="en-US" sz="2000" dirty="0">
                <a:solidFill>
                  <a:srgbClr val="213163"/>
                </a:solidFill>
              </a:rPr>
              <a:t>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Accepts water quality inputs or sensor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.Provides instant classification: Safe / Not Safe.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Uses visual meters &amp; graphs for better understanding.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Database of local readings → can be shared with authorities.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</a:rPr>
              <a:t>Awareness tab: Effects of radiation on humans &amp; animals.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06551BD-8F69-40E4-0895-5CE04C2F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6" t="4466" r="2586" b="4037"/>
          <a:stretch/>
        </p:blipFill>
        <p:spPr>
          <a:xfrm>
            <a:off x="684633" y="2616654"/>
            <a:ext cx="10822734" cy="341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7B909-2F26-A16E-0FB0-3AF85B74EC51}"/>
              </a:ext>
            </a:extLst>
          </p:cNvPr>
          <p:cNvSpPr txBox="1"/>
          <p:nvPr/>
        </p:nvSpPr>
        <p:spPr>
          <a:xfrm>
            <a:off x="684633" y="1603164"/>
            <a:ext cx="38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3163"/>
                </a:solidFill>
              </a:rPr>
              <a:t>Step 1: Enter the water parameters.</a:t>
            </a:r>
          </a:p>
          <a:p>
            <a:r>
              <a:rPr lang="en-US" sz="1600" dirty="0">
                <a:solidFill>
                  <a:srgbClr val="213163"/>
                </a:solidFill>
              </a:rPr>
              <a:t>Step 2: Run analysis.</a:t>
            </a:r>
            <a:endParaRPr lang="en-IN" sz="16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50BB9-AE11-87D3-13E4-91DEFA7C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9" y="1983895"/>
            <a:ext cx="10971201" cy="3766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6B09E-5FC5-7580-668E-D26311EBDC4E}"/>
              </a:ext>
            </a:extLst>
          </p:cNvPr>
          <p:cNvSpPr txBox="1"/>
          <p:nvPr/>
        </p:nvSpPr>
        <p:spPr>
          <a:xfrm>
            <a:off x="849086" y="951722"/>
            <a:ext cx="1073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3163"/>
                </a:solidFill>
              </a:rPr>
              <a:t>Step 3:Risk meter measures the safety level and gives a risk score.</a:t>
            </a:r>
          </a:p>
          <a:p>
            <a:r>
              <a:rPr lang="en-US" sz="1600" dirty="0">
                <a:solidFill>
                  <a:srgbClr val="213163"/>
                </a:solidFill>
              </a:rPr>
              <a:t>Step 4:Download dataset.</a:t>
            </a:r>
            <a:endParaRPr lang="en-IN" sz="16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7A91091E-7C20-C96D-E833-FF062544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4" y="1881398"/>
            <a:ext cx="4534293" cy="967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285BC9-D57D-262C-C22C-1AC16AAD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74" r="50000" b="11621"/>
          <a:stretch/>
        </p:blipFill>
        <p:spPr>
          <a:xfrm>
            <a:off x="955024" y="3429000"/>
            <a:ext cx="6096000" cy="301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9D1D86-132B-1FF7-95CC-301B2EA0E2BD}"/>
              </a:ext>
            </a:extLst>
          </p:cNvPr>
          <p:cNvSpPr txBox="1"/>
          <p:nvPr/>
        </p:nvSpPr>
        <p:spPr>
          <a:xfrm>
            <a:off x="793101" y="1287624"/>
            <a:ext cx="991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3163"/>
                </a:solidFill>
              </a:rPr>
              <a:t>Step 5: The </a:t>
            </a:r>
            <a:r>
              <a:rPr lang="en-US" sz="1600" dirty="0" err="1">
                <a:solidFill>
                  <a:srgbClr val="213163"/>
                </a:solidFill>
              </a:rPr>
              <a:t>datas</a:t>
            </a:r>
            <a:r>
              <a:rPr lang="en-US" sz="1600" dirty="0">
                <a:solidFill>
                  <a:srgbClr val="213163"/>
                </a:solidFill>
              </a:rPr>
              <a:t> are stored in a excel sheet for further research purposes.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818F5-E679-8219-3F87-F4FB026388AE}"/>
              </a:ext>
            </a:extLst>
          </p:cNvPr>
          <p:cNvSpPr txBox="1"/>
          <p:nvPr/>
        </p:nvSpPr>
        <p:spPr>
          <a:xfrm>
            <a:off x="860660" y="2946321"/>
            <a:ext cx="991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3163"/>
                </a:solidFill>
              </a:rPr>
              <a:t>Step 6: Awareness tab</a:t>
            </a:r>
            <a:endParaRPr lang="en-IN" sz="16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547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58</TotalTime>
  <Words>482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karthikeyan</cp:lastModifiedBy>
  <cp:revision>4</cp:revision>
  <dcterms:created xsi:type="dcterms:W3CDTF">2024-12-31T09:40:01Z</dcterms:created>
  <dcterms:modified xsi:type="dcterms:W3CDTF">2025-09-14T07:11:22Z</dcterms:modified>
</cp:coreProperties>
</file>