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172D-EAB2-47D6-A533-DB5BFDA5022C}" type="datetimeFigureOut">
              <a:rPr lang="en-US" smtClean="0"/>
              <a:pPr/>
              <a:t>2/22/2016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A1E4-EB5F-4F0D-A962-902BD51EC5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172D-EAB2-47D6-A533-DB5BFDA5022C}" type="datetimeFigureOut">
              <a:rPr lang="en-US" smtClean="0"/>
              <a:pPr/>
              <a:t>2/22/2016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A1E4-EB5F-4F0D-A962-902BD51EC5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172D-EAB2-47D6-A533-DB5BFDA5022C}" type="datetimeFigureOut">
              <a:rPr lang="en-US" smtClean="0"/>
              <a:pPr/>
              <a:t>2/22/2016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A1E4-EB5F-4F0D-A962-902BD51EC5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172D-EAB2-47D6-A533-DB5BFDA5022C}" type="datetimeFigureOut">
              <a:rPr lang="en-US" smtClean="0"/>
              <a:pPr/>
              <a:t>2/22/2016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A1E4-EB5F-4F0D-A962-902BD51EC5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172D-EAB2-47D6-A533-DB5BFDA5022C}" type="datetimeFigureOut">
              <a:rPr lang="en-US" smtClean="0"/>
              <a:pPr/>
              <a:t>2/22/2016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A1E4-EB5F-4F0D-A962-902BD51EC5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172D-EAB2-47D6-A533-DB5BFDA5022C}" type="datetimeFigureOut">
              <a:rPr lang="en-US" smtClean="0"/>
              <a:pPr/>
              <a:t>2/22/2016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A1E4-EB5F-4F0D-A962-902BD51EC5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172D-EAB2-47D6-A533-DB5BFDA5022C}" type="datetimeFigureOut">
              <a:rPr lang="en-US" smtClean="0"/>
              <a:pPr/>
              <a:t>2/22/2016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A1E4-EB5F-4F0D-A962-902BD51EC5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172D-EAB2-47D6-A533-DB5BFDA5022C}" type="datetimeFigureOut">
              <a:rPr lang="en-US" smtClean="0"/>
              <a:pPr/>
              <a:t>2/22/2016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A1E4-EB5F-4F0D-A962-902BD51EC5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172D-EAB2-47D6-A533-DB5BFDA5022C}" type="datetimeFigureOut">
              <a:rPr lang="en-US" smtClean="0"/>
              <a:pPr/>
              <a:t>2/22/2016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A1E4-EB5F-4F0D-A962-902BD51EC5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172D-EAB2-47D6-A533-DB5BFDA5022C}" type="datetimeFigureOut">
              <a:rPr lang="en-US" smtClean="0"/>
              <a:pPr/>
              <a:t>2/22/2016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A1E4-EB5F-4F0D-A962-902BD51EC5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172D-EAB2-47D6-A533-DB5BFDA5022C}" type="datetimeFigureOut">
              <a:rPr lang="en-US" smtClean="0"/>
              <a:pPr/>
              <a:t>2/22/2016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A1E4-EB5F-4F0D-A962-902BD51EC52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172D-EAB2-47D6-A533-DB5BFDA5022C}" type="datetimeFigureOut">
              <a:rPr lang="en-US" smtClean="0"/>
              <a:pPr/>
              <a:t>2/22/2016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CA1E4-EB5F-4F0D-A962-902BD51EC52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214554"/>
            <a:ext cx="9144000" cy="1928802"/>
          </a:xfrm>
          <a:solidFill>
            <a:schemeClr val="accent5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Web Technologies Project Guidelines</a:t>
            </a:r>
            <a:b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For </a:t>
            </a:r>
            <a:b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Event 4 and 5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25963"/>
          </a:xfrm>
        </p:spPr>
        <p:txBody>
          <a:bodyPr>
            <a:noAutofit/>
          </a:bodyPr>
          <a:lstStyle/>
          <a:p>
            <a:pPr algn="just">
              <a:lnSpc>
                <a:spcPts val="3500"/>
              </a:lnSpc>
            </a:pPr>
            <a:r>
              <a:rPr lang="en-US" sz="2400" dirty="0" smtClean="0"/>
              <a:t>The project is divided into two parts</a:t>
            </a:r>
          </a:p>
          <a:p>
            <a:pPr marL="971550" lvl="1" indent="-514350" algn="just">
              <a:lnSpc>
                <a:spcPts val="3500"/>
              </a:lnSpc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PART 1  -  Client side (HTML, CSS, </a:t>
            </a:r>
            <a:r>
              <a:rPr lang="en-US" sz="2000" dirty="0" err="1" smtClean="0">
                <a:solidFill>
                  <a:srgbClr val="C00000"/>
                </a:solidFill>
              </a:rPr>
              <a:t>JavaScripts</a:t>
            </a:r>
            <a:r>
              <a:rPr lang="en-US" sz="2000" dirty="0" smtClean="0">
                <a:solidFill>
                  <a:srgbClr val="C00000"/>
                </a:solidFill>
              </a:rPr>
              <a:t>)</a:t>
            </a:r>
          </a:p>
          <a:p>
            <a:pPr marL="971550" lvl="1" indent="-514350" algn="just">
              <a:lnSpc>
                <a:spcPts val="3500"/>
              </a:lnSpc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PART 2 -    Server side (Perl, PHP, </a:t>
            </a:r>
            <a:r>
              <a:rPr lang="en-US" sz="2000" dirty="0" err="1" smtClean="0">
                <a:solidFill>
                  <a:srgbClr val="C00000"/>
                </a:solidFill>
              </a:rPr>
              <a:t>MySQL</a:t>
            </a:r>
            <a:r>
              <a:rPr lang="en-US" sz="2000" dirty="0" smtClean="0">
                <a:solidFill>
                  <a:srgbClr val="C00000"/>
                </a:solidFill>
              </a:rPr>
              <a:t>)</a:t>
            </a:r>
          </a:p>
          <a:p>
            <a:pPr algn="just">
              <a:lnSpc>
                <a:spcPts val="3500"/>
              </a:lnSpc>
            </a:pPr>
            <a:r>
              <a:rPr lang="en-US" sz="2400" dirty="0" smtClean="0"/>
              <a:t>The project should consists of </a:t>
            </a:r>
            <a:r>
              <a:rPr lang="en-US" sz="2400" b="1" dirty="0" smtClean="0">
                <a:solidFill>
                  <a:srgbClr val="FF0000"/>
                </a:solidFill>
              </a:rPr>
              <a:t>Minimum 15 web pages</a:t>
            </a:r>
          </a:p>
          <a:p>
            <a:pPr algn="just">
              <a:lnSpc>
                <a:spcPts val="3500"/>
              </a:lnSpc>
            </a:pPr>
            <a:r>
              <a:rPr lang="en-US" sz="2400" dirty="0" smtClean="0"/>
              <a:t>Build content of each pages based on the topic that you have chosen </a:t>
            </a:r>
          </a:p>
          <a:p>
            <a:pPr algn="just">
              <a:lnSpc>
                <a:spcPts val="3500"/>
              </a:lnSpc>
            </a:pPr>
            <a:r>
              <a:rPr lang="en-US" sz="2400" dirty="0" smtClean="0"/>
              <a:t>Content of each page should be relevant and appropriate  for the topic chosen </a:t>
            </a:r>
          </a:p>
          <a:p>
            <a:pPr algn="just">
              <a:lnSpc>
                <a:spcPts val="35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Don’t use web development software like </a:t>
            </a:r>
            <a:r>
              <a:rPr lang="en-IN" sz="2800" dirty="0">
                <a:solidFill>
                  <a:srgbClr val="FF0000"/>
                </a:solidFill>
              </a:rPr>
              <a:t>Adobe </a:t>
            </a:r>
            <a:r>
              <a:rPr lang="en-IN" sz="2800" dirty="0" smtClean="0">
                <a:solidFill>
                  <a:srgbClr val="FF0000"/>
                </a:solidFill>
              </a:rPr>
              <a:t>Dream weaver, </a:t>
            </a:r>
            <a:r>
              <a:rPr lang="en-US" sz="2800" dirty="0" smtClean="0">
                <a:solidFill>
                  <a:srgbClr val="FF0000"/>
                </a:solidFill>
              </a:rPr>
              <a:t>Microsoft front page or any other to create pages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56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Project Guidelines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56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PART – I (Client Side)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ts val="3200"/>
              </a:lnSpc>
            </a:pPr>
            <a:r>
              <a:rPr lang="en-US" sz="2800" dirty="0" smtClean="0"/>
              <a:t>Demo of the first part should cover the following : 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</a:p>
          <a:p>
            <a:pPr lvl="1">
              <a:lnSpc>
                <a:spcPts val="3200"/>
              </a:lnSpc>
            </a:pPr>
            <a:r>
              <a:rPr lang="en-US" sz="2400" dirty="0" smtClean="0"/>
              <a:t>XHTML</a:t>
            </a:r>
          </a:p>
          <a:p>
            <a:pPr lvl="2">
              <a:lnSpc>
                <a:spcPts val="3200"/>
              </a:lnSpc>
            </a:pPr>
            <a:r>
              <a:rPr lang="en-US" sz="2000" dirty="0" smtClean="0"/>
              <a:t>Forms (at least 3)</a:t>
            </a:r>
          </a:p>
          <a:p>
            <a:pPr lvl="2">
              <a:lnSpc>
                <a:spcPts val="3200"/>
              </a:lnSpc>
            </a:pPr>
            <a:r>
              <a:rPr lang="en-US" sz="2000" dirty="0" smtClean="0"/>
              <a:t>Frames (once)</a:t>
            </a:r>
          </a:p>
          <a:p>
            <a:pPr lvl="2">
              <a:lnSpc>
                <a:spcPts val="3200"/>
              </a:lnSpc>
            </a:pPr>
            <a:r>
              <a:rPr lang="en-US" sz="2000" dirty="0" smtClean="0"/>
              <a:t>Links (no limit)</a:t>
            </a:r>
          </a:p>
          <a:p>
            <a:pPr lvl="2">
              <a:lnSpc>
                <a:spcPts val="3200"/>
              </a:lnSpc>
            </a:pPr>
            <a:r>
              <a:rPr lang="en-US" sz="2000" dirty="0" smtClean="0"/>
              <a:t>Tables (normal, nested)</a:t>
            </a:r>
          </a:p>
          <a:p>
            <a:pPr lvl="2">
              <a:lnSpc>
                <a:spcPts val="3200"/>
              </a:lnSpc>
            </a:pPr>
            <a:r>
              <a:rPr lang="en-US" sz="2000" dirty="0" smtClean="0"/>
              <a:t>Lists (no limit)</a:t>
            </a:r>
          </a:p>
          <a:p>
            <a:pPr lvl="2">
              <a:lnSpc>
                <a:spcPts val="3200"/>
              </a:lnSpc>
            </a:pPr>
            <a:r>
              <a:rPr lang="en-US" sz="2000" dirty="0" smtClean="0"/>
              <a:t>Images (no limit)</a:t>
            </a:r>
          </a:p>
          <a:p>
            <a:pPr lvl="1">
              <a:lnSpc>
                <a:spcPts val="3200"/>
              </a:lnSpc>
            </a:pPr>
            <a:r>
              <a:rPr lang="en-US" sz="2400" dirty="0" smtClean="0"/>
              <a:t>CSS (Inline, Internal, external ) </a:t>
            </a:r>
            <a:r>
              <a:rPr lang="en-US" sz="2400" dirty="0" smtClean="0">
                <a:solidFill>
                  <a:srgbClr val="FF0000"/>
                </a:solidFill>
              </a:rPr>
              <a:t>( each 5)</a:t>
            </a:r>
          </a:p>
          <a:p>
            <a:pPr lvl="2">
              <a:lnSpc>
                <a:spcPts val="3200"/>
              </a:lnSpc>
            </a:pPr>
            <a:r>
              <a:rPr lang="en-US" sz="2000" dirty="0" smtClean="0"/>
              <a:t>At least five style properties (Font properties, background, box model, color, alignment etc.,)</a:t>
            </a:r>
          </a:p>
          <a:p>
            <a:pPr lvl="1">
              <a:lnSpc>
                <a:spcPts val="3200"/>
              </a:lnSpc>
            </a:pPr>
            <a:r>
              <a:rPr lang="en-US" sz="2400" dirty="0" smtClean="0"/>
              <a:t>JavaScript's ( Event handling and validation) </a:t>
            </a:r>
            <a:r>
              <a:rPr lang="en-US" sz="2400" dirty="0" smtClean="0">
                <a:solidFill>
                  <a:srgbClr val="FF0000"/>
                </a:solidFill>
              </a:rPr>
              <a:t>(at least 10)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Part II (Server side)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Demo of the second part should cover the following 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Link back end database (</a:t>
            </a:r>
            <a:r>
              <a:rPr lang="en-US" dirty="0" err="1" smtClean="0"/>
              <a:t>MySQL</a:t>
            </a:r>
            <a:r>
              <a:rPr lang="en-US" dirty="0" smtClean="0"/>
              <a:t>) (minimum 3 tables)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CGI programs to handle user request (minimum 4)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PHP programs to handle user request (minimum 4) 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PHP to generate hit counts and cookies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32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Evaluation criteria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Total 40 marks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later it will be scaled down to 20</a:t>
            </a:r>
            <a:r>
              <a:rPr lang="en-US" sz="2800" dirty="0" smtClean="0"/>
              <a:t>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Part 1 (Client side) 	–  </a:t>
            </a:r>
            <a:r>
              <a:rPr lang="en-US" dirty="0" smtClean="0">
                <a:solidFill>
                  <a:srgbClr val="0000FF"/>
                </a:solidFill>
              </a:rPr>
              <a:t>15 Marks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Part 2 (Server side)	–  </a:t>
            </a:r>
            <a:r>
              <a:rPr lang="en-US" dirty="0" smtClean="0">
                <a:solidFill>
                  <a:srgbClr val="0000FF"/>
                </a:solidFill>
              </a:rPr>
              <a:t>15 Marks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Report  and demo 	–  </a:t>
            </a:r>
            <a:r>
              <a:rPr lang="en-US" dirty="0" smtClean="0">
                <a:solidFill>
                  <a:srgbClr val="0000FF"/>
                </a:solidFill>
              </a:rPr>
              <a:t>10 Marks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0" lvl="1">
              <a:spcBef>
                <a:spcPts val="0"/>
              </a:spcBef>
              <a:buNone/>
            </a:pPr>
            <a:r>
              <a:rPr lang="en-US" dirty="0" smtClean="0"/>
              <a:t>The assignment of marks  to each member of the team is based on their </a:t>
            </a:r>
            <a:r>
              <a:rPr lang="en-US" sz="3200" b="1" dirty="0" smtClean="0">
                <a:solidFill>
                  <a:srgbClr val="FF0000"/>
                </a:solidFill>
              </a:rPr>
              <a:t>Individual performance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85860"/>
            <a:ext cx="8786874" cy="45259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Inform any </a:t>
            </a:r>
            <a:r>
              <a:rPr lang="en-US" sz="2400" b="1" dirty="0" smtClean="0">
                <a:solidFill>
                  <a:srgbClr val="C00000"/>
                </a:solidFill>
              </a:rPr>
              <a:t>difficulties in implementation </a:t>
            </a:r>
            <a:r>
              <a:rPr lang="en-US" sz="2400" dirty="0" smtClean="0"/>
              <a:t>and any </a:t>
            </a:r>
            <a:r>
              <a:rPr lang="en-US" sz="2400" dirty="0" smtClean="0">
                <a:solidFill>
                  <a:srgbClr val="C00000"/>
                </a:solidFill>
              </a:rPr>
              <a:t>change of topic before 15</a:t>
            </a:r>
            <a:r>
              <a:rPr lang="en-US" sz="2400" baseline="30000" dirty="0" smtClean="0">
                <a:solidFill>
                  <a:srgbClr val="C00000"/>
                </a:solidFill>
              </a:rPr>
              <a:t>th</a:t>
            </a:r>
            <a:r>
              <a:rPr lang="en-US" sz="2400" dirty="0" smtClean="0">
                <a:solidFill>
                  <a:srgbClr val="C00000"/>
                </a:solidFill>
              </a:rPr>
              <a:t> Feb 2016.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No change is entertained after this date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To evaluate each part, teams will be assigned </a:t>
            </a:r>
            <a:r>
              <a:rPr lang="en-US" sz="2400" dirty="0" smtClean="0">
                <a:solidFill>
                  <a:srgbClr val="FF0000"/>
                </a:solidFill>
              </a:rPr>
              <a:t>a day and time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Stick to this date and any alteration in this schedule </a:t>
            </a:r>
            <a:r>
              <a:rPr lang="en-US" sz="2400" dirty="0" smtClean="0">
                <a:solidFill>
                  <a:srgbClr val="FF0000"/>
                </a:solidFill>
              </a:rPr>
              <a:t>will cost marks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Evaluation of Part – 1 (Client side)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from 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baseline="30000" dirty="0" smtClean="0">
                <a:solidFill>
                  <a:srgbClr val="FF0000"/>
                </a:solidFill>
              </a:rPr>
              <a:t>st</a:t>
            </a:r>
            <a:r>
              <a:rPr lang="en-US" sz="2400" dirty="0" smtClean="0">
                <a:solidFill>
                  <a:srgbClr val="FF0000"/>
                </a:solidFill>
              </a:rPr>
              <a:t> March to </a:t>
            </a:r>
            <a:r>
              <a:rPr lang="en-US" sz="2400" dirty="0" smtClean="0">
                <a:solidFill>
                  <a:srgbClr val="FF0000"/>
                </a:solidFill>
              </a:rPr>
              <a:t>26</a:t>
            </a:r>
            <a:r>
              <a:rPr lang="en-US" sz="2400" baseline="30000" dirty="0" smtClean="0">
                <a:solidFill>
                  <a:srgbClr val="FF0000"/>
                </a:solidFill>
              </a:rPr>
              <a:t>th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March 2016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Evaluation of Part – 2 (Server side)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from 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baseline="30000" dirty="0" smtClean="0">
                <a:solidFill>
                  <a:srgbClr val="FF0000"/>
                </a:solidFill>
              </a:rPr>
              <a:t>st</a:t>
            </a:r>
            <a:r>
              <a:rPr lang="en-US" sz="2400" dirty="0" smtClean="0">
                <a:solidFill>
                  <a:srgbClr val="FF0000"/>
                </a:solidFill>
              </a:rPr>
              <a:t> April  to 10</a:t>
            </a:r>
            <a:r>
              <a:rPr lang="en-US" sz="2400" baseline="30000" dirty="0" smtClean="0">
                <a:solidFill>
                  <a:srgbClr val="FF0000"/>
                </a:solidFill>
              </a:rPr>
              <a:t>th</a:t>
            </a:r>
            <a:r>
              <a:rPr lang="en-US" sz="2400" dirty="0" smtClean="0">
                <a:solidFill>
                  <a:srgbClr val="FF0000"/>
                </a:solidFill>
              </a:rPr>
              <a:t> April 2016</a:t>
            </a:r>
            <a:endParaRPr lang="en-IN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32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Evaluation criteria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342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Web Technologies Project Guidelines For  Event 4 and 5</vt:lpstr>
      <vt:lpstr>Project Guidelines</vt:lpstr>
      <vt:lpstr>PART – I (Client Side)</vt:lpstr>
      <vt:lpstr>Part II (Server side)</vt:lpstr>
      <vt:lpstr>Evaluation criteria</vt:lpstr>
      <vt:lpstr>Evaluation criteria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Project Guidelines For  Event 4 and 5</dc:title>
  <dc:creator>USER</dc:creator>
  <cp:lastModifiedBy>Trisha Mahesh</cp:lastModifiedBy>
  <cp:revision>19</cp:revision>
  <dcterms:created xsi:type="dcterms:W3CDTF">2016-02-08T15:02:00Z</dcterms:created>
  <dcterms:modified xsi:type="dcterms:W3CDTF">2016-02-22T11:00:16Z</dcterms:modified>
</cp:coreProperties>
</file>