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8" r:id="rId11"/>
    <p:sldId id="269" r:id="rId12"/>
    <p:sldId id="270" r:id="rId13"/>
    <p:sldId id="266" r:id="rId14"/>
    <p:sldId id="267" r:id="rId15"/>
  </p:sldIdLst>
  <p:sldSz cx="12192000" cy="6858000"/>
  <p:notesSz cx="6858000" cy="9144000"/>
  <p:embeddedFontLst>
    <p:embeddedFont>
      <p:font typeface="EB Garamond"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ZNgrKHkQotY56I16jVLAteZ0QM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23CE08-735D-4A3F-9F7A-F0B9AE73CB46}" v="6" dt="2024-11-30T09:00:29.006"/>
  </p1510:revLst>
</p1510:revInfo>
</file>

<file path=ppt/tableStyles.xml><?xml version="1.0" encoding="utf-8"?>
<a:tblStyleLst xmlns:a="http://schemas.openxmlformats.org/drawingml/2006/main" def="{073EDDB5-CDA4-4552-8F1E-C36C919B4049}">
  <a:tblStyle styleId="{073EDDB5-CDA4-4552-8F1E-C36C919B4049}" styleName="Table_0">
    <a:wholeTbl>
      <a:tcTxStyle b="off" i="off">
        <a:font>
          <a:latin typeface="Avenir Next LT Pro"/>
          <a:ea typeface="Avenir Next LT Pro"/>
          <a:cs typeface="Avenir Next LT Pro"/>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6EFEB"/>
          </a:solidFill>
        </a:fill>
      </a:tcStyle>
    </a:wholeTbl>
    <a:band1H>
      <a:tcTxStyle/>
      <a:tcStyle>
        <a:tcBdr/>
        <a:fill>
          <a:solidFill>
            <a:srgbClr val="ECDED4"/>
          </a:solidFill>
        </a:fill>
      </a:tcStyle>
    </a:band1H>
    <a:band2H>
      <a:tcTxStyle/>
      <a:tcStyle>
        <a:tcBdr/>
      </a:tcStyle>
    </a:band2H>
    <a:band1V>
      <a:tcTxStyle/>
      <a:tcStyle>
        <a:tcBdr/>
        <a:fill>
          <a:solidFill>
            <a:srgbClr val="ECDED4"/>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6EFEB"/>
          </a:solidFill>
        </a:fill>
      </a:tcStyle>
    </a:lastRow>
    <a:seCell>
      <a:tcTxStyle/>
      <a:tcStyle>
        <a:tcBdr/>
      </a:tcStyle>
    </a:seCell>
    <a:swCell>
      <a:tcTxStyle/>
      <a:tcStyle>
        <a:tcBdr/>
      </a:tcStyle>
    </a:swCell>
    <a:firstRow>
      <a:tcTxStyle b="on" i="off">
        <a:font>
          <a:latin typeface="Avenir Next LT Pro"/>
          <a:ea typeface="Avenir Next LT Pro"/>
          <a:cs typeface="Avenir Next LT Pro"/>
        </a:font>
        <a:schemeClr val="lt1"/>
      </a:tcTxStyle>
      <a:tcStyle>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b" userId="a2b6f9b03b12032d" providerId="LiveId" clId="{B223CE08-735D-4A3F-9F7A-F0B9AE73CB46}"/>
    <pc:docChg chg="undo custSel addSld delSld modSld sldOrd">
      <pc:chgData name="Karthik b" userId="a2b6f9b03b12032d" providerId="LiveId" clId="{B223CE08-735D-4A3F-9F7A-F0B9AE73CB46}" dt="2024-11-30T09:17:00.087" v="591" actId="47"/>
      <pc:docMkLst>
        <pc:docMk/>
      </pc:docMkLst>
      <pc:sldChg chg="addSp modSp mod">
        <pc:chgData name="Karthik b" userId="a2b6f9b03b12032d" providerId="LiveId" clId="{B223CE08-735D-4A3F-9F7A-F0B9AE73CB46}" dt="2024-11-30T08:17:00.887" v="126" actId="1076"/>
        <pc:sldMkLst>
          <pc:docMk/>
          <pc:sldMk cId="0" sldId="256"/>
        </pc:sldMkLst>
        <pc:spChg chg="add mod">
          <ac:chgData name="Karthik b" userId="a2b6f9b03b12032d" providerId="LiveId" clId="{B223CE08-735D-4A3F-9F7A-F0B9AE73CB46}" dt="2024-11-30T08:17:00.887" v="126" actId="1076"/>
          <ac:spMkLst>
            <pc:docMk/>
            <pc:sldMk cId="0" sldId="256"/>
            <ac:spMk id="2" creationId="{F817F296-77BA-D02A-65AB-F9D8A70FFD79}"/>
          </ac:spMkLst>
        </pc:spChg>
        <pc:spChg chg="mod">
          <ac:chgData name="Karthik b" userId="a2b6f9b03b12032d" providerId="LiveId" clId="{B223CE08-735D-4A3F-9F7A-F0B9AE73CB46}" dt="2024-11-30T08:14:58.650" v="12" actId="1076"/>
          <ac:spMkLst>
            <pc:docMk/>
            <pc:sldMk cId="0" sldId="256"/>
            <ac:spMk id="174" creationId="{00000000-0000-0000-0000-000000000000}"/>
          </ac:spMkLst>
        </pc:spChg>
      </pc:sldChg>
      <pc:sldChg chg="modSp del mod">
        <pc:chgData name="Karthik b" userId="a2b6f9b03b12032d" providerId="LiveId" clId="{B223CE08-735D-4A3F-9F7A-F0B9AE73CB46}" dt="2024-11-30T08:17:03.074" v="127" actId="47"/>
        <pc:sldMkLst>
          <pc:docMk/>
          <pc:sldMk cId="0" sldId="257"/>
        </pc:sldMkLst>
        <pc:graphicFrameChg chg="mod modGraphic">
          <ac:chgData name="Karthik b" userId="a2b6f9b03b12032d" providerId="LiveId" clId="{B223CE08-735D-4A3F-9F7A-F0B9AE73CB46}" dt="2024-11-30T08:14:39.757" v="9" actId="6549"/>
          <ac:graphicFrameMkLst>
            <pc:docMk/>
            <pc:sldMk cId="0" sldId="257"/>
            <ac:graphicFrameMk id="180" creationId="{00000000-0000-0000-0000-000000000000}"/>
          </ac:graphicFrameMkLst>
        </pc:graphicFrameChg>
      </pc:sldChg>
      <pc:sldChg chg="modSp mod">
        <pc:chgData name="Karthik b" userId="a2b6f9b03b12032d" providerId="LiveId" clId="{B223CE08-735D-4A3F-9F7A-F0B9AE73CB46}" dt="2024-11-30T08:25:16.269" v="192" actId="20577"/>
        <pc:sldMkLst>
          <pc:docMk/>
          <pc:sldMk cId="0" sldId="258"/>
        </pc:sldMkLst>
        <pc:spChg chg="mod">
          <ac:chgData name="Karthik b" userId="a2b6f9b03b12032d" providerId="LiveId" clId="{B223CE08-735D-4A3F-9F7A-F0B9AE73CB46}" dt="2024-11-30T08:25:16.269" v="192" actId="20577"/>
          <ac:spMkLst>
            <pc:docMk/>
            <pc:sldMk cId="0" sldId="258"/>
            <ac:spMk id="186" creationId="{00000000-0000-0000-0000-000000000000}"/>
          </ac:spMkLst>
        </pc:spChg>
      </pc:sldChg>
      <pc:sldChg chg="modSp mod">
        <pc:chgData name="Karthik b" userId="a2b6f9b03b12032d" providerId="LiveId" clId="{B223CE08-735D-4A3F-9F7A-F0B9AE73CB46}" dt="2024-11-30T08:17:30.313" v="128" actId="123"/>
        <pc:sldMkLst>
          <pc:docMk/>
          <pc:sldMk cId="0" sldId="259"/>
        </pc:sldMkLst>
        <pc:spChg chg="mod">
          <ac:chgData name="Karthik b" userId="a2b6f9b03b12032d" providerId="LiveId" clId="{B223CE08-735D-4A3F-9F7A-F0B9AE73CB46}" dt="2024-11-30T08:17:30.313" v="128" actId="123"/>
          <ac:spMkLst>
            <pc:docMk/>
            <pc:sldMk cId="0" sldId="259"/>
            <ac:spMk id="194" creationId="{00000000-0000-0000-0000-000000000000}"/>
          </ac:spMkLst>
        </pc:spChg>
      </pc:sldChg>
      <pc:sldChg chg="modSp mod">
        <pc:chgData name="Karthik b" userId="a2b6f9b03b12032d" providerId="LiveId" clId="{B223CE08-735D-4A3F-9F7A-F0B9AE73CB46}" dt="2024-11-30T08:18:12.236" v="131" actId="123"/>
        <pc:sldMkLst>
          <pc:docMk/>
          <pc:sldMk cId="0" sldId="260"/>
        </pc:sldMkLst>
        <pc:spChg chg="mod">
          <ac:chgData name="Karthik b" userId="a2b6f9b03b12032d" providerId="LiveId" clId="{B223CE08-735D-4A3F-9F7A-F0B9AE73CB46}" dt="2024-11-30T08:18:12.236" v="131" actId="123"/>
          <ac:spMkLst>
            <pc:docMk/>
            <pc:sldMk cId="0" sldId="260"/>
            <ac:spMk id="201" creationId="{00000000-0000-0000-0000-000000000000}"/>
          </ac:spMkLst>
        </pc:spChg>
      </pc:sldChg>
      <pc:sldChg chg="modSp mod">
        <pc:chgData name="Karthik b" userId="a2b6f9b03b12032d" providerId="LiveId" clId="{B223CE08-735D-4A3F-9F7A-F0B9AE73CB46}" dt="2024-11-30T08:18:28.076" v="132" actId="123"/>
        <pc:sldMkLst>
          <pc:docMk/>
          <pc:sldMk cId="0" sldId="261"/>
        </pc:sldMkLst>
        <pc:spChg chg="mod">
          <ac:chgData name="Karthik b" userId="a2b6f9b03b12032d" providerId="LiveId" clId="{B223CE08-735D-4A3F-9F7A-F0B9AE73CB46}" dt="2024-11-30T08:18:28.076" v="132" actId="123"/>
          <ac:spMkLst>
            <pc:docMk/>
            <pc:sldMk cId="0" sldId="261"/>
            <ac:spMk id="208" creationId="{00000000-0000-0000-0000-000000000000}"/>
          </ac:spMkLst>
        </pc:spChg>
      </pc:sldChg>
      <pc:sldChg chg="modSp mod">
        <pc:chgData name="Karthik b" userId="a2b6f9b03b12032d" providerId="LiveId" clId="{B223CE08-735D-4A3F-9F7A-F0B9AE73CB46}" dt="2024-11-30T08:18:36.301" v="133" actId="123"/>
        <pc:sldMkLst>
          <pc:docMk/>
          <pc:sldMk cId="0" sldId="262"/>
        </pc:sldMkLst>
        <pc:spChg chg="mod">
          <ac:chgData name="Karthik b" userId="a2b6f9b03b12032d" providerId="LiveId" clId="{B223CE08-735D-4A3F-9F7A-F0B9AE73CB46}" dt="2024-11-30T08:18:36.301" v="133" actId="123"/>
          <ac:spMkLst>
            <pc:docMk/>
            <pc:sldMk cId="0" sldId="262"/>
            <ac:spMk id="215" creationId="{00000000-0000-0000-0000-000000000000}"/>
          </ac:spMkLst>
        </pc:spChg>
      </pc:sldChg>
      <pc:sldChg chg="delSp modSp mod">
        <pc:chgData name="Karthik b" userId="a2b6f9b03b12032d" providerId="LiveId" clId="{B223CE08-735D-4A3F-9F7A-F0B9AE73CB46}" dt="2024-11-30T08:22:29.738" v="148" actId="478"/>
        <pc:sldMkLst>
          <pc:docMk/>
          <pc:sldMk cId="0" sldId="263"/>
        </pc:sldMkLst>
        <pc:spChg chg="del">
          <ac:chgData name="Karthik b" userId="a2b6f9b03b12032d" providerId="LiveId" clId="{B223CE08-735D-4A3F-9F7A-F0B9AE73CB46}" dt="2024-11-30T08:21:34.957" v="138" actId="478"/>
          <ac:spMkLst>
            <pc:docMk/>
            <pc:sldMk cId="0" sldId="263"/>
            <ac:spMk id="235" creationId="{00000000-0000-0000-0000-000000000000}"/>
          </ac:spMkLst>
        </pc:spChg>
        <pc:spChg chg="del mod">
          <ac:chgData name="Karthik b" userId="a2b6f9b03b12032d" providerId="LiveId" clId="{B223CE08-735D-4A3F-9F7A-F0B9AE73CB46}" dt="2024-11-30T08:21:31.808" v="137" actId="478"/>
          <ac:spMkLst>
            <pc:docMk/>
            <pc:sldMk cId="0" sldId="263"/>
            <ac:spMk id="236" creationId="{00000000-0000-0000-0000-000000000000}"/>
          </ac:spMkLst>
        </pc:spChg>
        <pc:spChg chg="del">
          <ac:chgData name="Karthik b" userId="a2b6f9b03b12032d" providerId="LiveId" clId="{B223CE08-735D-4A3F-9F7A-F0B9AE73CB46}" dt="2024-11-30T08:21:26.235" v="135" actId="478"/>
          <ac:spMkLst>
            <pc:docMk/>
            <pc:sldMk cId="0" sldId="263"/>
            <ac:spMk id="237" creationId="{00000000-0000-0000-0000-000000000000}"/>
          </ac:spMkLst>
        </pc:spChg>
        <pc:spChg chg="del">
          <ac:chgData name="Karthik b" userId="a2b6f9b03b12032d" providerId="LiveId" clId="{B223CE08-735D-4A3F-9F7A-F0B9AE73CB46}" dt="2024-11-30T08:21:22.359" v="134" actId="478"/>
          <ac:spMkLst>
            <pc:docMk/>
            <pc:sldMk cId="0" sldId="263"/>
            <ac:spMk id="238" creationId="{00000000-0000-0000-0000-000000000000}"/>
          </ac:spMkLst>
        </pc:spChg>
        <pc:spChg chg="del">
          <ac:chgData name="Karthik b" userId="a2b6f9b03b12032d" providerId="LiveId" clId="{B223CE08-735D-4A3F-9F7A-F0B9AE73CB46}" dt="2024-11-30T08:22:04.352" v="144" actId="478"/>
          <ac:spMkLst>
            <pc:docMk/>
            <pc:sldMk cId="0" sldId="263"/>
            <ac:spMk id="245" creationId="{00000000-0000-0000-0000-000000000000}"/>
          </ac:spMkLst>
        </pc:spChg>
        <pc:spChg chg="del mod">
          <ac:chgData name="Karthik b" userId="a2b6f9b03b12032d" providerId="LiveId" clId="{B223CE08-735D-4A3F-9F7A-F0B9AE73CB46}" dt="2024-11-30T08:22:00.616" v="143" actId="478"/>
          <ac:spMkLst>
            <pc:docMk/>
            <pc:sldMk cId="0" sldId="263"/>
            <ac:spMk id="246" creationId="{00000000-0000-0000-0000-000000000000}"/>
          </ac:spMkLst>
        </pc:spChg>
        <pc:spChg chg="del">
          <ac:chgData name="Karthik b" userId="a2b6f9b03b12032d" providerId="LiveId" clId="{B223CE08-735D-4A3F-9F7A-F0B9AE73CB46}" dt="2024-11-30T08:21:55.326" v="141" actId="478"/>
          <ac:spMkLst>
            <pc:docMk/>
            <pc:sldMk cId="0" sldId="263"/>
            <ac:spMk id="247" creationId="{00000000-0000-0000-0000-000000000000}"/>
          </ac:spMkLst>
        </pc:spChg>
        <pc:spChg chg="del">
          <ac:chgData name="Karthik b" userId="a2b6f9b03b12032d" providerId="LiveId" clId="{B223CE08-735D-4A3F-9F7A-F0B9AE73CB46}" dt="2024-11-30T08:21:52.113" v="140" actId="478"/>
          <ac:spMkLst>
            <pc:docMk/>
            <pc:sldMk cId="0" sldId="263"/>
            <ac:spMk id="248" creationId="{00000000-0000-0000-0000-000000000000}"/>
          </ac:spMkLst>
        </pc:spChg>
        <pc:spChg chg="del">
          <ac:chgData name="Karthik b" userId="a2b6f9b03b12032d" providerId="LiveId" clId="{B223CE08-735D-4A3F-9F7A-F0B9AE73CB46}" dt="2024-11-30T08:22:21.147" v="146" actId="478"/>
          <ac:spMkLst>
            <pc:docMk/>
            <pc:sldMk cId="0" sldId="263"/>
            <ac:spMk id="249" creationId="{00000000-0000-0000-0000-000000000000}"/>
          </ac:spMkLst>
        </pc:spChg>
        <pc:spChg chg="del">
          <ac:chgData name="Karthik b" userId="a2b6f9b03b12032d" providerId="LiveId" clId="{B223CE08-735D-4A3F-9F7A-F0B9AE73CB46}" dt="2024-11-30T08:22:17.563" v="145" actId="478"/>
          <ac:spMkLst>
            <pc:docMk/>
            <pc:sldMk cId="0" sldId="263"/>
            <ac:spMk id="250" creationId="{00000000-0000-0000-0000-000000000000}"/>
          </ac:spMkLst>
        </pc:spChg>
        <pc:spChg chg="del">
          <ac:chgData name="Karthik b" userId="a2b6f9b03b12032d" providerId="LiveId" clId="{B223CE08-735D-4A3F-9F7A-F0B9AE73CB46}" dt="2024-11-30T08:22:29.738" v="148" actId="478"/>
          <ac:spMkLst>
            <pc:docMk/>
            <pc:sldMk cId="0" sldId="263"/>
            <ac:spMk id="251" creationId="{00000000-0000-0000-0000-000000000000}"/>
          </ac:spMkLst>
        </pc:spChg>
        <pc:spChg chg="del">
          <ac:chgData name="Karthik b" userId="a2b6f9b03b12032d" providerId="LiveId" clId="{B223CE08-735D-4A3F-9F7A-F0B9AE73CB46}" dt="2024-11-30T08:22:24.701" v="147" actId="478"/>
          <ac:spMkLst>
            <pc:docMk/>
            <pc:sldMk cId="0" sldId="263"/>
            <ac:spMk id="252" creationId="{00000000-0000-0000-0000-000000000000}"/>
          </ac:spMkLst>
        </pc:spChg>
        <pc:grpChg chg="mod">
          <ac:chgData name="Karthik b" userId="a2b6f9b03b12032d" providerId="LiveId" clId="{B223CE08-735D-4A3F-9F7A-F0B9AE73CB46}" dt="2024-11-30T08:21:43.051" v="139" actId="1076"/>
          <ac:grpSpMkLst>
            <pc:docMk/>
            <pc:sldMk cId="0" sldId="263"/>
            <ac:grpSpMk id="240" creationId="{00000000-0000-0000-0000-000000000000}"/>
          </ac:grpSpMkLst>
        </pc:grpChg>
      </pc:sldChg>
      <pc:sldChg chg="modSp mod">
        <pc:chgData name="Karthik b" userId="a2b6f9b03b12032d" providerId="LiveId" clId="{B223CE08-735D-4A3F-9F7A-F0B9AE73CB46}" dt="2024-11-30T08:31:18.634" v="193" actId="123"/>
        <pc:sldMkLst>
          <pc:docMk/>
          <pc:sldMk cId="0" sldId="264"/>
        </pc:sldMkLst>
        <pc:spChg chg="mod">
          <ac:chgData name="Karthik b" userId="a2b6f9b03b12032d" providerId="LiveId" clId="{B223CE08-735D-4A3F-9F7A-F0B9AE73CB46}" dt="2024-11-30T08:31:18.634" v="193" actId="123"/>
          <ac:spMkLst>
            <pc:docMk/>
            <pc:sldMk cId="0" sldId="264"/>
            <ac:spMk id="258" creationId="{00000000-0000-0000-0000-000000000000}"/>
          </ac:spMkLst>
        </pc:spChg>
      </pc:sldChg>
      <pc:sldChg chg="modSp mod">
        <pc:chgData name="Karthik b" userId="a2b6f9b03b12032d" providerId="LiveId" clId="{B223CE08-735D-4A3F-9F7A-F0B9AE73CB46}" dt="2024-11-30T08:23:49.049" v="167" actId="122"/>
        <pc:sldMkLst>
          <pc:docMk/>
          <pc:sldMk cId="0" sldId="265"/>
        </pc:sldMkLst>
        <pc:spChg chg="mod">
          <ac:chgData name="Karthik b" userId="a2b6f9b03b12032d" providerId="LiveId" clId="{B223CE08-735D-4A3F-9F7A-F0B9AE73CB46}" dt="2024-11-30T08:23:49.049" v="167" actId="122"/>
          <ac:spMkLst>
            <pc:docMk/>
            <pc:sldMk cId="0" sldId="265"/>
            <ac:spMk id="264" creationId="{00000000-0000-0000-0000-000000000000}"/>
          </ac:spMkLst>
        </pc:spChg>
      </pc:sldChg>
      <pc:sldChg chg="modSp mod">
        <pc:chgData name="Karthik b" userId="a2b6f9b03b12032d" providerId="LiveId" clId="{B223CE08-735D-4A3F-9F7A-F0B9AE73CB46}" dt="2024-11-30T08:24:17.434" v="168" actId="123"/>
        <pc:sldMkLst>
          <pc:docMk/>
          <pc:sldMk cId="0" sldId="266"/>
        </pc:sldMkLst>
        <pc:spChg chg="mod">
          <ac:chgData name="Karthik b" userId="a2b6f9b03b12032d" providerId="LiveId" clId="{B223CE08-735D-4A3F-9F7A-F0B9AE73CB46}" dt="2024-11-30T08:24:17.434" v="168" actId="123"/>
          <ac:spMkLst>
            <pc:docMk/>
            <pc:sldMk cId="0" sldId="266"/>
            <ac:spMk id="273" creationId="{00000000-0000-0000-0000-000000000000}"/>
          </ac:spMkLst>
        </pc:spChg>
      </pc:sldChg>
      <pc:sldChg chg="addSp delSp modSp add mod ord">
        <pc:chgData name="Karthik b" userId="a2b6f9b03b12032d" providerId="LiveId" clId="{B223CE08-735D-4A3F-9F7A-F0B9AE73CB46}" dt="2024-11-30T08:46:17.205" v="325" actId="478"/>
        <pc:sldMkLst>
          <pc:docMk/>
          <pc:sldMk cId="1334612063" sldId="268"/>
        </pc:sldMkLst>
        <pc:spChg chg="add del mod">
          <ac:chgData name="Karthik b" userId="a2b6f9b03b12032d" providerId="LiveId" clId="{B223CE08-735D-4A3F-9F7A-F0B9AE73CB46}" dt="2024-11-30T08:42:50.231" v="196" actId="478"/>
          <ac:spMkLst>
            <pc:docMk/>
            <pc:sldMk cId="1334612063" sldId="268"/>
            <ac:spMk id="3" creationId="{A6DAA976-4063-19EE-7DF6-9763C591D752}"/>
          </ac:spMkLst>
        </pc:spChg>
        <pc:spChg chg="add mod">
          <ac:chgData name="Karthik b" userId="a2b6f9b03b12032d" providerId="LiveId" clId="{B223CE08-735D-4A3F-9F7A-F0B9AE73CB46}" dt="2024-11-30T08:46:11.964" v="323" actId="20577"/>
          <ac:spMkLst>
            <pc:docMk/>
            <pc:sldMk cId="1334612063" sldId="268"/>
            <ac:spMk id="4" creationId="{5260A479-9AD9-3A44-0927-745182F7C43E}"/>
          </ac:spMkLst>
        </pc:spChg>
        <pc:spChg chg="mod">
          <ac:chgData name="Karthik b" userId="a2b6f9b03b12032d" providerId="LiveId" clId="{B223CE08-735D-4A3F-9F7A-F0B9AE73CB46}" dt="2024-11-30T08:43:09.876" v="225" actId="1076"/>
          <ac:spMkLst>
            <pc:docMk/>
            <pc:sldMk cId="1334612063" sldId="268"/>
            <ac:spMk id="272" creationId="{AC333CEA-8A06-5D7E-423D-FB2E43E74739}"/>
          </ac:spMkLst>
        </pc:spChg>
        <pc:spChg chg="del">
          <ac:chgData name="Karthik b" userId="a2b6f9b03b12032d" providerId="LiveId" clId="{B223CE08-735D-4A3F-9F7A-F0B9AE73CB46}" dt="2024-11-30T08:42:47.185" v="195" actId="478"/>
          <ac:spMkLst>
            <pc:docMk/>
            <pc:sldMk cId="1334612063" sldId="268"/>
            <ac:spMk id="273" creationId="{2D551623-0B41-B0CD-EA22-EC94E5FA1B48}"/>
          </ac:spMkLst>
        </pc:spChg>
        <pc:picChg chg="add mod">
          <ac:chgData name="Karthik b" userId="a2b6f9b03b12032d" providerId="LiveId" clId="{B223CE08-735D-4A3F-9F7A-F0B9AE73CB46}" dt="2024-11-30T08:45:33.122" v="261" actId="1076"/>
          <ac:picMkLst>
            <pc:docMk/>
            <pc:sldMk cId="1334612063" sldId="268"/>
            <ac:picMk id="6" creationId="{D3FD34C0-4A5B-77E1-5C08-BC9C6FF52ED3}"/>
          </ac:picMkLst>
        </pc:picChg>
        <pc:picChg chg="add del">
          <ac:chgData name="Karthik b" userId="a2b6f9b03b12032d" providerId="LiveId" clId="{B223CE08-735D-4A3F-9F7A-F0B9AE73CB46}" dt="2024-11-30T08:46:17.205" v="325" actId="478"/>
          <ac:picMkLst>
            <pc:docMk/>
            <pc:sldMk cId="1334612063" sldId="268"/>
            <ac:picMk id="8" creationId="{93B0E921-7FEB-8D9E-CDB8-C0A67148CDA6}"/>
          </ac:picMkLst>
        </pc:picChg>
      </pc:sldChg>
      <pc:sldChg chg="addSp delSp modSp add del mod">
        <pc:chgData name="Karthik b" userId="a2b6f9b03b12032d" providerId="LiveId" clId="{B223CE08-735D-4A3F-9F7A-F0B9AE73CB46}" dt="2024-11-30T08:53:19.278" v="460" actId="20577"/>
        <pc:sldMkLst>
          <pc:docMk/>
          <pc:sldMk cId="3476125178" sldId="269"/>
        </pc:sldMkLst>
        <pc:spChg chg="add del mod">
          <ac:chgData name="Karthik b" userId="a2b6f9b03b12032d" providerId="LiveId" clId="{B223CE08-735D-4A3F-9F7A-F0B9AE73CB46}" dt="2024-11-30T08:53:19.278" v="460" actId="20577"/>
          <ac:spMkLst>
            <pc:docMk/>
            <pc:sldMk cId="3476125178" sldId="269"/>
            <ac:spMk id="4" creationId="{1456F6D3-E05A-4D93-1C69-FEBF14DBFDD5}"/>
          </ac:spMkLst>
        </pc:spChg>
        <pc:picChg chg="add mod">
          <ac:chgData name="Karthik b" userId="a2b6f9b03b12032d" providerId="LiveId" clId="{B223CE08-735D-4A3F-9F7A-F0B9AE73CB46}" dt="2024-11-30T08:52:51.548" v="424" actId="1076"/>
          <ac:picMkLst>
            <pc:docMk/>
            <pc:sldMk cId="3476125178" sldId="269"/>
            <ac:picMk id="3" creationId="{06B43C97-633B-F96E-3C12-731D82F9C51C}"/>
          </ac:picMkLst>
        </pc:picChg>
        <pc:picChg chg="del">
          <ac:chgData name="Karthik b" userId="a2b6f9b03b12032d" providerId="LiveId" clId="{B223CE08-735D-4A3F-9F7A-F0B9AE73CB46}" dt="2024-11-30T08:50:00.466" v="420" actId="478"/>
          <ac:picMkLst>
            <pc:docMk/>
            <pc:sldMk cId="3476125178" sldId="269"/>
            <ac:picMk id="6" creationId="{70273D64-D264-E9F2-3FED-1E9C21DF620A}"/>
          </ac:picMkLst>
        </pc:picChg>
      </pc:sldChg>
      <pc:sldChg chg="addSp delSp modSp add mod">
        <pc:chgData name="Karthik b" userId="a2b6f9b03b12032d" providerId="LiveId" clId="{B223CE08-735D-4A3F-9F7A-F0B9AE73CB46}" dt="2024-11-30T09:00:26.270" v="485" actId="478"/>
        <pc:sldMkLst>
          <pc:docMk/>
          <pc:sldMk cId="4178860024" sldId="270"/>
        </pc:sldMkLst>
        <pc:picChg chg="del">
          <ac:chgData name="Karthik b" userId="a2b6f9b03b12032d" providerId="LiveId" clId="{B223CE08-735D-4A3F-9F7A-F0B9AE73CB46}" dt="2024-11-30T08:53:45.653" v="462" actId="478"/>
          <ac:picMkLst>
            <pc:docMk/>
            <pc:sldMk cId="4178860024" sldId="270"/>
            <ac:picMk id="3" creationId="{137ECC67-4011-61FF-B5E7-C902174AE7E5}"/>
          </ac:picMkLst>
        </pc:picChg>
        <pc:picChg chg="add mod">
          <ac:chgData name="Karthik b" userId="a2b6f9b03b12032d" providerId="LiveId" clId="{B223CE08-735D-4A3F-9F7A-F0B9AE73CB46}" dt="2024-11-30T08:59:11.184" v="479" actId="14100"/>
          <ac:picMkLst>
            <pc:docMk/>
            <pc:sldMk cId="4178860024" sldId="270"/>
            <ac:picMk id="5" creationId="{881C76DF-521A-0936-B7FD-59032DF41214}"/>
          </ac:picMkLst>
        </pc:picChg>
        <pc:picChg chg="add del mod">
          <ac:chgData name="Karthik b" userId="a2b6f9b03b12032d" providerId="LiveId" clId="{B223CE08-735D-4A3F-9F7A-F0B9AE73CB46}" dt="2024-11-30T08:58:44.799" v="471" actId="478"/>
          <ac:picMkLst>
            <pc:docMk/>
            <pc:sldMk cId="4178860024" sldId="270"/>
            <ac:picMk id="7" creationId="{E69497A0-C67D-51E3-9F80-5296F6E0AD58}"/>
          </ac:picMkLst>
        </pc:picChg>
        <pc:picChg chg="add del mod">
          <ac:chgData name="Karthik b" userId="a2b6f9b03b12032d" providerId="LiveId" clId="{B223CE08-735D-4A3F-9F7A-F0B9AE73CB46}" dt="2024-11-30T08:59:00.322" v="476" actId="478"/>
          <ac:picMkLst>
            <pc:docMk/>
            <pc:sldMk cId="4178860024" sldId="270"/>
            <ac:picMk id="9" creationId="{259A971E-30D2-9283-5778-26FEDD73DB30}"/>
          </ac:picMkLst>
        </pc:picChg>
        <pc:picChg chg="add mod">
          <ac:chgData name="Karthik b" userId="a2b6f9b03b12032d" providerId="LiveId" clId="{B223CE08-735D-4A3F-9F7A-F0B9AE73CB46}" dt="2024-11-30T08:59:29.797" v="483" actId="14100"/>
          <ac:picMkLst>
            <pc:docMk/>
            <pc:sldMk cId="4178860024" sldId="270"/>
            <ac:picMk id="11" creationId="{939EF917-82F9-2BA6-AE0F-2F74D1FFD69E}"/>
          </ac:picMkLst>
        </pc:picChg>
        <pc:picChg chg="add del">
          <ac:chgData name="Karthik b" userId="a2b6f9b03b12032d" providerId="LiveId" clId="{B223CE08-735D-4A3F-9F7A-F0B9AE73CB46}" dt="2024-11-30T09:00:26.270" v="485" actId="478"/>
          <ac:picMkLst>
            <pc:docMk/>
            <pc:sldMk cId="4178860024" sldId="270"/>
            <ac:picMk id="13" creationId="{7FDBEEFB-038C-092A-95C1-058C500818A5}"/>
          </ac:picMkLst>
        </pc:picChg>
      </pc:sldChg>
      <pc:sldChg chg="delSp modSp add del mod">
        <pc:chgData name="Karthik b" userId="a2b6f9b03b12032d" providerId="LiveId" clId="{B223CE08-735D-4A3F-9F7A-F0B9AE73CB46}" dt="2024-11-30T09:17:00.087" v="591" actId="47"/>
        <pc:sldMkLst>
          <pc:docMk/>
          <pc:sldMk cId="3817089169" sldId="271"/>
        </pc:sldMkLst>
        <pc:spChg chg="mod">
          <ac:chgData name="Karthik b" userId="a2b6f9b03b12032d" providerId="LiveId" clId="{B223CE08-735D-4A3F-9F7A-F0B9AE73CB46}" dt="2024-11-30T09:14:18.126" v="590" actId="1037"/>
          <ac:spMkLst>
            <pc:docMk/>
            <pc:sldMk cId="3817089169" sldId="271"/>
            <ac:spMk id="4" creationId="{953D8114-79E2-BD03-A27C-E0EF97786AD2}"/>
          </ac:spMkLst>
        </pc:spChg>
        <pc:picChg chg="del">
          <ac:chgData name="Karthik b" userId="a2b6f9b03b12032d" providerId="LiveId" clId="{B223CE08-735D-4A3F-9F7A-F0B9AE73CB46}" dt="2024-11-30T09:00:40.457" v="487" actId="478"/>
          <ac:picMkLst>
            <pc:docMk/>
            <pc:sldMk cId="3817089169" sldId="271"/>
            <ac:picMk id="5" creationId="{47EE10F7-8493-E051-2787-5D4D884C53E2}"/>
          </ac:picMkLst>
        </pc:picChg>
        <pc:picChg chg="del">
          <ac:chgData name="Karthik b" userId="a2b6f9b03b12032d" providerId="LiveId" clId="{B223CE08-735D-4A3F-9F7A-F0B9AE73CB46}" dt="2024-11-30T09:00:41.954" v="488" actId="478"/>
          <ac:picMkLst>
            <pc:docMk/>
            <pc:sldMk cId="3817089169" sldId="271"/>
            <ac:picMk id="11" creationId="{B0831BEC-92DE-D077-5A37-A023E5CE3B93}"/>
          </ac:picMkLst>
        </pc:picChg>
      </pc:sldChg>
      <pc:sldMasterChg chg="delSldLayout">
        <pc:chgData name="Karthik b" userId="a2b6f9b03b12032d" providerId="LiveId" clId="{B223CE08-735D-4A3F-9F7A-F0B9AE73CB46}" dt="2024-11-30T08:17:03.074" v="127" actId="47"/>
        <pc:sldMasterMkLst>
          <pc:docMk/>
          <pc:sldMasterMk cId="0" sldId="2147483648"/>
        </pc:sldMasterMkLst>
        <pc:sldLayoutChg chg="del">
          <pc:chgData name="Karthik b" userId="a2b6f9b03b12032d" providerId="LiveId" clId="{B223CE08-735D-4A3F-9F7A-F0B9AE73CB46}" dt="2024-11-30T08:17:03.074" v="127" actId="47"/>
          <pc:sldLayoutMkLst>
            <pc:docMk/>
            <pc:sldMasterMk cId="0" sldId="2147483648"/>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a:extLst>
            <a:ext uri="{FF2B5EF4-FFF2-40B4-BE49-F238E27FC236}">
              <a16:creationId xmlns:a16="http://schemas.microsoft.com/office/drawing/2014/main" id="{B97A9C5E-DA4F-CAA6-C719-FE1B1BDD93BA}"/>
            </a:ext>
          </a:extLst>
        </p:cNvPr>
        <p:cNvGrpSpPr/>
        <p:nvPr/>
      </p:nvGrpSpPr>
      <p:grpSpPr>
        <a:xfrm>
          <a:off x="0" y="0"/>
          <a:ext cx="0" cy="0"/>
          <a:chOff x="0" y="0"/>
          <a:chExt cx="0" cy="0"/>
        </a:xfrm>
      </p:grpSpPr>
      <p:sp>
        <p:nvSpPr>
          <p:cNvPr id="269" name="Google Shape;269;p20:notes">
            <a:extLst>
              <a:ext uri="{FF2B5EF4-FFF2-40B4-BE49-F238E27FC236}">
                <a16:creationId xmlns:a16="http://schemas.microsoft.com/office/drawing/2014/main" id="{56C170D8-C5CF-5A25-19B9-7F9227B8217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0:notes">
            <a:extLst>
              <a:ext uri="{FF2B5EF4-FFF2-40B4-BE49-F238E27FC236}">
                <a16:creationId xmlns:a16="http://schemas.microsoft.com/office/drawing/2014/main" id="{E7AC0539-A40F-1556-8612-E52A6D4AB9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342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a:extLst>
            <a:ext uri="{FF2B5EF4-FFF2-40B4-BE49-F238E27FC236}">
              <a16:creationId xmlns:a16="http://schemas.microsoft.com/office/drawing/2014/main" id="{B4E2448D-116A-4294-499A-D2AA5B74904D}"/>
            </a:ext>
          </a:extLst>
        </p:cNvPr>
        <p:cNvGrpSpPr/>
        <p:nvPr/>
      </p:nvGrpSpPr>
      <p:grpSpPr>
        <a:xfrm>
          <a:off x="0" y="0"/>
          <a:ext cx="0" cy="0"/>
          <a:chOff x="0" y="0"/>
          <a:chExt cx="0" cy="0"/>
        </a:xfrm>
      </p:grpSpPr>
      <p:sp>
        <p:nvSpPr>
          <p:cNvPr id="269" name="Google Shape;269;p20:notes">
            <a:extLst>
              <a:ext uri="{FF2B5EF4-FFF2-40B4-BE49-F238E27FC236}">
                <a16:creationId xmlns:a16="http://schemas.microsoft.com/office/drawing/2014/main" id="{46FF0D70-E20E-55A2-2C91-0A8EF266E43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0:notes">
            <a:extLst>
              <a:ext uri="{FF2B5EF4-FFF2-40B4-BE49-F238E27FC236}">
                <a16:creationId xmlns:a16="http://schemas.microsoft.com/office/drawing/2014/main" id="{25638E98-CF56-D14C-A7B1-24190F6EF2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595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a:extLst>
            <a:ext uri="{FF2B5EF4-FFF2-40B4-BE49-F238E27FC236}">
              <a16:creationId xmlns:a16="http://schemas.microsoft.com/office/drawing/2014/main" id="{F26DE0D4-6493-F6C9-3298-215B5F58D398}"/>
            </a:ext>
          </a:extLst>
        </p:cNvPr>
        <p:cNvGrpSpPr/>
        <p:nvPr/>
      </p:nvGrpSpPr>
      <p:grpSpPr>
        <a:xfrm>
          <a:off x="0" y="0"/>
          <a:ext cx="0" cy="0"/>
          <a:chOff x="0" y="0"/>
          <a:chExt cx="0" cy="0"/>
        </a:xfrm>
      </p:grpSpPr>
      <p:sp>
        <p:nvSpPr>
          <p:cNvPr id="269" name="Google Shape;269;p20:notes">
            <a:extLst>
              <a:ext uri="{FF2B5EF4-FFF2-40B4-BE49-F238E27FC236}">
                <a16:creationId xmlns:a16="http://schemas.microsoft.com/office/drawing/2014/main" id="{8947F62B-F318-0315-0C1A-22E2FBD53D2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0:notes">
            <a:extLst>
              <a:ext uri="{FF2B5EF4-FFF2-40B4-BE49-F238E27FC236}">
                <a16:creationId xmlns:a16="http://schemas.microsoft.com/office/drawing/2014/main" id="{B1F2A36C-D671-AC4A-C461-311E9395DB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715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cSld name="Title">
    <p:spTree>
      <p:nvGrpSpPr>
        <p:cNvPr id="1" name="Shape 17"/>
        <p:cNvGrpSpPr/>
        <p:nvPr/>
      </p:nvGrpSpPr>
      <p:grpSpPr>
        <a:xfrm>
          <a:off x="0" y="0"/>
          <a:ext cx="0" cy="0"/>
          <a:chOff x="0" y="0"/>
          <a:chExt cx="0" cy="0"/>
        </a:xfrm>
      </p:grpSpPr>
      <p:sp>
        <p:nvSpPr>
          <p:cNvPr id="18" name="Google Shape;18;p24"/>
          <p:cNvSpPr/>
          <p:nvPr/>
        </p:nvSpPr>
        <p:spPr>
          <a:xfrm>
            <a:off x="0" y="0"/>
            <a:ext cx="12188952" cy="6858000"/>
          </a:xfrm>
          <a:prstGeom prst="rect">
            <a:avLst/>
          </a:prstGeom>
          <a:solidFill>
            <a:srgbClr val="DFD9D4">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grpSp>
        <p:nvGrpSpPr>
          <p:cNvPr id="19" name="Google Shape;19;p24"/>
          <p:cNvGrpSpPr/>
          <p:nvPr/>
        </p:nvGrpSpPr>
        <p:grpSpPr>
          <a:xfrm flipH="1">
            <a:off x="0" y="0"/>
            <a:ext cx="7724071" cy="6858000"/>
            <a:chOff x="4464881" y="0"/>
            <a:chExt cx="7724071" cy="6858000"/>
          </a:xfrm>
        </p:grpSpPr>
        <p:pic>
          <p:nvPicPr>
            <p:cNvPr id="20" name="Google Shape;20;p24" descr="A picture containing holding&#10;&#10;Description automatically generated"/>
            <p:cNvPicPr preferRelativeResize="0"/>
            <p:nvPr/>
          </p:nvPicPr>
          <p:blipFill rotWithShape="1">
            <a:blip r:embed="rId2">
              <a:alphaModFix amt="15000"/>
            </a:blip>
            <a:srcRect/>
            <a:stretch/>
          </p:blipFill>
          <p:spPr>
            <a:xfrm>
              <a:off x="7073255" y="0"/>
              <a:ext cx="5115697" cy="6858000"/>
            </a:xfrm>
            <a:prstGeom prst="rect">
              <a:avLst/>
            </a:prstGeom>
            <a:noFill/>
            <a:ln>
              <a:noFill/>
            </a:ln>
          </p:spPr>
        </p:pic>
        <p:pic>
          <p:nvPicPr>
            <p:cNvPr id="21" name="Google Shape;21;p24" descr="A picture containing holding, flower&#10;&#10;Description automatically generated"/>
            <p:cNvPicPr preferRelativeResize="0"/>
            <p:nvPr/>
          </p:nvPicPr>
          <p:blipFill rotWithShape="1">
            <a:blip r:embed="rId3">
              <a:alphaModFix amt="7000"/>
            </a:blip>
            <a:srcRect/>
            <a:stretch/>
          </p:blipFill>
          <p:spPr>
            <a:xfrm rot="-5400000">
              <a:off x="5412135" y="-947254"/>
              <a:ext cx="5562598" cy="7457106"/>
            </a:xfrm>
            <a:prstGeom prst="rect">
              <a:avLst/>
            </a:prstGeom>
            <a:noFill/>
            <a:ln>
              <a:noFill/>
            </a:ln>
          </p:spPr>
        </p:pic>
      </p:grpSp>
      <p:sp>
        <p:nvSpPr>
          <p:cNvPr id="22" name="Google Shape;22;p24"/>
          <p:cNvSpPr/>
          <p:nvPr/>
        </p:nvSpPr>
        <p:spPr>
          <a:xfrm>
            <a:off x="713457" y="739600"/>
            <a:ext cx="10768226" cy="539095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3" name="Google Shape;23;p24"/>
          <p:cNvSpPr txBox="1">
            <a:spLocks noGrp="1"/>
          </p:cNvSpPr>
          <p:nvPr>
            <p:ph type="ctrTitle"/>
          </p:nvPr>
        </p:nvSpPr>
        <p:spPr>
          <a:xfrm>
            <a:off x="5943600" y="1066800"/>
            <a:ext cx="5257800" cy="283352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subTitle" idx="1"/>
          </p:nvPr>
        </p:nvSpPr>
        <p:spPr>
          <a:xfrm>
            <a:off x="5943599" y="4074784"/>
            <a:ext cx="5257799" cy="1640216"/>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SzPts val="2800"/>
              <a:buNone/>
              <a:defRPr/>
            </a:lvl1pPr>
            <a:lvl2pPr lvl="1" algn="l">
              <a:lnSpc>
                <a:spcPct val="110000"/>
              </a:lnSpc>
              <a:spcBef>
                <a:spcPts val="500"/>
              </a:spcBef>
              <a:spcAft>
                <a:spcPts val="0"/>
              </a:spcAft>
              <a:buSzPts val="1800"/>
              <a:buChar char="•"/>
              <a:defRPr/>
            </a:lvl2pPr>
            <a:lvl3pPr lvl="2" algn="l">
              <a:lnSpc>
                <a:spcPct val="110000"/>
              </a:lnSpc>
              <a:spcBef>
                <a:spcPts val="500"/>
              </a:spcBef>
              <a:spcAft>
                <a:spcPts val="0"/>
              </a:spcAft>
              <a:buSzPts val="1800"/>
              <a:buChar char="•"/>
              <a:defRPr/>
            </a:lvl3pPr>
            <a:lvl4pPr lvl="3" algn="l">
              <a:lnSpc>
                <a:spcPct val="110000"/>
              </a:lnSpc>
              <a:spcBef>
                <a:spcPts val="500"/>
              </a:spcBef>
              <a:spcAft>
                <a:spcPts val="0"/>
              </a:spcAft>
              <a:buSzPts val="1800"/>
              <a:buChar char="•"/>
              <a:defRPr/>
            </a:lvl4pPr>
            <a:lvl5pPr lvl="4" algn="l">
              <a:lnSpc>
                <a:spcPct val="11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5" name="Google Shape;25;p24"/>
          <p:cNvSpPr>
            <a:spLocks noGrp="1"/>
          </p:cNvSpPr>
          <p:nvPr>
            <p:ph type="pic" idx="2"/>
          </p:nvPr>
        </p:nvSpPr>
        <p:spPr>
          <a:xfrm>
            <a:off x="713232" y="740664"/>
            <a:ext cx="4745736" cy="5394960"/>
          </a:xfrm>
          <a:prstGeom prst="rect">
            <a:avLst/>
          </a:prstGeom>
          <a:solidFill>
            <a:schemeClr val="accent6"/>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ummary">
  <p:cSld name="Summary">
    <p:spTree>
      <p:nvGrpSpPr>
        <p:cNvPr id="1" name="Shape 127"/>
        <p:cNvGrpSpPr/>
        <p:nvPr/>
      </p:nvGrpSpPr>
      <p:grpSpPr>
        <a:xfrm>
          <a:off x="0" y="0"/>
          <a:ext cx="0" cy="0"/>
          <a:chOff x="0" y="0"/>
          <a:chExt cx="0" cy="0"/>
        </a:xfrm>
      </p:grpSpPr>
      <p:sp>
        <p:nvSpPr>
          <p:cNvPr id="128" name="Google Shape;128;p34"/>
          <p:cNvSpPr/>
          <p:nvPr/>
        </p:nvSpPr>
        <p:spPr>
          <a:xfrm>
            <a:off x="0" y="0"/>
            <a:ext cx="12188952" cy="6858000"/>
          </a:xfrm>
          <a:prstGeom prst="rect">
            <a:avLst/>
          </a:prstGeom>
          <a:solidFill>
            <a:srgbClr val="DFD9D4">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venir"/>
              <a:ea typeface="Avenir"/>
              <a:cs typeface="Avenir"/>
              <a:sym typeface="Avenir"/>
            </a:endParaRPr>
          </a:p>
        </p:txBody>
      </p:sp>
      <p:sp>
        <p:nvSpPr>
          <p:cNvPr id="129" name="Google Shape;129;p34"/>
          <p:cNvSpPr txBox="1">
            <a:spLocks noGrp="1"/>
          </p:cNvSpPr>
          <p:nvPr>
            <p:ph type="title"/>
          </p:nvPr>
        </p:nvSpPr>
        <p:spPr>
          <a:xfrm>
            <a:off x="838200" y="393192"/>
            <a:ext cx="4524956" cy="213055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34"/>
          <p:cNvSpPr txBox="1">
            <a:spLocks noGrp="1"/>
          </p:cNvSpPr>
          <p:nvPr>
            <p:ph type="body" idx="1"/>
          </p:nvPr>
        </p:nvSpPr>
        <p:spPr>
          <a:xfrm>
            <a:off x="838200" y="2727297"/>
            <a:ext cx="4524664" cy="3412969"/>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800"/>
              <a:buNone/>
              <a:defRPr sz="1800"/>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31" name="Google Shape;131;p34"/>
          <p:cNvPicPr preferRelativeResize="0"/>
          <p:nvPr/>
        </p:nvPicPr>
        <p:blipFill rotWithShape="1">
          <a:blip r:embed="rId2">
            <a:alphaModFix amt="15000"/>
          </a:blip>
          <a:srcRect/>
          <a:stretch/>
        </p:blipFill>
        <p:spPr>
          <a:xfrm>
            <a:off x="7073255" y="0"/>
            <a:ext cx="5115697" cy="6858000"/>
          </a:xfrm>
          <a:prstGeom prst="rect">
            <a:avLst/>
          </a:prstGeom>
          <a:noFill/>
          <a:ln>
            <a:noFill/>
          </a:ln>
        </p:spPr>
      </p:pic>
      <p:sp>
        <p:nvSpPr>
          <p:cNvPr id="132" name="Google Shape;132;p34"/>
          <p:cNvSpPr>
            <a:spLocks noGrp="1"/>
          </p:cNvSpPr>
          <p:nvPr>
            <p:ph type="pic" idx="2"/>
          </p:nvPr>
        </p:nvSpPr>
        <p:spPr>
          <a:xfrm>
            <a:off x="5879592" y="740664"/>
            <a:ext cx="2798762" cy="2606040"/>
          </a:xfrm>
          <a:prstGeom prst="rect">
            <a:avLst/>
          </a:prstGeom>
          <a:solidFill>
            <a:schemeClr val="accent6"/>
          </a:solidFill>
          <a:ln>
            <a:noFill/>
          </a:ln>
        </p:spPr>
      </p:sp>
      <p:sp>
        <p:nvSpPr>
          <p:cNvPr id="133" name="Google Shape;133;p34"/>
          <p:cNvSpPr>
            <a:spLocks noGrp="1"/>
          </p:cNvSpPr>
          <p:nvPr>
            <p:ph type="pic" idx="3"/>
          </p:nvPr>
        </p:nvSpPr>
        <p:spPr>
          <a:xfrm>
            <a:off x="8878824" y="740664"/>
            <a:ext cx="2798762" cy="2606040"/>
          </a:xfrm>
          <a:prstGeom prst="rect">
            <a:avLst/>
          </a:prstGeom>
          <a:solidFill>
            <a:schemeClr val="accent6"/>
          </a:solidFill>
          <a:ln>
            <a:noFill/>
          </a:ln>
        </p:spPr>
      </p:sp>
      <p:sp>
        <p:nvSpPr>
          <p:cNvPr id="134" name="Google Shape;134;p34"/>
          <p:cNvSpPr>
            <a:spLocks noGrp="1"/>
          </p:cNvSpPr>
          <p:nvPr>
            <p:ph type="pic" idx="4"/>
          </p:nvPr>
        </p:nvSpPr>
        <p:spPr>
          <a:xfrm>
            <a:off x="5879592" y="3529584"/>
            <a:ext cx="2798762" cy="2606040"/>
          </a:xfrm>
          <a:prstGeom prst="rect">
            <a:avLst/>
          </a:prstGeom>
          <a:solidFill>
            <a:schemeClr val="accent6"/>
          </a:solidFill>
          <a:ln>
            <a:noFill/>
          </a:ln>
        </p:spPr>
      </p:sp>
      <p:sp>
        <p:nvSpPr>
          <p:cNvPr id="135" name="Google Shape;135;p34"/>
          <p:cNvSpPr>
            <a:spLocks noGrp="1"/>
          </p:cNvSpPr>
          <p:nvPr>
            <p:ph type="pic" idx="5"/>
          </p:nvPr>
        </p:nvSpPr>
        <p:spPr>
          <a:xfrm>
            <a:off x="8869680" y="3529584"/>
            <a:ext cx="2798762" cy="2606040"/>
          </a:xfrm>
          <a:prstGeom prst="rect">
            <a:avLst/>
          </a:prstGeom>
          <a:solidFill>
            <a:schemeClr val="accent6"/>
          </a:solidFill>
          <a:ln>
            <a:noFill/>
          </a:ln>
        </p:spPr>
      </p:sp>
      <p:sp>
        <p:nvSpPr>
          <p:cNvPr id="136" name="Google Shape;136;p34"/>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4"/>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4"/>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9"/>
        <p:cNvGrpSpPr/>
        <p:nvPr/>
      </p:nvGrpSpPr>
      <p:grpSpPr>
        <a:xfrm>
          <a:off x="0" y="0"/>
          <a:ext cx="0" cy="0"/>
          <a:chOff x="0" y="0"/>
          <a:chExt cx="0" cy="0"/>
        </a:xfrm>
      </p:grpSpPr>
      <p:sp>
        <p:nvSpPr>
          <p:cNvPr id="140" name="Google Shape;140;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4400"/>
              <a:buFont typeface="EB Garamond"/>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1000"/>
              </a:spcBef>
              <a:spcAft>
                <a:spcPts val="0"/>
              </a:spcAft>
              <a:buSzPts val="2000"/>
              <a:buNone/>
              <a:defRPr sz="2000">
                <a:latin typeface="Avenir"/>
                <a:ea typeface="Avenir"/>
                <a:cs typeface="Avenir"/>
                <a:sym typeface="Avenir"/>
              </a:defRPr>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2"/>
        <p:cNvGrpSpPr/>
        <p:nvPr/>
      </p:nvGrpSpPr>
      <p:grpSpPr>
        <a:xfrm>
          <a:off x="0" y="0"/>
          <a:ext cx="0" cy="0"/>
          <a:chOff x="0" y="0"/>
          <a:chExt cx="0" cy="0"/>
        </a:xfrm>
      </p:grpSpPr>
      <p:sp>
        <p:nvSpPr>
          <p:cNvPr id="143" name="Google Shape;143;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4400"/>
              <a:buFont typeface="EB Garamond"/>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2400"/>
              <a:buNone/>
              <a:defRPr sz="2400">
                <a:solidFill>
                  <a:schemeClr val="dk2"/>
                </a:solidFill>
              </a:defRPr>
            </a:lvl1pPr>
            <a:lvl2pPr marL="914400" lvl="1" indent="-228600" algn="l">
              <a:lnSpc>
                <a:spcPct val="110000"/>
              </a:lnSpc>
              <a:spcBef>
                <a:spcPts val="500"/>
              </a:spcBef>
              <a:spcAft>
                <a:spcPts val="0"/>
              </a:spcAft>
              <a:buSzPts val="2000"/>
              <a:buNone/>
              <a:defRPr sz="2000">
                <a:solidFill>
                  <a:srgbClr val="888888"/>
                </a:solidFill>
              </a:defRPr>
            </a:lvl2pPr>
            <a:lvl3pPr marL="1371600" lvl="2" indent="-228600" algn="l">
              <a:lnSpc>
                <a:spcPct val="110000"/>
              </a:lnSpc>
              <a:spcBef>
                <a:spcPts val="500"/>
              </a:spcBef>
              <a:spcAft>
                <a:spcPts val="0"/>
              </a:spcAft>
              <a:buSzPts val="1800"/>
              <a:buNone/>
              <a:defRPr sz="1800">
                <a:solidFill>
                  <a:srgbClr val="888888"/>
                </a:solidFill>
              </a:defRPr>
            </a:lvl3pPr>
            <a:lvl4pPr marL="1828800" lvl="3" indent="-228600" algn="l">
              <a:lnSpc>
                <a:spcPct val="110000"/>
              </a:lnSpc>
              <a:spcBef>
                <a:spcPts val="500"/>
              </a:spcBef>
              <a:spcAft>
                <a:spcPts val="0"/>
              </a:spcAft>
              <a:buSzPts val="1600"/>
              <a:buNone/>
              <a:defRPr sz="1600">
                <a:solidFill>
                  <a:srgbClr val="888888"/>
                </a:solidFill>
              </a:defRPr>
            </a:lvl4pPr>
            <a:lvl5pPr marL="2286000" lvl="4" indent="-228600" algn="l">
              <a:lnSpc>
                <a:spcPct val="11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5"/>
        <p:cNvGrpSpPr/>
        <p:nvPr/>
      </p:nvGrpSpPr>
      <p:grpSpPr>
        <a:xfrm>
          <a:off x="0" y="0"/>
          <a:ext cx="0" cy="0"/>
          <a:chOff x="0" y="0"/>
          <a:chExt cx="0" cy="0"/>
        </a:xfrm>
      </p:grpSpPr>
      <p:sp>
        <p:nvSpPr>
          <p:cNvPr id="146" name="Google Shape;146;p37"/>
          <p:cNvSpPr txBox="1">
            <a:spLocks noGrp="1"/>
          </p:cNvSpPr>
          <p:nvPr>
            <p:ph type="title"/>
          </p:nvPr>
        </p:nvSpPr>
        <p:spPr>
          <a:xfrm>
            <a:off x="458694" y="365760"/>
            <a:ext cx="10895106"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37"/>
          <p:cNvSpPr txBox="1">
            <a:spLocks noGrp="1"/>
          </p:cNvSpPr>
          <p:nvPr>
            <p:ph type="body" idx="1"/>
          </p:nvPr>
        </p:nvSpPr>
        <p:spPr>
          <a:xfrm>
            <a:off x="458695" y="1825625"/>
            <a:ext cx="5561106"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37"/>
          <p:cNvSpPr txBox="1">
            <a:spLocks noGrp="1"/>
          </p:cNvSpPr>
          <p:nvPr>
            <p:ph type="body" idx="2"/>
          </p:nvPr>
        </p:nvSpPr>
        <p:spPr>
          <a:xfrm>
            <a:off x="6172199" y="1825625"/>
            <a:ext cx="5561105"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37"/>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7"/>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7"/>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
        <p:nvSpPr>
          <p:cNvPr id="153" name="Google Shape;153;p38"/>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8"/>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8"/>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6"/>
        <p:cNvGrpSpPr/>
        <p:nvPr/>
      </p:nvGrpSpPr>
      <p:grpSpPr>
        <a:xfrm>
          <a:off x="0" y="0"/>
          <a:ext cx="0" cy="0"/>
          <a:chOff x="0" y="0"/>
          <a:chExt cx="0" cy="0"/>
        </a:xfrm>
      </p:grpSpPr>
      <p:sp>
        <p:nvSpPr>
          <p:cNvPr id="157" name="Google Shape;157;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EB 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1000"/>
              </a:spcBef>
              <a:spcAft>
                <a:spcPts val="0"/>
              </a:spcAft>
              <a:buSzPts val="3200"/>
              <a:buChar char="•"/>
              <a:defRPr sz="3200"/>
            </a:lvl1pPr>
            <a:lvl2pPr marL="914400" lvl="1" indent="-406400" algn="l">
              <a:lnSpc>
                <a:spcPct val="110000"/>
              </a:lnSpc>
              <a:spcBef>
                <a:spcPts val="500"/>
              </a:spcBef>
              <a:spcAft>
                <a:spcPts val="0"/>
              </a:spcAft>
              <a:buSzPts val="2800"/>
              <a:buChar char="•"/>
              <a:defRPr sz="2800"/>
            </a:lvl2pPr>
            <a:lvl3pPr marL="1371600" lvl="2" indent="-381000" algn="l">
              <a:lnSpc>
                <a:spcPct val="110000"/>
              </a:lnSpc>
              <a:spcBef>
                <a:spcPts val="500"/>
              </a:spcBef>
              <a:spcAft>
                <a:spcPts val="0"/>
              </a:spcAft>
              <a:buSzPts val="2400"/>
              <a:buChar char="•"/>
              <a:defRPr sz="2400"/>
            </a:lvl3pPr>
            <a:lvl4pPr marL="1828800" lvl="3" indent="-355600" algn="l">
              <a:lnSpc>
                <a:spcPct val="110000"/>
              </a:lnSpc>
              <a:spcBef>
                <a:spcPts val="500"/>
              </a:spcBef>
              <a:spcAft>
                <a:spcPts val="0"/>
              </a:spcAft>
              <a:buSzPts val="2000"/>
              <a:buChar char="•"/>
              <a:defRPr sz="2000"/>
            </a:lvl4pPr>
            <a:lvl5pPr marL="2286000" lvl="4" indent="-355600" algn="l">
              <a:lnSpc>
                <a:spcPct val="11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9" name="Google Shape;159;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600"/>
              <a:buNone/>
              <a:defRPr sz="16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0" name="Google Shape;160;p39"/>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39"/>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9"/>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3"/>
        <p:cNvGrpSpPr/>
        <p:nvPr/>
      </p:nvGrpSpPr>
      <p:grpSpPr>
        <a:xfrm>
          <a:off x="0" y="0"/>
          <a:ext cx="0" cy="0"/>
          <a:chOff x="0" y="0"/>
          <a:chExt cx="0" cy="0"/>
        </a:xfrm>
      </p:grpSpPr>
      <p:sp>
        <p:nvSpPr>
          <p:cNvPr id="164" name="Google Shape;164;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EB 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40"/>
          <p:cNvSpPr>
            <a:spLocks noGrp="1"/>
          </p:cNvSpPr>
          <p:nvPr>
            <p:ph type="pic" idx="2"/>
          </p:nvPr>
        </p:nvSpPr>
        <p:spPr>
          <a:xfrm>
            <a:off x="5183188" y="987425"/>
            <a:ext cx="6172200" cy="4873625"/>
          </a:xfrm>
          <a:prstGeom prst="rect">
            <a:avLst/>
          </a:prstGeom>
          <a:noFill/>
          <a:ln>
            <a:noFill/>
          </a:ln>
        </p:spPr>
      </p:sp>
      <p:sp>
        <p:nvSpPr>
          <p:cNvPr id="166" name="Google Shape;166;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600"/>
              <a:buNone/>
              <a:defRPr sz="16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7" name="Google Shape;167;p40"/>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40"/>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40"/>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39"/>
        <p:cNvGrpSpPr/>
        <p:nvPr/>
      </p:nvGrpSpPr>
      <p:grpSpPr>
        <a:xfrm>
          <a:off x="0" y="0"/>
          <a:ext cx="0" cy="0"/>
          <a:chOff x="0" y="0"/>
          <a:chExt cx="0" cy="0"/>
        </a:xfrm>
      </p:grpSpPr>
      <p:grpSp>
        <p:nvGrpSpPr>
          <p:cNvPr id="40" name="Google Shape;40;p26"/>
          <p:cNvGrpSpPr/>
          <p:nvPr/>
        </p:nvGrpSpPr>
        <p:grpSpPr>
          <a:xfrm>
            <a:off x="4464881" y="0"/>
            <a:ext cx="7724071" cy="6858000"/>
            <a:chOff x="4464881" y="0"/>
            <a:chExt cx="7724071" cy="6858000"/>
          </a:xfrm>
        </p:grpSpPr>
        <p:pic>
          <p:nvPicPr>
            <p:cNvPr id="41" name="Google Shape;41;p26" descr="A picture containing holding&#10;&#10;Description automatically generated"/>
            <p:cNvPicPr preferRelativeResize="0"/>
            <p:nvPr/>
          </p:nvPicPr>
          <p:blipFill rotWithShape="1">
            <a:blip r:embed="rId2">
              <a:alphaModFix amt="15000"/>
            </a:blip>
            <a:srcRect/>
            <a:stretch/>
          </p:blipFill>
          <p:spPr>
            <a:xfrm>
              <a:off x="7073255" y="0"/>
              <a:ext cx="5115697" cy="6858000"/>
            </a:xfrm>
            <a:prstGeom prst="rect">
              <a:avLst/>
            </a:prstGeom>
            <a:noFill/>
            <a:ln>
              <a:noFill/>
            </a:ln>
          </p:spPr>
        </p:pic>
        <p:pic>
          <p:nvPicPr>
            <p:cNvPr id="42" name="Google Shape;42;p26" descr="A picture containing holding, flower&#10;&#10;Description automatically generated"/>
            <p:cNvPicPr preferRelativeResize="0"/>
            <p:nvPr/>
          </p:nvPicPr>
          <p:blipFill rotWithShape="1">
            <a:blip r:embed="rId3">
              <a:alphaModFix amt="7000"/>
            </a:blip>
            <a:srcRect/>
            <a:stretch/>
          </p:blipFill>
          <p:spPr>
            <a:xfrm rot="-5400000">
              <a:off x="5412135" y="-947254"/>
              <a:ext cx="5562598" cy="7457106"/>
            </a:xfrm>
            <a:prstGeom prst="rect">
              <a:avLst/>
            </a:prstGeom>
            <a:noFill/>
            <a:ln>
              <a:noFill/>
            </a:ln>
          </p:spPr>
        </p:pic>
      </p:grpSp>
      <p:sp>
        <p:nvSpPr>
          <p:cNvPr id="43" name="Google Shape;43;p26"/>
          <p:cNvSpPr txBox="1">
            <a:spLocks noGrp="1"/>
          </p:cNvSpPr>
          <p:nvPr>
            <p:ph type="title"/>
          </p:nvPr>
        </p:nvSpPr>
        <p:spPr>
          <a:xfrm>
            <a:off x="838200" y="393192"/>
            <a:ext cx="4953000" cy="213055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6"/>
          <p:cNvSpPr txBox="1">
            <a:spLocks noGrp="1"/>
          </p:cNvSpPr>
          <p:nvPr>
            <p:ph type="body" idx="1"/>
          </p:nvPr>
        </p:nvSpPr>
        <p:spPr>
          <a:xfrm>
            <a:off x="838200" y="2724912"/>
            <a:ext cx="4952681" cy="341071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2800"/>
              <a:buNone/>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6"/>
          <p:cNvSpPr>
            <a:spLocks noGrp="1"/>
          </p:cNvSpPr>
          <p:nvPr>
            <p:ph type="pic" idx="2"/>
          </p:nvPr>
        </p:nvSpPr>
        <p:spPr>
          <a:xfrm>
            <a:off x="7086600" y="568324"/>
            <a:ext cx="4727448" cy="5715000"/>
          </a:xfrm>
          <a:prstGeom prst="rect">
            <a:avLst/>
          </a:prstGeom>
          <a:solidFill>
            <a:schemeClr val="accent6"/>
          </a:solidFill>
          <a:ln>
            <a:noFill/>
          </a:ln>
        </p:spPr>
      </p:sp>
      <p:sp>
        <p:nvSpPr>
          <p:cNvPr id="46" name="Google Shape;46;p26"/>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458694" y="365760"/>
            <a:ext cx="10895106"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458694" y="1949450"/>
            <a:ext cx="11274612" cy="41957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7"/>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55"/>
        <p:cNvGrpSpPr/>
        <p:nvPr/>
      </p:nvGrpSpPr>
      <p:grpSpPr>
        <a:xfrm>
          <a:off x="0" y="0"/>
          <a:ext cx="0" cy="0"/>
          <a:chOff x="0" y="0"/>
          <a:chExt cx="0" cy="0"/>
        </a:xfrm>
      </p:grpSpPr>
      <p:sp>
        <p:nvSpPr>
          <p:cNvPr id="56" name="Google Shape;56;p28"/>
          <p:cNvSpPr/>
          <p:nvPr/>
        </p:nvSpPr>
        <p:spPr>
          <a:xfrm>
            <a:off x="0" y="0"/>
            <a:ext cx="12192000" cy="6858000"/>
          </a:xfrm>
          <a:prstGeom prst="rect">
            <a:avLst/>
          </a:prstGeom>
          <a:solidFill>
            <a:srgbClr val="DFD9D4">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venir"/>
              <a:ea typeface="Avenir"/>
              <a:cs typeface="Avenir"/>
              <a:sym typeface="Avenir"/>
            </a:endParaRPr>
          </a:p>
        </p:txBody>
      </p:sp>
      <p:grpSp>
        <p:nvGrpSpPr>
          <p:cNvPr id="57" name="Google Shape;57;p28"/>
          <p:cNvGrpSpPr/>
          <p:nvPr/>
        </p:nvGrpSpPr>
        <p:grpSpPr>
          <a:xfrm flipH="1">
            <a:off x="0" y="0"/>
            <a:ext cx="7724071" cy="6858000"/>
            <a:chOff x="4464881" y="0"/>
            <a:chExt cx="7724071" cy="6858000"/>
          </a:xfrm>
        </p:grpSpPr>
        <p:pic>
          <p:nvPicPr>
            <p:cNvPr id="58" name="Google Shape;58;p28" descr="A picture containing holding&#10;&#10;Description automatically generated"/>
            <p:cNvPicPr preferRelativeResize="0"/>
            <p:nvPr/>
          </p:nvPicPr>
          <p:blipFill rotWithShape="1">
            <a:blip r:embed="rId2">
              <a:alphaModFix amt="15000"/>
            </a:blip>
            <a:srcRect/>
            <a:stretch/>
          </p:blipFill>
          <p:spPr>
            <a:xfrm>
              <a:off x="7073255" y="0"/>
              <a:ext cx="5115697" cy="6858000"/>
            </a:xfrm>
            <a:prstGeom prst="rect">
              <a:avLst/>
            </a:prstGeom>
            <a:noFill/>
            <a:ln>
              <a:noFill/>
            </a:ln>
          </p:spPr>
        </p:pic>
        <p:pic>
          <p:nvPicPr>
            <p:cNvPr id="59" name="Google Shape;59;p28" descr="A picture containing holding, flower&#10;&#10;Description automatically generated"/>
            <p:cNvPicPr preferRelativeResize="0"/>
            <p:nvPr/>
          </p:nvPicPr>
          <p:blipFill rotWithShape="1">
            <a:blip r:embed="rId3">
              <a:alphaModFix amt="7000"/>
            </a:blip>
            <a:srcRect/>
            <a:stretch/>
          </p:blipFill>
          <p:spPr>
            <a:xfrm rot="-5400000">
              <a:off x="5412135" y="-947254"/>
              <a:ext cx="5562598" cy="7457106"/>
            </a:xfrm>
            <a:prstGeom prst="rect">
              <a:avLst/>
            </a:prstGeom>
            <a:noFill/>
            <a:ln>
              <a:noFill/>
            </a:ln>
          </p:spPr>
        </p:pic>
      </p:grpSp>
      <p:sp>
        <p:nvSpPr>
          <p:cNvPr id="60" name="Google Shape;60;p28"/>
          <p:cNvSpPr/>
          <p:nvPr/>
        </p:nvSpPr>
        <p:spPr>
          <a:xfrm>
            <a:off x="681228" y="685800"/>
            <a:ext cx="10820400" cy="5486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1" name="Google Shape;61;p28"/>
          <p:cNvSpPr txBox="1">
            <a:spLocks noGrp="1"/>
          </p:cNvSpPr>
          <p:nvPr>
            <p:ph type="ctrTitle"/>
          </p:nvPr>
        </p:nvSpPr>
        <p:spPr>
          <a:xfrm>
            <a:off x="1071223" y="1066800"/>
            <a:ext cx="5367527" cy="283352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8"/>
          <p:cNvSpPr txBox="1">
            <a:spLocks noGrp="1"/>
          </p:cNvSpPr>
          <p:nvPr>
            <p:ph type="subTitle" idx="1"/>
          </p:nvPr>
        </p:nvSpPr>
        <p:spPr>
          <a:xfrm>
            <a:off x="1071223" y="4074784"/>
            <a:ext cx="5367526" cy="1640216"/>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SzPts val="2800"/>
              <a:buNone/>
              <a:defRPr/>
            </a:lvl1pPr>
            <a:lvl2pPr lvl="1" algn="l">
              <a:lnSpc>
                <a:spcPct val="110000"/>
              </a:lnSpc>
              <a:spcBef>
                <a:spcPts val="500"/>
              </a:spcBef>
              <a:spcAft>
                <a:spcPts val="0"/>
              </a:spcAft>
              <a:buSzPts val="1800"/>
              <a:buChar char="•"/>
              <a:defRPr/>
            </a:lvl2pPr>
            <a:lvl3pPr lvl="2" algn="l">
              <a:lnSpc>
                <a:spcPct val="110000"/>
              </a:lnSpc>
              <a:spcBef>
                <a:spcPts val="500"/>
              </a:spcBef>
              <a:spcAft>
                <a:spcPts val="0"/>
              </a:spcAft>
              <a:buSzPts val="1800"/>
              <a:buChar char="•"/>
              <a:defRPr/>
            </a:lvl3pPr>
            <a:lvl4pPr lvl="3" algn="l">
              <a:lnSpc>
                <a:spcPct val="110000"/>
              </a:lnSpc>
              <a:spcBef>
                <a:spcPts val="500"/>
              </a:spcBef>
              <a:spcAft>
                <a:spcPts val="0"/>
              </a:spcAft>
              <a:buSzPts val="1800"/>
              <a:buChar char="•"/>
              <a:defRPr/>
            </a:lvl4pPr>
            <a:lvl5pPr lvl="4" algn="l">
              <a:lnSpc>
                <a:spcPct val="11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63" name="Google Shape;63;p28"/>
          <p:cNvSpPr>
            <a:spLocks noGrp="1"/>
          </p:cNvSpPr>
          <p:nvPr>
            <p:ph type="pic" idx="2"/>
          </p:nvPr>
        </p:nvSpPr>
        <p:spPr>
          <a:xfrm>
            <a:off x="7013448" y="1014984"/>
            <a:ext cx="4123944" cy="2322576"/>
          </a:xfrm>
          <a:prstGeom prst="rect">
            <a:avLst/>
          </a:prstGeom>
          <a:solidFill>
            <a:schemeClr val="accent6"/>
          </a:solidFill>
          <a:ln>
            <a:noFill/>
          </a:ln>
        </p:spPr>
      </p:sp>
      <p:sp>
        <p:nvSpPr>
          <p:cNvPr id="64" name="Google Shape;64;p28"/>
          <p:cNvSpPr>
            <a:spLocks noGrp="1"/>
          </p:cNvSpPr>
          <p:nvPr>
            <p:ph type="pic" idx="3"/>
          </p:nvPr>
        </p:nvSpPr>
        <p:spPr>
          <a:xfrm>
            <a:off x="7013448" y="3511296"/>
            <a:ext cx="4123944" cy="2322576"/>
          </a:xfrm>
          <a:prstGeom prst="rect">
            <a:avLst/>
          </a:prstGeom>
          <a:solidFill>
            <a:schemeClr val="accent6"/>
          </a:solidFill>
          <a:ln>
            <a:noFill/>
          </a:ln>
        </p:spPr>
      </p:sp>
      <p:sp>
        <p:nvSpPr>
          <p:cNvPr id="65" name="Google Shape;65;p28"/>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losing">
  <p:cSld name="Closing">
    <p:spTree>
      <p:nvGrpSpPr>
        <p:cNvPr id="1" name="Shape 68"/>
        <p:cNvGrpSpPr/>
        <p:nvPr/>
      </p:nvGrpSpPr>
      <p:grpSpPr>
        <a:xfrm>
          <a:off x="0" y="0"/>
          <a:ext cx="0" cy="0"/>
          <a:chOff x="0" y="0"/>
          <a:chExt cx="0" cy="0"/>
        </a:xfrm>
      </p:grpSpPr>
      <p:sp>
        <p:nvSpPr>
          <p:cNvPr id="69" name="Google Shape;69;p29"/>
          <p:cNvSpPr/>
          <p:nvPr/>
        </p:nvSpPr>
        <p:spPr>
          <a:xfrm>
            <a:off x="0" y="0"/>
            <a:ext cx="12188952" cy="6858000"/>
          </a:xfrm>
          <a:prstGeom prst="rect">
            <a:avLst/>
          </a:prstGeom>
          <a:solidFill>
            <a:srgbClr val="DFD9D4">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venir"/>
              <a:ea typeface="Avenir"/>
              <a:cs typeface="Avenir"/>
              <a:sym typeface="Avenir"/>
            </a:endParaRPr>
          </a:p>
        </p:txBody>
      </p:sp>
      <p:sp>
        <p:nvSpPr>
          <p:cNvPr id="70" name="Google Shape;70;p29"/>
          <p:cNvSpPr txBox="1">
            <a:spLocks noGrp="1"/>
          </p:cNvSpPr>
          <p:nvPr>
            <p:ph type="ctrTitle"/>
          </p:nvPr>
        </p:nvSpPr>
        <p:spPr>
          <a:xfrm>
            <a:off x="996275" y="394623"/>
            <a:ext cx="5996619" cy="213103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1" name="Google Shape;71;p29"/>
          <p:cNvGrpSpPr/>
          <p:nvPr/>
        </p:nvGrpSpPr>
        <p:grpSpPr>
          <a:xfrm rot="10800000" flipH="1">
            <a:off x="8194385" y="20961"/>
            <a:ext cx="3997615" cy="6816079"/>
            <a:chOff x="8059620" y="41922"/>
            <a:chExt cx="3997615" cy="6816077"/>
          </a:xfrm>
        </p:grpSpPr>
        <p:pic>
          <p:nvPicPr>
            <p:cNvPr id="72" name="Google Shape;72;p29" descr="A picture containing sitting, dark, front, cat&#10;&#10;Description automatically generated"/>
            <p:cNvPicPr preferRelativeResize="0"/>
            <p:nvPr/>
          </p:nvPicPr>
          <p:blipFill rotWithShape="1">
            <a:blip r:embed="rId2">
              <a:alphaModFix amt="7000"/>
            </a:blip>
            <a:srcRect/>
            <a:stretch/>
          </p:blipFill>
          <p:spPr>
            <a:xfrm flipH="1">
              <a:off x="8059620" y="1345934"/>
              <a:ext cx="3997615" cy="5512065"/>
            </a:xfrm>
            <a:prstGeom prst="rect">
              <a:avLst/>
            </a:prstGeom>
            <a:noFill/>
            <a:ln>
              <a:noFill/>
            </a:ln>
          </p:spPr>
        </p:pic>
        <p:pic>
          <p:nvPicPr>
            <p:cNvPr id="73" name="Google Shape;73;p29" descr="A picture containing sitting, dark, front, cat&#10;&#10;Description automatically generated"/>
            <p:cNvPicPr preferRelativeResize="0"/>
            <p:nvPr/>
          </p:nvPicPr>
          <p:blipFill rotWithShape="1">
            <a:blip r:embed="rId3">
              <a:alphaModFix amt="15000"/>
            </a:blip>
            <a:srcRect/>
            <a:stretch/>
          </p:blipFill>
          <p:spPr>
            <a:xfrm>
              <a:off x="8915400" y="41922"/>
              <a:ext cx="3141835" cy="6816077"/>
            </a:xfrm>
            <a:prstGeom prst="rect">
              <a:avLst/>
            </a:prstGeom>
            <a:noFill/>
            <a:ln>
              <a:noFill/>
            </a:ln>
          </p:spPr>
        </p:pic>
      </p:grpSp>
      <p:sp>
        <p:nvSpPr>
          <p:cNvPr id="74" name="Google Shape;74;p29"/>
          <p:cNvSpPr txBox="1">
            <a:spLocks noGrp="1"/>
          </p:cNvSpPr>
          <p:nvPr>
            <p:ph type="subTitle" idx="1"/>
          </p:nvPr>
        </p:nvSpPr>
        <p:spPr>
          <a:xfrm>
            <a:off x="7185429" y="381000"/>
            <a:ext cx="3997745" cy="2133600"/>
          </a:xfrm>
          <a:prstGeom prst="rect">
            <a:avLst/>
          </a:prstGeom>
          <a:noFill/>
          <a:ln>
            <a:noFill/>
          </a:ln>
        </p:spPr>
        <p:txBody>
          <a:bodyPr spcFirstLastPara="1" wrap="square" lIns="91425" tIns="45700" rIns="91425" bIns="45700" anchor="ctr" anchorCtr="0">
            <a:normAutofit/>
          </a:bodyPr>
          <a:lstStyle>
            <a:lvl1pPr lvl="0" algn="l">
              <a:lnSpc>
                <a:spcPct val="110000"/>
              </a:lnSpc>
              <a:spcBef>
                <a:spcPts val="1000"/>
              </a:spcBef>
              <a:spcAft>
                <a:spcPts val="0"/>
              </a:spcAft>
              <a:buSzPts val="2800"/>
              <a:buNone/>
              <a:defRPr/>
            </a:lvl1pPr>
            <a:lvl2pPr lvl="1" algn="l">
              <a:lnSpc>
                <a:spcPct val="110000"/>
              </a:lnSpc>
              <a:spcBef>
                <a:spcPts val="500"/>
              </a:spcBef>
              <a:spcAft>
                <a:spcPts val="0"/>
              </a:spcAft>
              <a:buSzPts val="1800"/>
              <a:buChar char="•"/>
              <a:defRPr/>
            </a:lvl2pPr>
            <a:lvl3pPr lvl="2" algn="l">
              <a:lnSpc>
                <a:spcPct val="110000"/>
              </a:lnSpc>
              <a:spcBef>
                <a:spcPts val="500"/>
              </a:spcBef>
              <a:spcAft>
                <a:spcPts val="0"/>
              </a:spcAft>
              <a:buSzPts val="1800"/>
              <a:buChar char="•"/>
              <a:defRPr/>
            </a:lvl3pPr>
            <a:lvl4pPr lvl="3" algn="l">
              <a:lnSpc>
                <a:spcPct val="110000"/>
              </a:lnSpc>
              <a:spcBef>
                <a:spcPts val="500"/>
              </a:spcBef>
              <a:spcAft>
                <a:spcPts val="0"/>
              </a:spcAft>
              <a:buSzPts val="1800"/>
              <a:buChar char="•"/>
              <a:defRPr/>
            </a:lvl4pPr>
            <a:lvl5pPr lvl="4" algn="l">
              <a:lnSpc>
                <a:spcPct val="11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75" name="Google Shape;75;p29"/>
          <p:cNvSpPr>
            <a:spLocks noGrp="1"/>
          </p:cNvSpPr>
          <p:nvPr>
            <p:ph type="pic" idx="2"/>
          </p:nvPr>
        </p:nvSpPr>
        <p:spPr>
          <a:xfrm>
            <a:off x="813816" y="2670048"/>
            <a:ext cx="5175504" cy="3639312"/>
          </a:xfrm>
          <a:prstGeom prst="rect">
            <a:avLst/>
          </a:prstGeom>
          <a:solidFill>
            <a:schemeClr val="accent6"/>
          </a:solidFill>
          <a:ln>
            <a:noFill/>
          </a:ln>
        </p:spPr>
      </p:sp>
      <p:sp>
        <p:nvSpPr>
          <p:cNvPr id="76" name="Google Shape;76;p29"/>
          <p:cNvSpPr>
            <a:spLocks noGrp="1"/>
          </p:cNvSpPr>
          <p:nvPr>
            <p:ph type="pic" idx="3"/>
          </p:nvPr>
        </p:nvSpPr>
        <p:spPr>
          <a:xfrm>
            <a:off x="6190488" y="2670048"/>
            <a:ext cx="5175504" cy="3639312"/>
          </a:xfrm>
          <a:prstGeom prst="rect">
            <a:avLst/>
          </a:prstGeom>
          <a:solidFill>
            <a:schemeClr val="accent6"/>
          </a:solidFill>
          <a:ln>
            <a:noFill/>
          </a:ln>
        </p:spPr>
      </p:sp>
      <p:sp>
        <p:nvSpPr>
          <p:cNvPr id="77" name="Google Shape;77;p29"/>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break">
  <p:cSld name="Section break">
    <p:spTree>
      <p:nvGrpSpPr>
        <p:cNvPr id="1" name="Shape 80"/>
        <p:cNvGrpSpPr/>
        <p:nvPr/>
      </p:nvGrpSpPr>
      <p:grpSpPr>
        <a:xfrm>
          <a:off x="0" y="0"/>
          <a:ext cx="0" cy="0"/>
          <a:chOff x="0" y="0"/>
          <a:chExt cx="0" cy="0"/>
        </a:xfrm>
      </p:grpSpPr>
      <p:sp>
        <p:nvSpPr>
          <p:cNvPr id="81" name="Google Shape;81;p30"/>
          <p:cNvSpPr/>
          <p:nvPr/>
        </p:nvSpPr>
        <p:spPr>
          <a:xfrm>
            <a:off x="0" y="0"/>
            <a:ext cx="12188952" cy="6858000"/>
          </a:xfrm>
          <a:prstGeom prst="rect">
            <a:avLst/>
          </a:prstGeom>
          <a:solidFill>
            <a:srgbClr val="DFD9D4">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venir"/>
              <a:ea typeface="Avenir"/>
              <a:cs typeface="Avenir"/>
              <a:sym typeface="Avenir"/>
            </a:endParaRPr>
          </a:p>
        </p:txBody>
      </p:sp>
      <p:grpSp>
        <p:nvGrpSpPr>
          <p:cNvPr id="82" name="Google Shape;82;p30"/>
          <p:cNvGrpSpPr/>
          <p:nvPr/>
        </p:nvGrpSpPr>
        <p:grpSpPr>
          <a:xfrm>
            <a:off x="6477000" y="0"/>
            <a:ext cx="5711952" cy="5071492"/>
            <a:chOff x="4464881" y="0"/>
            <a:chExt cx="7724071" cy="6858000"/>
          </a:xfrm>
        </p:grpSpPr>
        <p:pic>
          <p:nvPicPr>
            <p:cNvPr id="83" name="Google Shape;83;p30" descr="A picture containing holding&#10;&#10;Description automatically generated"/>
            <p:cNvPicPr preferRelativeResize="0"/>
            <p:nvPr/>
          </p:nvPicPr>
          <p:blipFill rotWithShape="1">
            <a:blip r:embed="rId2">
              <a:alphaModFix amt="15000"/>
            </a:blip>
            <a:srcRect/>
            <a:stretch/>
          </p:blipFill>
          <p:spPr>
            <a:xfrm>
              <a:off x="7073255" y="0"/>
              <a:ext cx="5115697" cy="6858000"/>
            </a:xfrm>
            <a:prstGeom prst="rect">
              <a:avLst/>
            </a:prstGeom>
            <a:noFill/>
            <a:ln>
              <a:noFill/>
            </a:ln>
          </p:spPr>
        </p:pic>
        <p:pic>
          <p:nvPicPr>
            <p:cNvPr id="84" name="Google Shape;84;p30" descr="A picture containing holding, flower&#10;&#10;Description automatically generated"/>
            <p:cNvPicPr preferRelativeResize="0"/>
            <p:nvPr/>
          </p:nvPicPr>
          <p:blipFill rotWithShape="1">
            <a:blip r:embed="rId3">
              <a:alphaModFix amt="7000"/>
            </a:blip>
            <a:srcRect/>
            <a:stretch/>
          </p:blipFill>
          <p:spPr>
            <a:xfrm rot="-5400000">
              <a:off x="5412135" y="-947254"/>
              <a:ext cx="5562598" cy="7457106"/>
            </a:xfrm>
            <a:prstGeom prst="rect">
              <a:avLst/>
            </a:prstGeom>
            <a:noFill/>
            <a:ln>
              <a:noFill/>
            </a:ln>
          </p:spPr>
        </p:pic>
      </p:grpSp>
      <p:sp>
        <p:nvSpPr>
          <p:cNvPr id="85" name="Google Shape;85;p30"/>
          <p:cNvSpPr txBox="1">
            <a:spLocks noGrp="1"/>
          </p:cNvSpPr>
          <p:nvPr>
            <p:ph type="ctrTitle"/>
          </p:nvPr>
        </p:nvSpPr>
        <p:spPr>
          <a:xfrm>
            <a:off x="1293876" y="304801"/>
            <a:ext cx="9601200" cy="2301875"/>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4400"/>
              <a:buFont typeface="EB Garamond"/>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0"/>
          <p:cNvSpPr txBox="1">
            <a:spLocks noGrp="1"/>
          </p:cNvSpPr>
          <p:nvPr>
            <p:ph type="subTitle" idx="1"/>
          </p:nvPr>
        </p:nvSpPr>
        <p:spPr>
          <a:xfrm>
            <a:off x="1712976" y="2743201"/>
            <a:ext cx="8763001" cy="914400"/>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1000"/>
              </a:spcBef>
              <a:spcAft>
                <a:spcPts val="0"/>
              </a:spcAft>
              <a:buSzPts val="2800"/>
              <a:buNone/>
              <a:defRPr/>
            </a:lvl1pPr>
            <a:lvl2pPr lvl="1" algn="l">
              <a:lnSpc>
                <a:spcPct val="110000"/>
              </a:lnSpc>
              <a:spcBef>
                <a:spcPts val="500"/>
              </a:spcBef>
              <a:spcAft>
                <a:spcPts val="0"/>
              </a:spcAft>
              <a:buSzPts val="1800"/>
              <a:buChar char="•"/>
              <a:defRPr/>
            </a:lvl2pPr>
            <a:lvl3pPr lvl="2" algn="l">
              <a:lnSpc>
                <a:spcPct val="110000"/>
              </a:lnSpc>
              <a:spcBef>
                <a:spcPts val="500"/>
              </a:spcBef>
              <a:spcAft>
                <a:spcPts val="0"/>
              </a:spcAft>
              <a:buSzPts val="1800"/>
              <a:buChar char="•"/>
              <a:defRPr/>
            </a:lvl3pPr>
            <a:lvl4pPr lvl="3" algn="l">
              <a:lnSpc>
                <a:spcPct val="110000"/>
              </a:lnSpc>
              <a:spcBef>
                <a:spcPts val="500"/>
              </a:spcBef>
              <a:spcAft>
                <a:spcPts val="0"/>
              </a:spcAft>
              <a:buSzPts val="1800"/>
              <a:buChar char="•"/>
              <a:defRPr/>
            </a:lvl4pPr>
            <a:lvl5pPr lvl="4" algn="l">
              <a:lnSpc>
                <a:spcPct val="11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87" name="Google Shape;87;p30"/>
          <p:cNvSpPr>
            <a:spLocks noGrp="1"/>
          </p:cNvSpPr>
          <p:nvPr>
            <p:ph type="pic" idx="2"/>
          </p:nvPr>
        </p:nvSpPr>
        <p:spPr>
          <a:xfrm>
            <a:off x="0" y="3886200"/>
            <a:ext cx="4059936" cy="2971800"/>
          </a:xfrm>
          <a:prstGeom prst="rect">
            <a:avLst/>
          </a:prstGeom>
          <a:solidFill>
            <a:schemeClr val="accent6"/>
          </a:solidFill>
          <a:ln>
            <a:noFill/>
          </a:ln>
        </p:spPr>
      </p:sp>
      <p:sp>
        <p:nvSpPr>
          <p:cNvPr id="88" name="Google Shape;88;p30"/>
          <p:cNvSpPr>
            <a:spLocks noGrp="1"/>
          </p:cNvSpPr>
          <p:nvPr>
            <p:ph type="pic" idx="3"/>
          </p:nvPr>
        </p:nvSpPr>
        <p:spPr>
          <a:xfrm>
            <a:off x="4050792" y="3886200"/>
            <a:ext cx="4087368" cy="2971800"/>
          </a:xfrm>
          <a:prstGeom prst="rect">
            <a:avLst/>
          </a:prstGeom>
          <a:solidFill>
            <a:schemeClr val="accent6"/>
          </a:solidFill>
          <a:ln>
            <a:noFill/>
          </a:ln>
        </p:spPr>
      </p:sp>
      <p:sp>
        <p:nvSpPr>
          <p:cNvPr id="89" name="Google Shape;89;p30"/>
          <p:cNvSpPr>
            <a:spLocks noGrp="1"/>
          </p:cNvSpPr>
          <p:nvPr>
            <p:ph type="pic" idx="4"/>
          </p:nvPr>
        </p:nvSpPr>
        <p:spPr>
          <a:xfrm>
            <a:off x="8132064" y="3886200"/>
            <a:ext cx="4059936" cy="2971800"/>
          </a:xfrm>
          <a:prstGeom prst="rect">
            <a:avLst/>
          </a:prstGeom>
          <a:solidFill>
            <a:schemeClr val="accent6"/>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90"/>
        <p:cNvGrpSpPr/>
        <p:nvPr/>
      </p:nvGrpSpPr>
      <p:grpSpPr>
        <a:xfrm>
          <a:off x="0" y="0"/>
          <a:ext cx="0" cy="0"/>
          <a:chOff x="0" y="0"/>
          <a:chExt cx="0" cy="0"/>
        </a:xfrm>
      </p:grpSpPr>
      <p:sp>
        <p:nvSpPr>
          <p:cNvPr id="91" name="Google Shape;91;p31"/>
          <p:cNvSpPr txBox="1">
            <a:spLocks noGrp="1"/>
          </p:cNvSpPr>
          <p:nvPr>
            <p:ph type="title"/>
          </p:nvPr>
        </p:nvSpPr>
        <p:spPr>
          <a:xfrm>
            <a:off x="458694" y="365760"/>
            <a:ext cx="10895106"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1"/>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1"/>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1"/>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31"/>
          <p:cNvSpPr>
            <a:spLocks noGrp="1"/>
          </p:cNvSpPr>
          <p:nvPr>
            <p:ph type="pic" idx="2"/>
          </p:nvPr>
        </p:nvSpPr>
        <p:spPr>
          <a:xfrm>
            <a:off x="474202" y="2659090"/>
            <a:ext cx="2624328" cy="1801368"/>
          </a:xfrm>
          <a:prstGeom prst="rect">
            <a:avLst/>
          </a:prstGeom>
          <a:noFill/>
          <a:ln>
            <a:noFill/>
          </a:ln>
        </p:spPr>
      </p:sp>
      <p:sp>
        <p:nvSpPr>
          <p:cNvPr id="96" name="Google Shape;96;p31"/>
          <p:cNvSpPr txBox="1">
            <a:spLocks noGrp="1"/>
          </p:cNvSpPr>
          <p:nvPr>
            <p:ph type="body" idx="1"/>
          </p:nvPr>
        </p:nvSpPr>
        <p:spPr>
          <a:xfrm>
            <a:off x="464677" y="4749272"/>
            <a:ext cx="262432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000"/>
              <a:buNone/>
              <a:defRPr sz="2000">
                <a:solidFill>
                  <a:schemeClr val="dk1"/>
                </a:solidFill>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1"/>
          <p:cNvSpPr txBox="1">
            <a:spLocks noGrp="1"/>
          </p:cNvSpPr>
          <p:nvPr>
            <p:ph type="body" idx="3"/>
          </p:nvPr>
        </p:nvSpPr>
        <p:spPr>
          <a:xfrm>
            <a:off x="464677" y="5143581"/>
            <a:ext cx="262432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None/>
              <a:defRPr sz="1600" b="0">
                <a:solidFill>
                  <a:schemeClr val="dk1"/>
                </a:solidFill>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31"/>
          <p:cNvSpPr>
            <a:spLocks noGrp="1"/>
          </p:cNvSpPr>
          <p:nvPr>
            <p:ph type="pic" idx="4"/>
          </p:nvPr>
        </p:nvSpPr>
        <p:spPr>
          <a:xfrm>
            <a:off x="3351870" y="2659090"/>
            <a:ext cx="2624328" cy="1801368"/>
          </a:xfrm>
          <a:prstGeom prst="rect">
            <a:avLst/>
          </a:prstGeom>
          <a:noFill/>
          <a:ln>
            <a:noFill/>
          </a:ln>
        </p:spPr>
      </p:sp>
      <p:sp>
        <p:nvSpPr>
          <p:cNvPr id="99" name="Google Shape;99;p31"/>
          <p:cNvSpPr txBox="1">
            <a:spLocks noGrp="1"/>
          </p:cNvSpPr>
          <p:nvPr>
            <p:ph type="body" idx="5"/>
          </p:nvPr>
        </p:nvSpPr>
        <p:spPr>
          <a:xfrm>
            <a:off x="3342320" y="4749272"/>
            <a:ext cx="262432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000"/>
              <a:buNone/>
              <a:defRPr sz="2000">
                <a:solidFill>
                  <a:schemeClr val="dk1"/>
                </a:solidFill>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31"/>
          <p:cNvSpPr txBox="1">
            <a:spLocks noGrp="1"/>
          </p:cNvSpPr>
          <p:nvPr>
            <p:ph type="body" idx="6"/>
          </p:nvPr>
        </p:nvSpPr>
        <p:spPr>
          <a:xfrm>
            <a:off x="3342320" y="5143581"/>
            <a:ext cx="262432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None/>
              <a:defRPr sz="1600" b="0">
                <a:solidFill>
                  <a:schemeClr val="dk1"/>
                </a:solidFill>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1"/>
          <p:cNvSpPr>
            <a:spLocks noGrp="1"/>
          </p:cNvSpPr>
          <p:nvPr>
            <p:ph type="pic" idx="7"/>
          </p:nvPr>
        </p:nvSpPr>
        <p:spPr>
          <a:xfrm>
            <a:off x="6227020" y="2659090"/>
            <a:ext cx="2624328" cy="1801368"/>
          </a:xfrm>
          <a:prstGeom prst="rect">
            <a:avLst/>
          </a:prstGeom>
          <a:noFill/>
          <a:ln>
            <a:noFill/>
          </a:ln>
        </p:spPr>
      </p:sp>
      <p:sp>
        <p:nvSpPr>
          <p:cNvPr id="102" name="Google Shape;102;p31"/>
          <p:cNvSpPr txBox="1">
            <a:spLocks noGrp="1"/>
          </p:cNvSpPr>
          <p:nvPr>
            <p:ph type="body" idx="8"/>
          </p:nvPr>
        </p:nvSpPr>
        <p:spPr>
          <a:xfrm>
            <a:off x="6235064" y="4749272"/>
            <a:ext cx="262432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000"/>
              <a:buNone/>
              <a:defRPr sz="2000">
                <a:solidFill>
                  <a:schemeClr val="dk1"/>
                </a:solidFill>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31"/>
          <p:cNvSpPr txBox="1">
            <a:spLocks noGrp="1"/>
          </p:cNvSpPr>
          <p:nvPr>
            <p:ph type="body" idx="9"/>
          </p:nvPr>
        </p:nvSpPr>
        <p:spPr>
          <a:xfrm>
            <a:off x="6235064" y="5143581"/>
            <a:ext cx="262432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None/>
              <a:defRPr sz="1600" b="0">
                <a:solidFill>
                  <a:schemeClr val="dk1"/>
                </a:solidFill>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31"/>
          <p:cNvSpPr>
            <a:spLocks noGrp="1"/>
          </p:cNvSpPr>
          <p:nvPr>
            <p:ph type="pic" idx="13"/>
          </p:nvPr>
        </p:nvSpPr>
        <p:spPr>
          <a:xfrm>
            <a:off x="9113391" y="2631493"/>
            <a:ext cx="2624328" cy="1801368"/>
          </a:xfrm>
          <a:prstGeom prst="rect">
            <a:avLst/>
          </a:prstGeom>
          <a:noFill/>
          <a:ln>
            <a:noFill/>
          </a:ln>
        </p:spPr>
      </p:sp>
      <p:sp>
        <p:nvSpPr>
          <p:cNvPr id="105" name="Google Shape;105;p31"/>
          <p:cNvSpPr txBox="1">
            <a:spLocks noGrp="1"/>
          </p:cNvSpPr>
          <p:nvPr>
            <p:ph type="body" idx="14"/>
          </p:nvPr>
        </p:nvSpPr>
        <p:spPr>
          <a:xfrm>
            <a:off x="9113391" y="4749272"/>
            <a:ext cx="262432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000"/>
              <a:buNone/>
              <a:defRPr sz="2000">
                <a:solidFill>
                  <a:schemeClr val="dk1"/>
                </a:solidFill>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1"/>
          <p:cNvSpPr txBox="1">
            <a:spLocks noGrp="1"/>
          </p:cNvSpPr>
          <p:nvPr>
            <p:ph type="body" idx="15"/>
          </p:nvPr>
        </p:nvSpPr>
        <p:spPr>
          <a:xfrm>
            <a:off x="9113391" y="5143581"/>
            <a:ext cx="262432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None/>
              <a:defRPr sz="1600" b="0">
                <a:solidFill>
                  <a:schemeClr val="dk1"/>
                </a:solidFill>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7"/>
        <p:cNvGrpSpPr/>
        <p:nvPr/>
      </p:nvGrpSpPr>
      <p:grpSpPr>
        <a:xfrm>
          <a:off x="0" y="0"/>
          <a:ext cx="0" cy="0"/>
          <a:chOff x="0" y="0"/>
          <a:chExt cx="0" cy="0"/>
        </a:xfrm>
      </p:grpSpPr>
      <p:sp>
        <p:nvSpPr>
          <p:cNvPr id="108" name="Google Shape;108;p32"/>
          <p:cNvSpPr txBox="1">
            <a:spLocks noGrp="1"/>
          </p:cNvSpPr>
          <p:nvPr>
            <p:ph type="title"/>
          </p:nvPr>
        </p:nvSpPr>
        <p:spPr>
          <a:xfrm>
            <a:off x="458694" y="365125"/>
            <a:ext cx="11274612"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32"/>
          <p:cNvSpPr txBox="1">
            <a:spLocks noGrp="1"/>
          </p:cNvSpPr>
          <p:nvPr>
            <p:ph type="body" idx="1"/>
          </p:nvPr>
        </p:nvSpPr>
        <p:spPr>
          <a:xfrm>
            <a:off x="465256" y="1752600"/>
            <a:ext cx="5532319"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0" i="0"/>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0" name="Google Shape;110;p32"/>
          <p:cNvSpPr txBox="1">
            <a:spLocks noGrp="1"/>
          </p:cNvSpPr>
          <p:nvPr>
            <p:ph type="body" idx="2"/>
          </p:nvPr>
        </p:nvSpPr>
        <p:spPr>
          <a:xfrm>
            <a:off x="465256" y="2666999"/>
            <a:ext cx="5532319" cy="3522663"/>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SzPts val="2000"/>
              <a:buChar char="•"/>
              <a:defRPr sz="2000"/>
            </a:lvl1pPr>
            <a:lvl2pPr marL="914400" lvl="1" indent="-342900" algn="l">
              <a:lnSpc>
                <a:spcPct val="110000"/>
              </a:lnSpc>
              <a:spcBef>
                <a:spcPts val="500"/>
              </a:spcBef>
              <a:spcAft>
                <a:spcPts val="0"/>
              </a:spcAft>
              <a:buSzPts val="1800"/>
              <a:buChar char="•"/>
              <a:defRPr sz="1800"/>
            </a:lvl2pPr>
            <a:lvl3pPr marL="1371600" lvl="2" indent="-330200" algn="l">
              <a:lnSpc>
                <a:spcPct val="110000"/>
              </a:lnSpc>
              <a:spcBef>
                <a:spcPts val="500"/>
              </a:spcBef>
              <a:spcAft>
                <a:spcPts val="0"/>
              </a:spcAft>
              <a:buSzPts val="1600"/>
              <a:buChar char="•"/>
              <a:defRPr sz="1600"/>
            </a:lvl3pPr>
            <a:lvl4pPr marL="1828800" lvl="3" indent="-317500" algn="l">
              <a:lnSpc>
                <a:spcPct val="110000"/>
              </a:lnSpc>
              <a:spcBef>
                <a:spcPts val="500"/>
              </a:spcBef>
              <a:spcAft>
                <a:spcPts val="0"/>
              </a:spcAft>
              <a:buSzPts val="1400"/>
              <a:buChar char="•"/>
              <a:defRPr sz="1400"/>
            </a:lvl4pPr>
            <a:lvl5pPr marL="2286000" lvl="4" indent="-317500" algn="l">
              <a:lnSpc>
                <a:spcPct val="11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2"/>
          <p:cNvSpPr txBox="1">
            <a:spLocks noGrp="1"/>
          </p:cNvSpPr>
          <p:nvPr>
            <p:ph type="body" idx="3"/>
          </p:nvPr>
        </p:nvSpPr>
        <p:spPr>
          <a:xfrm>
            <a:off x="6172200" y="1752600"/>
            <a:ext cx="556110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0" i="0"/>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2" name="Google Shape;112;p32"/>
          <p:cNvSpPr txBox="1">
            <a:spLocks noGrp="1"/>
          </p:cNvSpPr>
          <p:nvPr>
            <p:ph type="body" idx="4"/>
          </p:nvPr>
        </p:nvSpPr>
        <p:spPr>
          <a:xfrm>
            <a:off x="6172200" y="2666999"/>
            <a:ext cx="5561106" cy="3522663"/>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SzPts val="2000"/>
              <a:buChar char="•"/>
              <a:defRPr sz="2000"/>
            </a:lvl1pPr>
            <a:lvl2pPr marL="914400" lvl="1" indent="-342900" algn="l">
              <a:lnSpc>
                <a:spcPct val="110000"/>
              </a:lnSpc>
              <a:spcBef>
                <a:spcPts val="500"/>
              </a:spcBef>
              <a:spcAft>
                <a:spcPts val="0"/>
              </a:spcAft>
              <a:buSzPts val="1800"/>
              <a:buChar char="•"/>
              <a:defRPr sz="1800"/>
            </a:lvl2pPr>
            <a:lvl3pPr marL="1371600" lvl="2" indent="-330200" algn="l">
              <a:lnSpc>
                <a:spcPct val="110000"/>
              </a:lnSpc>
              <a:spcBef>
                <a:spcPts val="500"/>
              </a:spcBef>
              <a:spcAft>
                <a:spcPts val="0"/>
              </a:spcAft>
              <a:buSzPts val="1600"/>
              <a:buChar char="•"/>
              <a:defRPr sz="1600"/>
            </a:lvl3pPr>
            <a:lvl4pPr marL="1828800" lvl="3" indent="-317500" algn="l">
              <a:lnSpc>
                <a:spcPct val="110000"/>
              </a:lnSpc>
              <a:spcBef>
                <a:spcPts val="500"/>
              </a:spcBef>
              <a:spcAft>
                <a:spcPts val="0"/>
              </a:spcAft>
              <a:buSzPts val="1400"/>
              <a:buChar char="•"/>
              <a:defRPr sz="1400"/>
            </a:lvl4pPr>
            <a:lvl5pPr marL="2286000" lvl="4" indent="-317500" algn="l">
              <a:lnSpc>
                <a:spcPct val="11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2"/>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2"/>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2"/>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16"/>
        <p:cNvGrpSpPr/>
        <p:nvPr/>
      </p:nvGrpSpPr>
      <p:grpSpPr>
        <a:xfrm>
          <a:off x="0" y="0"/>
          <a:ext cx="0" cy="0"/>
          <a:chOff x="0" y="0"/>
          <a:chExt cx="0" cy="0"/>
        </a:xfrm>
      </p:grpSpPr>
      <p:sp>
        <p:nvSpPr>
          <p:cNvPr id="117" name="Google Shape;117;p33"/>
          <p:cNvSpPr txBox="1">
            <a:spLocks noGrp="1"/>
          </p:cNvSpPr>
          <p:nvPr>
            <p:ph type="title"/>
          </p:nvPr>
        </p:nvSpPr>
        <p:spPr>
          <a:xfrm>
            <a:off x="458694" y="365125"/>
            <a:ext cx="11274612"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33"/>
          <p:cNvSpPr txBox="1">
            <a:spLocks noGrp="1"/>
          </p:cNvSpPr>
          <p:nvPr>
            <p:ph type="body" idx="1"/>
          </p:nvPr>
        </p:nvSpPr>
        <p:spPr>
          <a:xfrm>
            <a:off x="465256" y="1752600"/>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0" i="0"/>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9" name="Google Shape;119;p33"/>
          <p:cNvSpPr txBox="1">
            <a:spLocks noGrp="1"/>
          </p:cNvSpPr>
          <p:nvPr>
            <p:ph type="body" idx="2"/>
          </p:nvPr>
        </p:nvSpPr>
        <p:spPr>
          <a:xfrm>
            <a:off x="465256" y="2666999"/>
            <a:ext cx="3291840" cy="3522663"/>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SzPts val="2000"/>
              <a:buChar char="•"/>
              <a:defRPr sz="2000"/>
            </a:lvl1pPr>
            <a:lvl2pPr marL="914400" lvl="1" indent="-342900" algn="l">
              <a:lnSpc>
                <a:spcPct val="110000"/>
              </a:lnSpc>
              <a:spcBef>
                <a:spcPts val="500"/>
              </a:spcBef>
              <a:spcAft>
                <a:spcPts val="0"/>
              </a:spcAft>
              <a:buSzPts val="1800"/>
              <a:buChar char="•"/>
              <a:defRPr sz="1800"/>
            </a:lvl2pPr>
            <a:lvl3pPr marL="1371600" lvl="2" indent="-330200" algn="l">
              <a:lnSpc>
                <a:spcPct val="110000"/>
              </a:lnSpc>
              <a:spcBef>
                <a:spcPts val="500"/>
              </a:spcBef>
              <a:spcAft>
                <a:spcPts val="0"/>
              </a:spcAft>
              <a:buSzPts val="1600"/>
              <a:buChar char="•"/>
              <a:defRPr sz="1600"/>
            </a:lvl3pPr>
            <a:lvl4pPr marL="1828800" lvl="3" indent="-317500" algn="l">
              <a:lnSpc>
                <a:spcPct val="110000"/>
              </a:lnSpc>
              <a:spcBef>
                <a:spcPts val="500"/>
              </a:spcBef>
              <a:spcAft>
                <a:spcPts val="0"/>
              </a:spcAft>
              <a:buSzPts val="1400"/>
              <a:buChar char="•"/>
              <a:defRPr sz="1400"/>
            </a:lvl4pPr>
            <a:lvl5pPr marL="2286000" lvl="4" indent="-317500" algn="l">
              <a:lnSpc>
                <a:spcPct val="11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33"/>
          <p:cNvSpPr txBox="1">
            <a:spLocks noGrp="1"/>
          </p:cNvSpPr>
          <p:nvPr>
            <p:ph type="body" idx="3"/>
          </p:nvPr>
        </p:nvSpPr>
        <p:spPr>
          <a:xfrm>
            <a:off x="4453361" y="1752600"/>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0" i="0"/>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1" name="Google Shape;121;p33"/>
          <p:cNvSpPr txBox="1">
            <a:spLocks noGrp="1"/>
          </p:cNvSpPr>
          <p:nvPr>
            <p:ph type="body" idx="4"/>
          </p:nvPr>
        </p:nvSpPr>
        <p:spPr>
          <a:xfrm>
            <a:off x="4453361" y="2666999"/>
            <a:ext cx="3291840" cy="3522663"/>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SzPts val="2000"/>
              <a:buChar char="•"/>
              <a:defRPr sz="2000"/>
            </a:lvl1pPr>
            <a:lvl2pPr marL="914400" lvl="1" indent="-342900" algn="l">
              <a:lnSpc>
                <a:spcPct val="110000"/>
              </a:lnSpc>
              <a:spcBef>
                <a:spcPts val="500"/>
              </a:spcBef>
              <a:spcAft>
                <a:spcPts val="0"/>
              </a:spcAft>
              <a:buSzPts val="1800"/>
              <a:buChar char="•"/>
              <a:defRPr sz="1800"/>
            </a:lvl2pPr>
            <a:lvl3pPr marL="1371600" lvl="2" indent="-330200" algn="l">
              <a:lnSpc>
                <a:spcPct val="110000"/>
              </a:lnSpc>
              <a:spcBef>
                <a:spcPts val="500"/>
              </a:spcBef>
              <a:spcAft>
                <a:spcPts val="0"/>
              </a:spcAft>
              <a:buSzPts val="1600"/>
              <a:buChar char="•"/>
              <a:defRPr sz="1600"/>
            </a:lvl3pPr>
            <a:lvl4pPr marL="1828800" lvl="3" indent="-317500" algn="l">
              <a:lnSpc>
                <a:spcPct val="110000"/>
              </a:lnSpc>
              <a:spcBef>
                <a:spcPts val="500"/>
              </a:spcBef>
              <a:spcAft>
                <a:spcPts val="0"/>
              </a:spcAft>
              <a:buSzPts val="1400"/>
              <a:buChar char="•"/>
              <a:defRPr sz="1400"/>
            </a:lvl4pPr>
            <a:lvl5pPr marL="2286000" lvl="4" indent="-317500" algn="l">
              <a:lnSpc>
                <a:spcPct val="11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33"/>
          <p:cNvSpPr txBox="1">
            <a:spLocks noGrp="1"/>
          </p:cNvSpPr>
          <p:nvPr>
            <p:ph type="body" idx="5"/>
          </p:nvPr>
        </p:nvSpPr>
        <p:spPr>
          <a:xfrm>
            <a:off x="8441466" y="1757319"/>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0" i="0"/>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33"/>
          <p:cNvSpPr txBox="1">
            <a:spLocks noGrp="1"/>
          </p:cNvSpPr>
          <p:nvPr>
            <p:ph type="body" idx="6"/>
          </p:nvPr>
        </p:nvSpPr>
        <p:spPr>
          <a:xfrm>
            <a:off x="8441466" y="2671718"/>
            <a:ext cx="3291840" cy="3522663"/>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SzPts val="2000"/>
              <a:buChar char="•"/>
              <a:defRPr sz="2000"/>
            </a:lvl1pPr>
            <a:lvl2pPr marL="914400" lvl="1" indent="-342900" algn="l">
              <a:lnSpc>
                <a:spcPct val="110000"/>
              </a:lnSpc>
              <a:spcBef>
                <a:spcPts val="500"/>
              </a:spcBef>
              <a:spcAft>
                <a:spcPts val="0"/>
              </a:spcAft>
              <a:buSzPts val="1800"/>
              <a:buChar char="•"/>
              <a:defRPr sz="1800"/>
            </a:lvl2pPr>
            <a:lvl3pPr marL="1371600" lvl="2" indent="-330200" algn="l">
              <a:lnSpc>
                <a:spcPct val="110000"/>
              </a:lnSpc>
              <a:spcBef>
                <a:spcPts val="500"/>
              </a:spcBef>
              <a:spcAft>
                <a:spcPts val="0"/>
              </a:spcAft>
              <a:buSzPts val="1600"/>
              <a:buChar char="•"/>
              <a:defRPr sz="1600"/>
            </a:lvl3pPr>
            <a:lvl4pPr marL="1828800" lvl="3" indent="-317500" algn="l">
              <a:lnSpc>
                <a:spcPct val="110000"/>
              </a:lnSpc>
              <a:spcBef>
                <a:spcPts val="500"/>
              </a:spcBef>
              <a:spcAft>
                <a:spcPts val="0"/>
              </a:spcAft>
              <a:buSzPts val="1400"/>
              <a:buChar char="•"/>
              <a:defRPr sz="1400"/>
            </a:lvl4pPr>
            <a:lvl5pPr marL="2286000" lvl="4" indent="-317500" algn="l">
              <a:lnSpc>
                <a:spcPct val="11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33"/>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3"/>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3"/>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p:nvPr/>
        </p:nvSpPr>
        <p:spPr>
          <a:xfrm>
            <a:off x="0" y="0"/>
            <a:ext cx="12192000" cy="6858004"/>
          </a:xfrm>
          <a:prstGeom prst="rect">
            <a:avLst/>
          </a:prstGeom>
          <a:solidFill>
            <a:srgbClr val="DFD9D4">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11" name="Google Shape;11;p23"/>
          <p:cNvSpPr txBox="1">
            <a:spLocks noGrp="1"/>
          </p:cNvSpPr>
          <p:nvPr>
            <p:ph type="title"/>
          </p:nvPr>
        </p:nvSpPr>
        <p:spPr>
          <a:xfrm>
            <a:off x="458694" y="425450"/>
            <a:ext cx="11274612"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4400"/>
              <a:buFont typeface="EB Garamond"/>
              <a:buNone/>
              <a:defRPr sz="4400" b="0" i="0" u="none" strike="noStrike" cap="none">
                <a:solidFill>
                  <a:schemeClr val="dk1"/>
                </a:solidFill>
                <a:latin typeface="EB Garamond"/>
                <a:ea typeface="EB Garamond"/>
                <a:cs typeface="EB Garamond"/>
                <a:sym typeface="EB 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3"/>
          <p:cNvSpPr txBox="1">
            <a:spLocks noGrp="1"/>
          </p:cNvSpPr>
          <p:nvPr>
            <p:ph type="body" idx="1"/>
          </p:nvPr>
        </p:nvSpPr>
        <p:spPr>
          <a:xfrm>
            <a:off x="458694" y="1949450"/>
            <a:ext cx="11274612" cy="41957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chemeClr val="accent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3" name="Google Shape;13;p23"/>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 name="Google Shape;14;p23"/>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5" name="Google Shape;15;p23"/>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dk1"/>
                </a:solidFill>
                <a:latin typeface="Avenir"/>
                <a:ea typeface="Avenir"/>
                <a:cs typeface="Avenir"/>
                <a:sym typeface="Avenir"/>
              </a:defRPr>
            </a:lvl1pPr>
            <a:lvl2pPr marL="0" marR="0" lvl="1" indent="0" algn="r" rtl="0">
              <a:spcBef>
                <a:spcPts val="0"/>
              </a:spcBef>
              <a:buNone/>
              <a:defRPr sz="900" b="0" i="0" u="none" strike="noStrike" cap="none">
                <a:solidFill>
                  <a:schemeClr val="dk1"/>
                </a:solidFill>
                <a:latin typeface="Avenir"/>
                <a:ea typeface="Avenir"/>
                <a:cs typeface="Avenir"/>
                <a:sym typeface="Avenir"/>
              </a:defRPr>
            </a:lvl2pPr>
            <a:lvl3pPr marL="0" marR="0" lvl="2" indent="0" algn="r" rtl="0">
              <a:spcBef>
                <a:spcPts val="0"/>
              </a:spcBef>
              <a:buNone/>
              <a:defRPr sz="900" b="0" i="0" u="none" strike="noStrike" cap="none">
                <a:solidFill>
                  <a:schemeClr val="dk1"/>
                </a:solidFill>
                <a:latin typeface="Avenir"/>
                <a:ea typeface="Avenir"/>
                <a:cs typeface="Avenir"/>
                <a:sym typeface="Avenir"/>
              </a:defRPr>
            </a:lvl3pPr>
            <a:lvl4pPr marL="0" marR="0" lvl="3" indent="0" algn="r" rtl="0">
              <a:spcBef>
                <a:spcPts val="0"/>
              </a:spcBef>
              <a:buNone/>
              <a:defRPr sz="900" b="0" i="0" u="none" strike="noStrike" cap="none">
                <a:solidFill>
                  <a:schemeClr val="dk1"/>
                </a:solidFill>
                <a:latin typeface="Avenir"/>
                <a:ea typeface="Avenir"/>
                <a:cs typeface="Avenir"/>
                <a:sym typeface="Avenir"/>
              </a:defRPr>
            </a:lvl4pPr>
            <a:lvl5pPr marL="0" marR="0" lvl="4" indent="0" algn="r" rtl="0">
              <a:spcBef>
                <a:spcPts val="0"/>
              </a:spcBef>
              <a:buNone/>
              <a:defRPr sz="900" b="0" i="0" u="none" strike="noStrike" cap="none">
                <a:solidFill>
                  <a:schemeClr val="dk1"/>
                </a:solidFill>
                <a:latin typeface="Avenir"/>
                <a:ea typeface="Avenir"/>
                <a:cs typeface="Avenir"/>
                <a:sym typeface="Avenir"/>
              </a:defRPr>
            </a:lvl5pPr>
            <a:lvl6pPr marL="0" marR="0" lvl="5" indent="0" algn="r" rtl="0">
              <a:spcBef>
                <a:spcPts val="0"/>
              </a:spcBef>
              <a:buNone/>
              <a:defRPr sz="900" b="0" i="0" u="none" strike="noStrike" cap="none">
                <a:solidFill>
                  <a:schemeClr val="dk1"/>
                </a:solidFill>
                <a:latin typeface="Avenir"/>
                <a:ea typeface="Avenir"/>
                <a:cs typeface="Avenir"/>
                <a:sym typeface="Avenir"/>
              </a:defRPr>
            </a:lvl6pPr>
            <a:lvl7pPr marL="0" marR="0" lvl="6" indent="0" algn="r" rtl="0">
              <a:spcBef>
                <a:spcPts val="0"/>
              </a:spcBef>
              <a:buNone/>
              <a:defRPr sz="900" b="0" i="0" u="none" strike="noStrike" cap="none">
                <a:solidFill>
                  <a:schemeClr val="dk1"/>
                </a:solidFill>
                <a:latin typeface="Avenir"/>
                <a:ea typeface="Avenir"/>
                <a:cs typeface="Avenir"/>
                <a:sym typeface="Avenir"/>
              </a:defRPr>
            </a:lvl7pPr>
            <a:lvl8pPr marL="0" marR="0" lvl="7" indent="0" algn="r" rtl="0">
              <a:spcBef>
                <a:spcPts val="0"/>
              </a:spcBef>
              <a:buNone/>
              <a:defRPr sz="900" b="0" i="0" u="none" strike="noStrike" cap="none">
                <a:solidFill>
                  <a:schemeClr val="dk1"/>
                </a:solidFill>
                <a:latin typeface="Avenir"/>
                <a:ea typeface="Avenir"/>
                <a:cs typeface="Avenir"/>
                <a:sym typeface="Avenir"/>
              </a:defRPr>
            </a:lvl8pPr>
            <a:lvl9pPr marL="0" marR="0" lvl="8" indent="0" algn="r" rtl="0">
              <a:spcBef>
                <a:spcPts val="0"/>
              </a:spcBef>
              <a:buNone/>
              <a:defRPr sz="9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23" descr="A picture containing sitting&#10;&#10;Description automatically generated"/>
          <p:cNvPicPr preferRelativeResize="0"/>
          <p:nvPr/>
        </p:nvPicPr>
        <p:blipFill rotWithShape="1">
          <a:blip r:embed="rId18">
            <a:alphaModFix amt="10000"/>
          </a:blip>
          <a:srcRect/>
          <a:stretch/>
        </p:blipFill>
        <p:spPr>
          <a:xfrm>
            <a:off x="8534400" y="0"/>
            <a:ext cx="3654612" cy="45753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
          <p:cNvSpPr txBox="1">
            <a:spLocks noGrp="1"/>
          </p:cNvSpPr>
          <p:nvPr>
            <p:ph type="ctrTitle"/>
          </p:nvPr>
        </p:nvSpPr>
        <p:spPr>
          <a:xfrm>
            <a:off x="729580" y="172078"/>
            <a:ext cx="10076700" cy="28335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400"/>
              <a:buFont typeface="EB Garamond"/>
              <a:buNone/>
            </a:pPr>
            <a:r>
              <a:rPr lang="en-US" sz="4000" dirty="0"/>
              <a:t>CONFIGURATION OF TELECOMMUNICATION NETWORK IN A COMPANY</a:t>
            </a:r>
            <a:endParaRPr sz="4000" dirty="0"/>
          </a:p>
        </p:txBody>
      </p:sp>
      <p:sp>
        <p:nvSpPr>
          <p:cNvPr id="2" name="TextBox 1">
            <a:extLst>
              <a:ext uri="{FF2B5EF4-FFF2-40B4-BE49-F238E27FC236}">
                <a16:creationId xmlns:a16="http://schemas.microsoft.com/office/drawing/2014/main" id="{F817F296-77BA-D02A-65AB-F9D8A70FFD79}"/>
              </a:ext>
            </a:extLst>
          </p:cNvPr>
          <p:cNvSpPr txBox="1"/>
          <p:nvPr/>
        </p:nvSpPr>
        <p:spPr>
          <a:xfrm>
            <a:off x="6310365" y="3587173"/>
            <a:ext cx="6451041" cy="1323439"/>
          </a:xfrm>
          <a:prstGeom prst="rect">
            <a:avLst/>
          </a:prstGeom>
          <a:noFill/>
        </p:spPr>
        <p:txBody>
          <a:bodyPr wrap="square" rtlCol="0">
            <a:spAutoFit/>
          </a:bodyPr>
          <a:lstStyle/>
          <a:p>
            <a:r>
              <a:rPr lang="en-US" sz="2000" dirty="0"/>
              <a:t>22071A3204 – Anirudh</a:t>
            </a:r>
          </a:p>
          <a:p>
            <a:r>
              <a:rPr lang="en-US" sz="2000" dirty="0"/>
              <a:t>22071A3209 – Akhil Karthik</a:t>
            </a:r>
          </a:p>
          <a:p>
            <a:r>
              <a:rPr lang="en-US" sz="2000" dirty="0"/>
              <a:t>22071A3214 – Sai Sreeja</a:t>
            </a:r>
          </a:p>
          <a:p>
            <a:r>
              <a:rPr lang="en-US" sz="2000" dirty="0"/>
              <a:t>22071A3217 – Sai </a:t>
            </a:r>
            <a:r>
              <a:rPr lang="en-US" sz="2000" dirty="0" err="1"/>
              <a:t>Nikhilesh</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a:extLst>
            <a:ext uri="{FF2B5EF4-FFF2-40B4-BE49-F238E27FC236}">
              <a16:creationId xmlns:a16="http://schemas.microsoft.com/office/drawing/2014/main" id="{7B09ACC2-8ECD-1A09-C73B-25FAC47D39F9}"/>
            </a:ext>
          </a:extLst>
        </p:cNvPr>
        <p:cNvGrpSpPr/>
        <p:nvPr/>
      </p:nvGrpSpPr>
      <p:grpSpPr>
        <a:xfrm>
          <a:off x="0" y="0"/>
          <a:ext cx="0" cy="0"/>
          <a:chOff x="0" y="0"/>
          <a:chExt cx="0" cy="0"/>
        </a:xfrm>
      </p:grpSpPr>
      <p:sp>
        <p:nvSpPr>
          <p:cNvPr id="272" name="Google Shape;272;p20">
            <a:extLst>
              <a:ext uri="{FF2B5EF4-FFF2-40B4-BE49-F238E27FC236}">
                <a16:creationId xmlns:a16="http://schemas.microsoft.com/office/drawing/2014/main" id="{AC333CEA-8A06-5D7E-423D-FB2E43E74739}"/>
              </a:ext>
            </a:extLst>
          </p:cNvPr>
          <p:cNvSpPr txBox="1">
            <a:spLocks noGrp="1"/>
          </p:cNvSpPr>
          <p:nvPr>
            <p:ph type="title"/>
          </p:nvPr>
        </p:nvSpPr>
        <p:spPr>
          <a:xfrm>
            <a:off x="868345" y="0"/>
            <a:ext cx="10248900" cy="164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EB Garamond"/>
              <a:buNone/>
            </a:pPr>
            <a:r>
              <a:rPr lang="en-US" sz="4800" dirty="0"/>
              <a:t>Output Screens </a:t>
            </a:r>
            <a:endParaRPr sz="4800" dirty="0"/>
          </a:p>
        </p:txBody>
      </p:sp>
      <p:sp>
        <p:nvSpPr>
          <p:cNvPr id="274" name="Google Shape;274;p20">
            <a:extLst>
              <a:ext uri="{FF2B5EF4-FFF2-40B4-BE49-F238E27FC236}">
                <a16:creationId xmlns:a16="http://schemas.microsoft.com/office/drawing/2014/main" id="{C3A33055-CCD8-E688-07F7-2EA1E729426A}"/>
              </a:ext>
            </a:extLst>
          </p:cNvPr>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4" name="TextBox 3">
            <a:extLst>
              <a:ext uri="{FF2B5EF4-FFF2-40B4-BE49-F238E27FC236}">
                <a16:creationId xmlns:a16="http://schemas.microsoft.com/office/drawing/2014/main" id="{5260A479-9AD9-3A44-0927-745182F7C43E}"/>
              </a:ext>
            </a:extLst>
          </p:cNvPr>
          <p:cNvSpPr txBox="1"/>
          <p:nvPr/>
        </p:nvSpPr>
        <p:spPr>
          <a:xfrm>
            <a:off x="331714" y="1215850"/>
            <a:ext cx="11322161" cy="369332"/>
          </a:xfrm>
          <a:prstGeom prst="rect">
            <a:avLst/>
          </a:prstGeom>
          <a:noFill/>
        </p:spPr>
        <p:txBody>
          <a:bodyPr wrap="square" rtlCol="0">
            <a:spAutoFit/>
          </a:bodyPr>
          <a:lstStyle/>
          <a:p>
            <a:r>
              <a:rPr lang="en-US" sz="1800" dirty="0"/>
              <a:t>Check VLAN connectivity(pinging pc’s in between HR and Marketing department)</a:t>
            </a:r>
          </a:p>
        </p:txBody>
      </p:sp>
      <p:pic>
        <p:nvPicPr>
          <p:cNvPr id="6" name="Picture 5">
            <a:extLst>
              <a:ext uri="{FF2B5EF4-FFF2-40B4-BE49-F238E27FC236}">
                <a16:creationId xmlns:a16="http://schemas.microsoft.com/office/drawing/2014/main" id="{D3FD34C0-4A5B-77E1-5C08-BC9C6FF52ED3}"/>
              </a:ext>
            </a:extLst>
          </p:cNvPr>
          <p:cNvPicPr>
            <a:picLocks noChangeAspect="1"/>
          </p:cNvPicPr>
          <p:nvPr/>
        </p:nvPicPr>
        <p:blipFill>
          <a:blip r:embed="rId3"/>
          <a:stretch>
            <a:fillRect/>
          </a:stretch>
        </p:blipFill>
        <p:spPr>
          <a:xfrm>
            <a:off x="331714" y="1642200"/>
            <a:ext cx="7868748" cy="2715004"/>
          </a:xfrm>
          <a:prstGeom prst="rect">
            <a:avLst/>
          </a:prstGeom>
        </p:spPr>
      </p:pic>
    </p:spTree>
    <p:extLst>
      <p:ext uri="{BB962C8B-B14F-4D97-AF65-F5344CB8AC3E}">
        <p14:creationId xmlns:p14="http://schemas.microsoft.com/office/powerpoint/2010/main" val="133461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a:extLst>
            <a:ext uri="{FF2B5EF4-FFF2-40B4-BE49-F238E27FC236}">
              <a16:creationId xmlns:a16="http://schemas.microsoft.com/office/drawing/2014/main" id="{5E0CAC70-4AE0-A3B7-99BA-D198B097A9CD}"/>
            </a:ext>
          </a:extLst>
        </p:cNvPr>
        <p:cNvGrpSpPr/>
        <p:nvPr/>
      </p:nvGrpSpPr>
      <p:grpSpPr>
        <a:xfrm>
          <a:off x="0" y="0"/>
          <a:ext cx="0" cy="0"/>
          <a:chOff x="0" y="0"/>
          <a:chExt cx="0" cy="0"/>
        </a:xfrm>
      </p:grpSpPr>
      <p:sp>
        <p:nvSpPr>
          <p:cNvPr id="272" name="Google Shape;272;p20">
            <a:extLst>
              <a:ext uri="{FF2B5EF4-FFF2-40B4-BE49-F238E27FC236}">
                <a16:creationId xmlns:a16="http://schemas.microsoft.com/office/drawing/2014/main" id="{37D85CD8-A623-6F17-C00C-0F7B26DD5C57}"/>
              </a:ext>
            </a:extLst>
          </p:cNvPr>
          <p:cNvSpPr txBox="1">
            <a:spLocks noGrp="1"/>
          </p:cNvSpPr>
          <p:nvPr>
            <p:ph type="title"/>
          </p:nvPr>
        </p:nvSpPr>
        <p:spPr>
          <a:xfrm>
            <a:off x="868345" y="0"/>
            <a:ext cx="10248900" cy="164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EB Garamond"/>
              <a:buNone/>
            </a:pPr>
            <a:r>
              <a:rPr lang="en-US" sz="4800" dirty="0"/>
              <a:t>Output Screens </a:t>
            </a:r>
            <a:endParaRPr sz="4800" dirty="0"/>
          </a:p>
        </p:txBody>
      </p:sp>
      <p:sp>
        <p:nvSpPr>
          <p:cNvPr id="274" name="Google Shape;274;p20">
            <a:extLst>
              <a:ext uri="{FF2B5EF4-FFF2-40B4-BE49-F238E27FC236}">
                <a16:creationId xmlns:a16="http://schemas.microsoft.com/office/drawing/2014/main" id="{D2826FA3-EF68-B5A7-36AF-4A13080E298E}"/>
              </a:ext>
            </a:extLst>
          </p:cNvPr>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4" name="TextBox 3">
            <a:extLst>
              <a:ext uri="{FF2B5EF4-FFF2-40B4-BE49-F238E27FC236}">
                <a16:creationId xmlns:a16="http://schemas.microsoft.com/office/drawing/2014/main" id="{1456F6D3-E05A-4D93-1C69-FEBF14DBFDD5}"/>
              </a:ext>
            </a:extLst>
          </p:cNvPr>
          <p:cNvSpPr txBox="1"/>
          <p:nvPr/>
        </p:nvSpPr>
        <p:spPr>
          <a:xfrm>
            <a:off x="331714" y="1215850"/>
            <a:ext cx="11322161" cy="369332"/>
          </a:xfrm>
          <a:prstGeom prst="rect">
            <a:avLst/>
          </a:prstGeom>
          <a:noFill/>
        </p:spPr>
        <p:txBody>
          <a:bodyPr wrap="square" rtlCol="0">
            <a:spAutoFit/>
          </a:bodyPr>
          <a:lstStyle/>
          <a:p>
            <a:r>
              <a:rPr lang="en-US" sz="1800" dirty="0"/>
              <a:t>DHCP Test(for a pc in HR department)</a:t>
            </a:r>
          </a:p>
        </p:txBody>
      </p:sp>
      <p:pic>
        <p:nvPicPr>
          <p:cNvPr id="3" name="Picture 2">
            <a:extLst>
              <a:ext uri="{FF2B5EF4-FFF2-40B4-BE49-F238E27FC236}">
                <a16:creationId xmlns:a16="http://schemas.microsoft.com/office/drawing/2014/main" id="{06B43C97-633B-F96E-3C12-731D82F9C51C}"/>
              </a:ext>
            </a:extLst>
          </p:cNvPr>
          <p:cNvPicPr>
            <a:picLocks noChangeAspect="1"/>
          </p:cNvPicPr>
          <p:nvPr/>
        </p:nvPicPr>
        <p:blipFill>
          <a:blip r:embed="rId3"/>
          <a:stretch>
            <a:fillRect/>
          </a:stretch>
        </p:blipFill>
        <p:spPr>
          <a:xfrm>
            <a:off x="432788" y="1642200"/>
            <a:ext cx="7849695" cy="3982006"/>
          </a:xfrm>
          <a:prstGeom prst="rect">
            <a:avLst/>
          </a:prstGeom>
        </p:spPr>
      </p:pic>
    </p:spTree>
    <p:extLst>
      <p:ext uri="{BB962C8B-B14F-4D97-AF65-F5344CB8AC3E}">
        <p14:creationId xmlns:p14="http://schemas.microsoft.com/office/powerpoint/2010/main" val="347612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a:extLst>
            <a:ext uri="{FF2B5EF4-FFF2-40B4-BE49-F238E27FC236}">
              <a16:creationId xmlns:a16="http://schemas.microsoft.com/office/drawing/2014/main" id="{C66D3B0B-636B-94F0-C050-4BFE5D7D13F0}"/>
            </a:ext>
          </a:extLst>
        </p:cNvPr>
        <p:cNvGrpSpPr/>
        <p:nvPr/>
      </p:nvGrpSpPr>
      <p:grpSpPr>
        <a:xfrm>
          <a:off x="0" y="0"/>
          <a:ext cx="0" cy="0"/>
          <a:chOff x="0" y="0"/>
          <a:chExt cx="0" cy="0"/>
        </a:xfrm>
      </p:grpSpPr>
      <p:sp>
        <p:nvSpPr>
          <p:cNvPr id="272" name="Google Shape;272;p20">
            <a:extLst>
              <a:ext uri="{FF2B5EF4-FFF2-40B4-BE49-F238E27FC236}">
                <a16:creationId xmlns:a16="http://schemas.microsoft.com/office/drawing/2014/main" id="{670F55A5-6A5C-E9C6-10FC-008C209CE366}"/>
              </a:ext>
            </a:extLst>
          </p:cNvPr>
          <p:cNvSpPr txBox="1">
            <a:spLocks noGrp="1"/>
          </p:cNvSpPr>
          <p:nvPr>
            <p:ph type="title"/>
          </p:nvPr>
        </p:nvSpPr>
        <p:spPr>
          <a:xfrm>
            <a:off x="868345" y="0"/>
            <a:ext cx="10248900" cy="164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EB Garamond"/>
              <a:buNone/>
            </a:pPr>
            <a:r>
              <a:rPr lang="en-US" sz="4800" dirty="0"/>
              <a:t>Output Screens </a:t>
            </a:r>
            <a:endParaRPr sz="4800" dirty="0"/>
          </a:p>
        </p:txBody>
      </p:sp>
      <p:sp>
        <p:nvSpPr>
          <p:cNvPr id="274" name="Google Shape;274;p20">
            <a:extLst>
              <a:ext uri="{FF2B5EF4-FFF2-40B4-BE49-F238E27FC236}">
                <a16:creationId xmlns:a16="http://schemas.microsoft.com/office/drawing/2014/main" id="{C9B12B77-B857-8B2E-BA1F-1701B7D52A34}"/>
              </a:ext>
            </a:extLst>
          </p:cNvPr>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4" name="TextBox 3">
            <a:extLst>
              <a:ext uri="{FF2B5EF4-FFF2-40B4-BE49-F238E27FC236}">
                <a16:creationId xmlns:a16="http://schemas.microsoft.com/office/drawing/2014/main" id="{E9E00009-B848-F4DB-0200-3C69894DFBC8}"/>
              </a:ext>
            </a:extLst>
          </p:cNvPr>
          <p:cNvSpPr txBox="1"/>
          <p:nvPr/>
        </p:nvSpPr>
        <p:spPr>
          <a:xfrm>
            <a:off x="331714" y="1215850"/>
            <a:ext cx="11322161" cy="369332"/>
          </a:xfrm>
          <a:prstGeom prst="rect">
            <a:avLst/>
          </a:prstGeom>
          <a:noFill/>
        </p:spPr>
        <p:txBody>
          <a:bodyPr wrap="square" rtlCol="0">
            <a:spAutoFit/>
          </a:bodyPr>
          <a:lstStyle/>
          <a:p>
            <a:r>
              <a:rPr lang="en-US" sz="1800" dirty="0"/>
              <a:t>DHCP Test(for a pc in HR department)</a:t>
            </a:r>
          </a:p>
        </p:txBody>
      </p:sp>
      <p:pic>
        <p:nvPicPr>
          <p:cNvPr id="5" name="Picture 4">
            <a:extLst>
              <a:ext uri="{FF2B5EF4-FFF2-40B4-BE49-F238E27FC236}">
                <a16:creationId xmlns:a16="http://schemas.microsoft.com/office/drawing/2014/main" id="{881C76DF-521A-0936-B7FD-59032DF41214}"/>
              </a:ext>
            </a:extLst>
          </p:cNvPr>
          <p:cNvPicPr>
            <a:picLocks noChangeAspect="1"/>
          </p:cNvPicPr>
          <p:nvPr/>
        </p:nvPicPr>
        <p:blipFill>
          <a:blip r:embed="rId3"/>
          <a:stretch>
            <a:fillRect/>
          </a:stretch>
        </p:blipFill>
        <p:spPr>
          <a:xfrm>
            <a:off x="331714" y="1585182"/>
            <a:ext cx="5384501" cy="3238027"/>
          </a:xfrm>
          <a:prstGeom prst="rect">
            <a:avLst/>
          </a:prstGeom>
        </p:spPr>
      </p:pic>
      <p:pic>
        <p:nvPicPr>
          <p:cNvPr id="11" name="Picture 10">
            <a:extLst>
              <a:ext uri="{FF2B5EF4-FFF2-40B4-BE49-F238E27FC236}">
                <a16:creationId xmlns:a16="http://schemas.microsoft.com/office/drawing/2014/main" id="{939EF917-82F9-2BA6-AE0F-2F74D1FFD69E}"/>
              </a:ext>
            </a:extLst>
          </p:cNvPr>
          <p:cNvPicPr>
            <a:picLocks noChangeAspect="1"/>
          </p:cNvPicPr>
          <p:nvPr/>
        </p:nvPicPr>
        <p:blipFill>
          <a:blip r:embed="rId4"/>
          <a:stretch>
            <a:fillRect/>
          </a:stretch>
        </p:blipFill>
        <p:spPr>
          <a:xfrm>
            <a:off x="6096000" y="1561390"/>
            <a:ext cx="5384501" cy="3226281"/>
          </a:xfrm>
          <a:prstGeom prst="rect">
            <a:avLst/>
          </a:prstGeom>
        </p:spPr>
      </p:pic>
    </p:spTree>
    <p:extLst>
      <p:ext uri="{BB962C8B-B14F-4D97-AF65-F5344CB8AC3E}">
        <p14:creationId xmlns:p14="http://schemas.microsoft.com/office/powerpoint/2010/main" val="417886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txBox="1">
            <a:spLocks noGrp="1"/>
          </p:cNvSpPr>
          <p:nvPr>
            <p:ph type="title"/>
          </p:nvPr>
        </p:nvSpPr>
        <p:spPr>
          <a:xfrm>
            <a:off x="838200" y="393200"/>
            <a:ext cx="10248900" cy="164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EB Garamond"/>
              <a:buNone/>
            </a:pPr>
            <a:r>
              <a:rPr lang="en-US" sz="4800" dirty="0"/>
              <a:t>Conclusion </a:t>
            </a:r>
            <a:endParaRPr sz="4800" dirty="0"/>
          </a:p>
        </p:txBody>
      </p:sp>
      <p:sp>
        <p:nvSpPr>
          <p:cNvPr id="273" name="Google Shape;273;p20"/>
          <p:cNvSpPr txBox="1">
            <a:spLocks noGrp="1"/>
          </p:cNvSpPr>
          <p:nvPr>
            <p:ph type="body" idx="1"/>
          </p:nvPr>
        </p:nvSpPr>
        <p:spPr>
          <a:xfrm>
            <a:off x="787400" y="2136775"/>
            <a:ext cx="10350600" cy="4279800"/>
          </a:xfrm>
          <a:prstGeom prst="rect">
            <a:avLst/>
          </a:prstGeom>
          <a:noFill/>
          <a:ln>
            <a:noFill/>
          </a:ln>
        </p:spPr>
        <p:txBody>
          <a:bodyPr spcFirstLastPara="1" wrap="square" lIns="91425" tIns="45700" rIns="91425" bIns="45700" anchor="t" anchorCtr="0">
            <a:noAutofit/>
          </a:bodyPr>
          <a:lstStyle/>
          <a:p>
            <a:pPr marL="0" lvl="0" indent="0" algn="just" rtl="0">
              <a:lnSpc>
                <a:spcPct val="110000"/>
              </a:lnSpc>
              <a:spcBef>
                <a:spcPts val="0"/>
              </a:spcBef>
              <a:spcAft>
                <a:spcPts val="0"/>
              </a:spcAft>
              <a:buSzPts val="2800"/>
              <a:buNone/>
            </a:pPr>
            <a:r>
              <a:rPr lang="en-US" dirty="0">
                <a:solidFill>
                  <a:srgbClr val="374151"/>
                </a:solidFill>
                <a:latin typeface="EB Garamond"/>
                <a:ea typeface="EB Garamond"/>
                <a:cs typeface="EB Garamond"/>
                <a:sym typeface="EB Garamond"/>
              </a:rPr>
              <a:t>Using Cisco Packet Tracer, the project successfully designed and simulated a secure, high-performance network for the telecommunication company. By incorporating Cisco technologies like ASA Firewalls, switches, Voice Gateway, WLC, and LAPs, the network supports VoIP, WLAN, and centralized management while ensuring scalability, redundancy, and high availability. Proper IP allocation and effective configurations ensure a robust, efficient, and future-ready infrastructure tailored to the company’s needs.</a:t>
            </a:r>
            <a:endParaRPr dirty="0">
              <a:latin typeface="EB Garamond"/>
              <a:ea typeface="EB Garamond"/>
              <a:cs typeface="EB Garamond"/>
              <a:sym typeface="EB Garamond"/>
            </a:endParaRPr>
          </a:p>
        </p:txBody>
      </p:sp>
      <p:sp>
        <p:nvSpPr>
          <p:cNvPr id="274" name="Google Shape;274;p20"/>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2"/>
          <p:cNvSpPr txBox="1">
            <a:spLocks noGrp="1"/>
          </p:cNvSpPr>
          <p:nvPr>
            <p:ph type="ctrTitle"/>
          </p:nvPr>
        </p:nvSpPr>
        <p:spPr>
          <a:xfrm>
            <a:off x="838200" y="1473201"/>
            <a:ext cx="10541000" cy="47879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9600"/>
              <a:buFont typeface="EB Garamond"/>
              <a:buNone/>
            </a:pPr>
            <a:r>
              <a:rPr lang="en-US" sz="9600"/>
              <a:t>Thank you</a:t>
            </a:r>
            <a:endParaRPr/>
          </a:p>
        </p:txBody>
      </p:sp>
      <p:sp>
        <p:nvSpPr>
          <p:cNvPr id="280" name="Google Shape;280;p22"/>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
          <p:cNvSpPr txBox="1">
            <a:spLocks noGrp="1"/>
          </p:cNvSpPr>
          <p:nvPr>
            <p:ph type="title"/>
          </p:nvPr>
        </p:nvSpPr>
        <p:spPr>
          <a:xfrm>
            <a:off x="838200" y="393192"/>
            <a:ext cx="10248900" cy="213055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EB Garamond"/>
              <a:buNone/>
            </a:pPr>
            <a:r>
              <a:rPr lang="en-US" sz="4800"/>
              <a:t>Agenda </a:t>
            </a:r>
            <a:endParaRPr sz="4800"/>
          </a:p>
        </p:txBody>
      </p:sp>
      <p:sp>
        <p:nvSpPr>
          <p:cNvPr id="186" name="Google Shape;186;p3"/>
          <p:cNvSpPr txBox="1">
            <a:spLocks noGrp="1"/>
          </p:cNvSpPr>
          <p:nvPr>
            <p:ph type="body" idx="1"/>
          </p:nvPr>
        </p:nvSpPr>
        <p:spPr>
          <a:xfrm>
            <a:off x="838200" y="2374900"/>
            <a:ext cx="5257800" cy="44831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2800"/>
              <a:buNone/>
            </a:pPr>
            <a:r>
              <a:rPr lang="en-US" dirty="0">
                <a:latin typeface="EB Garamond"/>
                <a:ea typeface="EB Garamond"/>
                <a:cs typeface="EB Garamond"/>
                <a:sym typeface="EB Garamond"/>
              </a:rPr>
              <a:t>Problem Statement</a:t>
            </a:r>
            <a:endParaRPr dirty="0"/>
          </a:p>
          <a:p>
            <a:pPr marL="0" lvl="0" indent="0" algn="l" rtl="0">
              <a:lnSpc>
                <a:spcPct val="110000"/>
              </a:lnSpc>
              <a:spcBef>
                <a:spcPts val="1000"/>
              </a:spcBef>
              <a:spcAft>
                <a:spcPts val="0"/>
              </a:spcAft>
              <a:buSzPts val="2800"/>
              <a:buNone/>
            </a:pPr>
            <a:r>
              <a:rPr lang="en-US" dirty="0">
                <a:latin typeface="EB Garamond"/>
                <a:ea typeface="EB Garamond"/>
                <a:cs typeface="EB Garamond"/>
                <a:sym typeface="EB Garamond"/>
              </a:rPr>
              <a:t>Abstract</a:t>
            </a:r>
            <a:endParaRPr dirty="0"/>
          </a:p>
          <a:p>
            <a:pPr marL="0" lvl="0" indent="0" algn="l" rtl="0">
              <a:lnSpc>
                <a:spcPct val="110000"/>
              </a:lnSpc>
              <a:spcBef>
                <a:spcPts val="1000"/>
              </a:spcBef>
              <a:spcAft>
                <a:spcPts val="0"/>
              </a:spcAft>
              <a:buSzPts val="2800"/>
              <a:buNone/>
            </a:pPr>
            <a:r>
              <a:rPr lang="en-US" dirty="0">
                <a:latin typeface="EB Garamond"/>
                <a:ea typeface="EB Garamond"/>
                <a:cs typeface="EB Garamond"/>
                <a:sym typeface="EB Garamond"/>
              </a:rPr>
              <a:t>Introduction</a:t>
            </a:r>
            <a:endParaRPr dirty="0"/>
          </a:p>
          <a:p>
            <a:pPr marL="0" lvl="0" indent="0" algn="l" rtl="0">
              <a:lnSpc>
                <a:spcPct val="110000"/>
              </a:lnSpc>
              <a:spcBef>
                <a:spcPts val="1000"/>
              </a:spcBef>
              <a:spcAft>
                <a:spcPts val="0"/>
              </a:spcAft>
              <a:buSzPts val="2800"/>
              <a:buNone/>
            </a:pPr>
            <a:r>
              <a:rPr lang="en-US" dirty="0">
                <a:latin typeface="EB Garamond"/>
                <a:ea typeface="EB Garamond"/>
                <a:cs typeface="EB Garamond"/>
                <a:sym typeface="EB Garamond"/>
              </a:rPr>
              <a:t>Objectives</a:t>
            </a:r>
            <a:endParaRPr dirty="0"/>
          </a:p>
          <a:p>
            <a:pPr marL="0" lvl="0" indent="0" algn="l" rtl="0">
              <a:lnSpc>
                <a:spcPct val="110000"/>
              </a:lnSpc>
              <a:spcBef>
                <a:spcPts val="1000"/>
              </a:spcBef>
              <a:spcAft>
                <a:spcPts val="0"/>
              </a:spcAft>
              <a:buSzPts val="2800"/>
              <a:buNone/>
            </a:pPr>
            <a:r>
              <a:rPr lang="en-US" dirty="0">
                <a:latin typeface="EB Garamond"/>
                <a:ea typeface="EB Garamond"/>
                <a:cs typeface="EB Garamond"/>
                <a:sym typeface="EB Garamond"/>
              </a:rPr>
              <a:t>Software and tools required</a:t>
            </a:r>
            <a:endParaRPr dirty="0"/>
          </a:p>
          <a:p>
            <a:pPr marL="0" lvl="0" indent="0" algn="l" rtl="0">
              <a:lnSpc>
                <a:spcPct val="110000"/>
              </a:lnSpc>
              <a:spcBef>
                <a:spcPts val="1000"/>
              </a:spcBef>
              <a:spcAft>
                <a:spcPts val="0"/>
              </a:spcAft>
              <a:buSzPts val="2800"/>
              <a:buNone/>
            </a:pPr>
            <a:r>
              <a:rPr lang="en-US" dirty="0">
                <a:latin typeface="EB Garamond"/>
                <a:ea typeface="EB Garamond"/>
                <a:sym typeface="EB Garamond"/>
              </a:rPr>
              <a:t>Network Design</a:t>
            </a:r>
            <a:endParaRPr dirty="0"/>
          </a:p>
          <a:p>
            <a:pPr marL="0" lvl="0" indent="0" algn="l" rtl="0">
              <a:lnSpc>
                <a:spcPct val="110000"/>
              </a:lnSpc>
              <a:spcBef>
                <a:spcPts val="1000"/>
              </a:spcBef>
              <a:spcAft>
                <a:spcPts val="0"/>
              </a:spcAft>
              <a:buSzPts val="2800"/>
              <a:buNone/>
            </a:pPr>
            <a:endParaRPr dirty="0"/>
          </a:p>
        </p:txBody>
      </p:sp>
      <p:sp>
        <p:nvSpPr>
          <p:cNvPr id="187" name="Google Shape;187;p3"/>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88" name="Google Shape;188;p3"/>
          <p:cNvSpPr txBox="1"/>
          <p:nvPr/>
        </p:nvSpPr>
        <p:spPr>
          <a:xfrm>
            <a:off x="6419273" y="2456873"/>
            <a:ext cx="5652600" cy="1125600"/>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1000"/>
              </a:spcBef>
              <a:spcAft>
                <a:spcPts val="0"/>
              </a:spcAft>
              <a:buNone/>
            </a:pPr>
            <a:r>
              <a:rPr lang="en-US" sz="2800" b="0" i="0" u="none" strike="noStrike" cap="none">
                <a:solidFill>
                  <a:schemeClr val="dk1"/>
                </a:solidFill>
                <a:latin typeface="EB Garamond"/>
                <a:ea typeface="EB Garamond"/>
                <a:cs typeface="EB Garamond"/>
                <a:sym typeface="EB Garamond"/>
              </a:rPr>
              <a:t>Output screen</a:t>
            </a:r>
            <a:endParaRPr/>
          </a:p>
          <a:p>
            <a:pPr marL="0" marR="0" lvl="0" indent="0" algn="l" rtl="0">
              <a:lnSpc>
                <a:spcPct val="110000"/>
              </a:lnSpc>
              <a:spcBef>
                <a:spcPts val="1000"/>
              </a:spcBef>
              <a:spcAft>
                <a:spcPts val="0"/>
              </a:spcAft>
              <a:buNone/>
            </a:pPr>
            <a:r>
              <a:rPr lang="en-US" sz="2800" b="0" i="0" u="none" strike="noStrike" cap="none">
                <a:solidFill>
                  <a:schemeClr val="dk1"/>
                </a:solidFill>
                <a:latin typeface="EB Garamond"/>
                <a:ea typeface="EB Garamond"/>
                <a:cs typeface="EB Garamond"/>
                <a:sym typeface="EB Garamond"/>
              </a:rPr>
              <a:t>Conclusion</a:t>
            </a:r>
            <a:endParaRPr sz="2800" b="0" i="0" u="none" strike="noStrike" cap="none">
              <a:solidFill>
                <a:schemeClr val="dk1"/>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xfrm>
            <a:off x="838200" y="393192"/>
            <a:ext cx="10248900" cy="213055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EB Garamond"/>
              <a:buNone/>
            </a:pPr>
            <a:r>
              <a:rPr lang="en-US" sz="4800"/>
              <a:t>Problem Statement </a:t>
            </a:r>
            <a:endParaRPr sz="4800"/>
          </a:p>
        </p:txBody>
      </p:sp>
      <p:sp>
        <p:nvSpPr>
          <p:cNvPr id="194" name="Google Shape;194;p4"/>
          <p:cNvSpPr txBox="1">
            <a:spLocks noGrp="1"/>
          </p:cNvSpPr>
          <p:nvPr>
            <p:ph type="body" idx="1"/>
          </p:nvPr>
        </p:nvSpPr>
        <p:spPr>
          <a:xfrm>
            <a:off x="838200" y="2374900"/>
            <a:ext cx="10350500" cy="44831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100" dirty="0">
                <a:latin typeface="Arial"/>
                <a:ea typeface="Arial"/>
                <a:cs typeface="Arial"/>
                <a:sym typeface="Arial"/>
              </a:rPr>
              <a:t>The company faces the challenge of creating a reliable and secure network infrastructure to support diverse departmental needs and services. The solution must ensure uninterrupted communication, including telephony and internet, while maintaining redundancy and scalability for future growth. Departments require efficient resource sharing and centralized management, necessitating a robust and secure design. The network must handle various traffic types, including Voice over IP and wireless connectivity, while leveraging efficient IP segmentation for enhanced security and optimized performance.</a:t>
            </a:r>
            <a:endParaRPr sz="2100" dirty="0">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endParaRPr dirty="0">
              <a:solidFill>
                <a:srgbClr val="59595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2400" dirty="0">
              <a:solidFill>
                <a:srgbClr val="595959"/>
              </a:solidFill>
              <a:latin typeface="Arial"/>
              <a:ea typeface="Arial"/>
              <a:cs typeface="Arial"/>
              <a:sym typeface="Arial"/>
            </a:endParaRPr>
          </a:p>
          <a:p>
            <a:pPr marL="0" lvl="0" indent="0" algn="l" rtl="0">
              <a:lnSpc>
                <a:spcPct val="110000"/>
              </a:lnSpc>
              <a:spcBef>
                <a:spcPts val="1200"/>
              </a:spcBef>
              <a:spcAft>
                <a:spcPts val="0"/>
              </a:spcAft>
              <a:buSzPts val="2800"/>
              <a:buNone/>
            </a:pPr>
            <a:endParaRPr dirty="0">
              <a:solidFill>
                <a:srgbClr val="374151"/>
              </a:solidFill>
              <a:latin typeface="EB Garamond"/>
              <a:ea typeface="EB Garamond"/>
              <a:cs typeface="EB Garamond"/>
              <a:sym typeface="EB Garamond"/>
            </a:endParaRPr>
          </a:p>
        </p:txBody>
      </p:sp>
      <p:sp>
        <p:nvSpPr>
          <p:cNvPr id="195" name="Google Shape;195;p4"/>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
          <p:cNvSpPr txBox="1">
            <a:spLocks noGrp="1"/>
          </p:cNvSpPr>
          <p:nvPr>
            <p:ph type="title"/>
          </p:nvPr>
        </p:nvSpPr>
        <p:spPr>
          <a:xfrm>
            <a:off x="838200" y="393192"/>
            <a:ext cx="10248900" cy="213055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EB Garamond"/>
              <a:buNone/>
            </a:pPr>
            <a:r>
              <a:rPr lang="en-US" sz="4800" dirty="0"/>
              <a:t>Abstract</a:t>
            </a:r>
            <a:endParaRPr dirty="0"/>
          </a:p>
        </p:txBody>
      </p:sp>
      <p:sp>
        <p:nvSpPr>
          <p:cNvPr id="201" name="Google Shape;201;p5"/>
          <p:cNvSpPr txBox="1">
            <a:spLocks noGrp="1"/>
          </p:cNvSpPr>
          <p:nvPr>
            <p:ph type="body" idx="1"/>
          </p:nvPr>
        </p:nvSpPr>
        <p:spPr>
          <a:xfrm>
            <a:off x="787400" y="2202675"/>
            <a:ext cx="10350600" cy="4279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100" dirty="0">
                <a:latin typeface="Arial"/>
                <a:ea typeface="Arial"/>
                <a:cs typeface="Arial"/>
                <a:sym typeface="Arial"/>
              </a:rPr>
              <a:t>The project aims to design and implement a secure and efficient network infrastructure for a telecommunication company, distributed across two floors. The first floor houses departments like HR and Finance, Product Marketing, and Admin, while the second floor supports IT Network, Software Engineering, and Cloud Engineering teams. To meet the company's operational needs, Cisco technologies, including ASA Firewalls, switches, Voice Gateway, WLC, and LAPs, are deployed to enable services like VoIP, WLAN, and centralized management. The network prioritizes performance, scalability, redundancy, and high availability, with specific IP allocations for LAN, WLAN, DMZ, and public access.</a:t>
            </a:r>
            <a:endParaRPr sz="2100" dirty="0">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endParaRPr sz="2100" dirty="0">
              <a:solidFill>
                <a:srgbClr val="595959"/>
              </a:solidFill>
              <a:latin typeface="Arial"/>
              <a:ea typeface="Arial"/>
              <a:cs typeface="Arial"/>
              <a:sym typeface="Arial"/>
            </a:endParaRPr>
          </a:p>
          <a:p>
            <a:pPr marL="0" lvl="0" indent="0" algn="just" rtl="0">
              <a:lnSpc>
                <a:spcPct val="110000"/>
              </a:lnSpc>
              <a:spcBef>
                <a:spcPts val="1200"/>
              </a:spcBef>
              <a:spcAft>
                <a:spcPts val="0"/>
              </a:spcAft>
              <a:buSzPts val="2800"/>
              <a:buNone/>
            </a:pPr>
            <a:endParaRPr sz="2100" dirty="0">
              <a:latin typeface="EB Garamond"/>
              <a:ea typeface="EB Garamond"/>
              <a:cs typeface="EB Garamond"/>
              <a:sym typeface="EB Garamond"/>
            </a:endParaRPr>
          </a:p>
        </p:txBody>
      </p:sp>
      <p:sp>
        <p:nvSpPr>
          <p:cNvPr id="202" name="Google Shape;202;p5"/>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title"/>
          </p:nvPr>
        </p:nvSpPr>
        <p:spPr>
          <a:xfrm>
            <a:off x="838200" y="393192"/>
            <a:ext cx="10248900" cy="213055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EB Garamond"/>
              <a:buNone/>
            </a:pPr>
            <a:r>
              <a:rPr lang="en-US" sz="4800"/>
              <a:t>Introduction </a:t>
            </a:r>
            <a:endParaRPr sz="4800"/>
          </a:p>
        </p:txBody>
      </p:sp>
      <p:sp>
        <p:nvSpPr>
          <p:cNvPr id="208" name="Google Shape;208;p6"/>
          <p:cNvSpPr txBox="1">
            <a:spLocks noGrp="1"/>
          </p:cNvSpPr>
          <p:nvPr>
            <p:ph type="body" idx="1"/>
          </p:nvPr>
        </p:nvSpPr>
        <p:spPr>
          <a:xfrm>
            <a:off x="838200" y="2374900"/>
            <a:ext cx="10248900" cy="3627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200" dirty="0">
                <a:latin typeface="EB Garamond"/>
                <a:ea typeface="EB Garamond"/>
                <a:cs typeface="EB Garamond"/>
                <a:sym typeface="EB Garamond"/>
              </a:rPr>
              <a:t>The project focuses on designing and implementing a secure and efficient telecommunication network for a multi-department organization. The network infrastructure is distributed over two floors, with distinct departments requiring tailored communication and IT services. Leveraging Cisco technologies such as ASA Firewalls, Wireless LAN Controllers (WLCs), and Voice Gateways, the network is designed to deliver high performance, scalability, and reliability. The primary aim is to provide seamless connectivity, including VoIP services, robust wireless coverage, and centralized management while maintaining redundancy and security.</a:t>
            </a:r>
            <a:endParaRPr sz="2200" dirty="0">
              <a:latin typeface="EB Garamond"/>
              <a:ea typeface="EB Garamond"/>
              <a:cs typeface="EB Garamond"/>
              <a:sym typeface="EB Garamond"/>
            </a:endParaRPr>
          </a:p>
          <a:p>
            <a:pPr marL="0" lvl="0" indent="0" algn="just" rtl="0">
              <a:lnSpc>
                <a:spcPct val="115000"/>
              </a:lnSpc>
              <a:spcBef>
                <a:spcPts val="1200"/>
              </a:spcBef>
              <a:spcAft>
                <a:spcPts val="0"/>
              </a:spcAft>
              <a:buSzPts val="1100"/>
              <a:buNone/>
            </a:pPr>
            <a:endParaRPr sz="2200" dirty="0">
              <a:latin typeface="EB Garamond"/>
              <a:ea typeface="EB Garamond"/>
              <a:cs typeface="EB Garamond"/>
              <a:sym typeface="EB Garamond"/>
            </a:endParaRPr>
          </a:p>
        </p:txBody>
      </p:sp>
      <p:sp>
        <p:nvSpPr>
          <p:cNvPr id="209" name="Google Shape;209;p6"/>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7"/>
          <p:cNvSpPr txBox="1">
            <a:spLocks noGrp="1"/>
          </p:cNvSpPr>
          <p:nvPr>
            <p:ph type="title"/>
          </p:nvPr>
        </p:nvSpPr>
        <p:spPr>
          <a:xfrm>
            <a:off x="838200" y="393192"/>
            <a:ext cx="10248900" cy="18547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EB Garamond"/>
              <a:buNone/>
            </a:pPr>
            <a:r>
              <a:rPr lang="en-US" sz="4800"/>
              <a:t>Objectives</a:t>
            </a:r>
            <a:endParaRPr sz="4800"/>
          </a:p>
        </p:txBody>
      </p:sp>
      <p:sp>
        <p:nvSpPr>
          <p:cNvPr id="215" name="Google Shape;215;p7"/>
          <p:cNvSpPr txBox="1">
            <a:spLocks noGrp="1"/>
          </p:cNvSpPr>
          <p:nvPr>
            <p:ph type="body" idx="1"/>
          </p:nvPr>
        </p:nvSpPr>
        <p:spPr>
          <a:xfrm>
            <a:off x="427625" y="1979800"/>
            <a:ext cx="10761000" cy="3927900"/>
          </a:xfrm>
          <a:prstGeom prst="rect">
            <a:avLst/>
          </a:prstGeom>
          <a:noFill/>
          <a:ln>
            <a:noFill/>
          </a:ln>
        </p:spPr>
        <p:txBody>
          <a:bodyPr spcFirstLastPara="1" wrap="square" lIns="91425" tIns="45700" rIns="91425" bIns="45700" anchor="t" anchorCtr="0">
            <a:noAutofit/>
          </a:bodyPr>
          <a:lstStyle/>
          <a:p>
            <a:pPr marL="457200" lvl="0" indent="-349250" algn="just" rtl="0">
              <a:lnSpc>
                <a:spcPct val="115000"/>
              </a:lnSpc>
              <a:spcBef>
                <a:spcPts val="1200"/>
              </a:spcBef>
              <a:spcAft>
                <a:spcPts val="0"/>
              </a:spcAft>
              <a:buClr>
                <a:schemeClr val="dk1"/>
              </a:buClr>
              <a:buSzPts val="1900"/>
              <a:buAutoNum type="arabicPeriod"/>
            </a:pPr>
            <a:r>
              <a:rPr lang="en-US" sz="1900" dirty="0">
                <a:latin typeface="Arial"/>
                <a:ea typeface="Arial"/>
                <a:cs typeface="Arial"/>
                <a:sym typeface="Arial"/>
              </a:rPr>
              <a:t>Design and implement a secure telecommunication company network spanning two floors.</a:t>
            </a:r>
            <a:endParaRPr sz="1900" dirty="0">
              <a:latin typeface="Arial"/>
              <a:ea typeface="Arial"/>
              <a:cs typeface="Arial"/>
              <a:sym typeface="Arial"/>
            </a:endParaRPr>
          </a:p>
          <a:p>
            <a:pPr marL="457200" lvl="0" indent="-349250" algn="just" rtl="0">
              <a:lnSpc>
                <a:spcPct val="115000"/>
              </a:lnSpc>
              <a:spcBef>
                <a:spcPts val="0"/>
              </a:spcBef>
              <a:spcAft>
                <a:spcPts val="0"/>
              </a:spcAft>
              <a:buClr>
                <a:schemeClr val="dk1"/>
              </a:buClr>
              <a:buSzPts val="1900"/>
              <a:buAutoNum type="arabicPeriod"/>
            </a:pPr>
            <a:r>
              <a:rPr lang="en-US" sz="1900" dirty="0">
                <a:latin typeface="Arial"/>
                <a:ea typeface="Arial"/>
                <a:cs typeface="Arial"/>
                <a:sym typeface="Arial"/>
              </a:rPr>
              <a:t>Assign specific departments to each floor:</a:t>
            </a:r>
            <a:endParaRPr sz="1900" dirty="0">
              <a:latin typeface="Arial"/>
              <a:ea typeface="Arial"/>
              <a:cs typeface="Arial"/>
              <a:sym typeface="Arial"/>
            </a:endParaRPr>
          </a:p>
          <a:p>
            <a:pPr marL="914400" lvl="1" indent="-349250" algn="just" rtl="0">
              <a:lnSpc>
                <a:spcPct val="115000"/>
              </a:lnSpc>
              <a:spcBef>
                <a:spcPts val="0"/>
              </a:spcBef>
              <a:spcAft>
                <a:spcPts val="0"/>
              </a:spcAft>
              <a:buClr>
                <a:schemeClr val="dk1"/>
              </a:buClr>
              <a:buSzPts val="1900"/>
              <a:buChar char="○"/>
            </a:pPr>
            <a:r>
              <a:rPr lang="en-US" sz="1900" dirty="0">
                <a:latin typeface="Arial"/>
                <a:ea typeface="Arial"/>
                <a:cs typeface="Arial"/>
                <a:sym typeface="Arial"/>
              </a:rPr>
              <a:t>First floor: HR &amp; Finance, Product Marketing, Admin, and Corporate.</a:t>
            </a:r>
            <a:endParaRPr sz="1900" dirty="0">
              <a:latin typeface="Arial"/>
              <a:ea typeface="Arial"/>
              <a:cs typeface="Arial"/>
              <a:sym typeface="Arial"/>
            </a:endParaRPr>
          </a:p>
          <a:p>
            <a:pPr marL="914400" lvl="1" indent="-349250" algn="just" rtl="0">
              <a:lnSpc>
                <a:spcPct val="115000"/>
              </a:lnSpc>
              <a:spcBef>
                <a:spcPts val="0"/>
              </a:spcBef>
              <a:spcAft>
                <a:spcPts val="0"/>
              </a:spcAft>
              <a:buClr>
                <a:schemeClr val="dk1"/>
              </a:buClr>
              <a:buSzPts val="1900"/>
              <a:buChar char="○"/>
            </a:pPr>
            <a:r>
              <a:rPr lang="en-US" sz="1900" dirty="0">
                <a:latin typeface="Arial"/>
                <a:ea typeface="Arial"/>
                <a:cs typeface="Arial"/>
                <a:sym typeface="Arial"/>
              </a:rPr>
              <a:t>Second floor: IT Network &amp; Support, Software Engineering, and Cloud Engineering.</a:t>
            </a:r>
            <a:endParaRPr sz="1900" dirty="0">
              <a:latin typeface="Arial"/>
              <a:ea typeface="Arial"/>
              <a:cs typeface="Arial"/>
              <a:sym typeface="Arial"/>
            </a:endParaRPr>
          </a:p>
          <a:p>
            <a:pPr marL="457200" lvl="0" indent="-349250" algn="just" rtl="0">
              <a:lnSpc>
                <a:spcPct val="115000"/>
              </a:lnSpc>
              <a:spcBef>
                <a:spcPts val="0"/>
              </a:spcBef>
              <a:spcAft>
                <a:spcPts val="0"/>
              </a:spcAft>
              <a:buClr>
                <a:schemeClr val="dk1"/>
              </a:buClr>
              <a:buSzPts val="1900"/>
              <a:buAutoNum type="arabicPeriod"/>
            </a:pPr>
            <a:r>
              <a:rPr lang="en-US" sz="1900" dirty="0">
                <a:latin typeface="Arial"/>
                <a:ea typeface="Arial"/>
                <a:cs typeface="Arial"/>
                <a:sym typeface="Arial"/>
              </a:rPr>
              <a:t>Integrate Cisco devices (ASA Firewall, switches, Voice Gateway, WLC, and LAPs) for secure and centralized management.</a:t>
            </a:r>
            <a:endParaRPr sz="1900" dirty="0">
              <a:latin typeface="Arial"/>
              <a:ea typeface="Arial"/>
              <a:cs typeface="Arial"/>
              <a:sym typeface="Arial"/>
            </a:endParaRPr>
          </a:p>
          <a:p>
            <a:pPr marL="457200" lvl="0" indent="-349250" algn="just" rtl="0">
              <a:lnSpc>
                <a:spcPct val="115000"/>
              </a:lnSpc>
              <a:spcBef>
                <a:spcPts val="0"/>
              </a:spcBef>
              <a:spcAft>
                <a:spcPts val="0"/>
              </a:spcAft>
              <a:buClr>
                <a:schemeClr val="dk1"/>
              </a:buClr>
              <a:buSzPts val="1900"/>
              <a:buAutoNum type="arabicPeriod"/>
            </a:pPr>
            <a:r>
              <a:rPr lang="en-US" sz="1900" dirty="0">
                <a:latin typeface="Arial"/>
                <a:ea typeface="Arial"/>
                <a:cs typeface="Arial"/>
                <a:sym typeface="Arial"/>
              </a:rPr>
              <a:t>Provide VoIP and wireless LAN services across the network.</a:t>
            </a:r>
            <a:endParaRPr sz="1900" dirty="0">
              <a:latin typeface="Arial"/>
              <a:ea typeface="Arial"/>
              <a:cs typeface="Arial"/>
              <a:sym typeface="Arial"/>
            </a:endParaRPr>
          </a:p>
          <a:p>
            <a:pPr marL="457200" lvl="0" indent="-349250" algn="just" rtl="0">
              <a:lnSpc>
                <a:spcPct val="115000"/>
              </a:lnSpc>
              <a:spcBef>
                <a:spcPts val="0"/>
              </a:spcBef>
              <a:spcAft>
                <a:spcPts val="0"/>
              </a:spcAft>
              <a:buClr>
                <a:schemeClr val="dk1"/>
              </a:buClr>
              <a:buSzPts val="1900"/>
              <a:buAutoNum type="arabicPeriod"/>
            </a:pPr>
            <a:r>
              <a:rPr lang="en-US" sz="1900" dirty="0">
                <a:latin typeface="Arial"/>
                <a:ea typeface="Arial"/>
                <a:cs typeface="Arial"/>
                <a:sym typeface="Arial"/>
              </a:rPr>
              <a:t>Emphasize high performance, redundancy, scalability, and availability.</a:t>
            </a:r>
            <a:endParaRPr sz="1900" dirty="0">
              <a:latin typeface="Arial"/>
              <a:ea typeface="Arial"/>
              <a:cs typeface="Arial"/>
              <a:sym typeface="Arial"/>
            </a:endParaRPr>
          </a:p>
          <a:p>
            <a:pPr marL="457200" lvl="0" indent="-349250" algn="just" rtl="0">
              <a:lnSpc>
                <a:spcPct val="115000"/>
              </a:lnSpc>
              <a:spcBef>
                <a:spcPts val="0"/>
              </a:spcBef>
              <a:spcAft>
                <a:spcPts val="0"/>
              </a:spcAft>
              <a:buClr>
                <a:schemeClr val="dk1"/>
              </a:buClr>
              <a:buSzPts val="1900"/>
              <a:buAutoNum type="arabicPeriod"/>
            </a:pPr>
            <a:r>
              <a:rPr lang="en-US" sz="1900" dirty="0">
                <a:latin typeface="Arial"/>
                <a:ea typeface="Arial"/>
                <a:cs typeface="Arial"/>
                <a:sym typeface="Arial"/>
              </a:rPr>
              <a:t>Use defined IP address ranges for WLAN, LAN, Voice, DMZ, and public network access.</a:t>
            </a:r>
            <a:endParaRPr sz="1900" dirty="0">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endParaRPr sz="2600" dirty="0">
              <a:solidFill>
                <a:srgbClr val="595959"/>
              </a:solidFill>
              <a:latin typeface="Arial"/>
              <a:ea typeface="Arial"/>
              <a:cs typeface="Arial"/>
              <a:sym typeface="Arial"/>
            </a:endParaRPr>
          </a:p>
          <a:p>
            <a:pPr marL="0" lvl="0" indent="0" algn="just" rtl="0">
              <a:lnSpc>
                <a:spcPct val="110000"/>
              </a:lnSpc>
              <a:spcBef>
                <a:spcPts val="1200"/>
              </a:spcBef>
              <a:spcAft>
                <a:spcPts val="0"/>
              </a:spcAft>
              <a:buNone/>
            </a:pPr>
            <a:endParaRPr sz="3300" dirty="0">
              <a:solidFill>
                <a:srgbClr val="374151"/>
              </a:solidFill>
              <a:latin typeface="EB Garamond"/>
              <a:ea typeface="EB Garamond"/>
              <a:cs typeface="EB Garamond"/>
              <a:sym typeface="EB Garamond"/>
            </a:endParaRPr>
          </a:p>
        </p:txBody>
      </p:sp>
      <p:sp>
        <p:nvSpPr>
          <p:cNvPr id="216" name="Google Shape;216;p7"/>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22" name="Google Shape;222;p8"/>
          <p:cNvSpPr txBox="1">
            <a:spLocks noGrp="1"/>
          </p:cNvSpPr>
          <p:nvPr>
            <p:ph type="title"/>
          </p:nvPr>
        </p:nvSpPr>
        <p:spPr>
          <a:xfrm>
            <a:off x="458788" y="473908"/>
            <a:ext cx="10920412" cy="110799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4800"/>
              <a:buFont typeface="EB Garamond"/>
              <a:buNone/>
            </a:pPr>
            <a:r>
              <a:rPr lang="en-US" sz="4800" i="0" u="none" strike="noStrike" cap="none">
                <a:solidFill>
                  <a:schemeClr val="dk1"/>
                </a:solidFill>
              </a:rPr>
              <a:t>Software and Tools Required</a:t>
            </a:r>
            <a:endParaRPr/>
          </a:p>
          <a:p>
            <a:pPr marL="0" marR="0" lvl="0" indent="0" algn="l" rtl="0">
              <a:lnSpc>
                <a:spcPct val="100000"/>
              </a:lnSpc>
              <a:spcBef>
                <a:spcPts val="0"/>
              </a:spcBef>
              <a:spcAft>
                <a:spcPts val="0"/>
              </a:spcAft>
              <a:buClr>
                <a:schemeClr val="dk1"/>
              </a:buClr>
              <a:buSzPts val="1800"/>
              <a:buFont typeface="EB Garamond"/>
              <a:buNone/>
            </a:pPr>
            <a:endParaRPr sz="1800" b="0" i="0" u="none" strike="noStrike" cap="none">
              <a:solidFill>
                <a:schemeClr val="dk1"/>
              </a:solidFill>
              <a:latin typeface="Arial"/>
              <a:ea typeface="Arial"/>
              <a:cs typeface="Arial"/>
              <a:sym typeface="Arial"/>
            </a:endParaRPr>
          </a:p>
        </p:txBody>
      </p:sp>
      <p:grpSp>
        <p:nvGrpSpPr>
          <p:cNvPr id="223" name="Google Shape;223;p8"/>
          <p:cNvGrpSpPr/>
          <p:nvPr/>
        </p:nvGrpSpPr>
        <p:grpSpPr>
          <a:xfrm>
            <a:off x="458700" y="1462675"/>
            <a:ext cx="11642850" cy="2082203"/>
            <a:chOff x="0" y="2099"/>
            <a:chExt cx="11642850" cy="3131132"/>
          </a:xfrm>
        </p:grpSpPr>
        <p:sp>
          <p:nvSpPr>
            <p:cNvPr id="224" name="Google Shape;224;p8"/>
            <p:cNvSpPr/>
            <p:nvPr/>
          </p:nvSpPr>
          <p:spPr>
            <a:xfrm rot="5400000">
              <a:off x="7262712" y="-3129357"/>
              <a:ext cx="807900" cy="7215900"/>
            </a:xfrm>
            <a:prstGeom prst="round2SameRect">
              <a:avLst>
                <a:gd name="adj1" fmla="val 16667"/>
                <a:gd name="adj2" fmla="val 0"/>
              </a:avLst>
            </a:prstGeom>
            <a:solidFill>
              <a:srgbClr val="D5D8D2">
                <a:alpha val="89803"/>
              </a:srgbClr>
            </a:solidFill>
            <a:ln w="12700" cap="flat" cmpd="sng">
              <a:solidFill>
                <a:srgbClr val="D5D8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txBox="1"/>
            <p:nvPr/>
          </p:nvSpPr>
          <p:spPr>
            <a:xfrm>
              <a:off x="4058861" y="114087"/>
              <a:ext cx="7176300" cy="729000"/>
            </a:xfrm>
            <a:prstGeom prst="rect">
              <a:avLst/>
            </a:prstGeom>
            <a:noFill/>
            <a:ln>
              <a:noFill/>
            </a:ln>
          </p:spPr>
          <p:txBody>
            <a:bodyPr spcFirstLastPara="1" wrap="square" lIns="87625" tIns="43800" rIns="87625" bIns="43800" anchor="ctr" anchorCtr="0">
              <a:noAutofit/>
            </a:bodyPr>
            <a:lstStyle/>
            <a:p>
              <a:pPr marL="228600" marR="0" lvl="1" indent="-228600" algn="l" rtl="0">
                <a:lnSpc>
                  <a:spcPct val="90000"/>
                </a:lnSpc>
                <a:spcBef>
                  <a:spcPts val="0"/>
                </a:spcBef>
                <a:spcAft>
                  <a:spcPts val="0"/>
                </a:spcAft>
                <a:buClr>
                  <a:schemeClr val="dk1"/>
                </a:buClr>
                <a:buSzPts val="2300"/>
                <a:buFont typeface="Avenir"/>
                <a:buChar char="•"/>
              </a:pPr>
              <a:r>
                <a:rPr lang="en-US" sz="2300">
                  <a:solidFill>
                    <a:schemeClr val="dk1"/>
                  </a:solidFill>
                  <a:latin typeface="Avenir"/>
                  <a:ea typeface="Avenir"/>
                  <a:cs typeface="Avenir"/>
                  <a:sym typeface="Avenir"/>
                </a:rPr>
                <a:t>Used for designing, simulating, and testing the network topology </a:t>
              </a:r>
              <a:endParaRPr sz="2300" b="0" i="0" u="none" strike="noStrike" cap="none">
                <a:solidFill>
                  <a:schemeClr val="dk1"/>
                </a:solidFill>
                <a:latin typeface="Avenir"/>
                <a:ea typeface="Avenir"/>
                <a:cs typeface="Avenir"/>
                <a:sym typeface="Avenir"/>
              </a:endParaRPr>
            </a:p>
          </p:txBody>
        </p:sp>
        <p:sp>
          <p:nvSpPr>
            <p:cNvPr id="226" name="Google Shape;226;p8"/>
            <p:cNvSpPr/>
            <p:nvPr/>
          </p:nvSpPr>
          <p:spPr>
            <a:xfrm>
              <a:off x="0" y="2099"/>
              <a:ext cx="4059000" cy="1010100"/>
            </a:xfrm>
            <a:prstGeom prst="roundRect">
              <a:avLst>
                <a:gd name="adj" fmla="val 16667"/>
              </a:avLst>
            </a:prstGeom>
            <a:solidFill>
              <a:srgbClr val="7584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txBox="1"/>
            <p:nvPr/>
          </p:nvSpPr>
          <p:spPr>
            <a:xfrm>
              <a:off x="49305" y="51404"/>
              <a:ext cx="3960300" cy="911400"/>
            </a:xfrm>
            <a:prstGeom prst="rect">
              <a:avLst/>
            </a:prstGeom>
            <a:noFill/>
            <a:ln>
              <a:noFill/>
            </a:ln>
          </p:spPr>
          <p:txBody>
            <a:bodyPr spcFirstLastPara="1" wrap="square" lIns="106675" tIns="53325" rIns="106675" bIns="53325" anchor="ctr" anchorCtr="0">
              <a:noAutofit/>
            </a:bodyPr>
            <a:lstStyle/>
            <a:p>
              <a:pPr marL="0" marR="0" lvl="0" indent="0" algn="ctr" rtl="0">
                <a:lnSpc>
                  <a:spcPct val="90000"/>
                </a:lnSpc>
                <a:spcBef>
                  <a:spcPts val="0"/>
                </a:spcBef>
                <a:spcAft>
                  <a:spcPts val="0"/>
                </a:spcAft>
                <a:buClr>
                  <a:schemeClr val="lt1"/>
                </a:buClr>
                <a:buSzPts val="2800"/>
                <a:buFont typeface="Avenir"/>
                <a:buNone/>
              </a:pPr>
              <a:r>
                <a:rPr lang="en-US" sz="1900" b="1">
                  <a:solidFill>
                    <a:schemeClr val="dk1"/>
                  </a:solidFill>
                </a:rPr>
                <a:t>Cisco Packet Tracer</a:t>
              </a:r>
              <a:r>
                <a:rPr lang="en-US" sz="1900">
                  <a:solidFill>
                    <a:schemeClr val="dk1"/>
                  </a:solidFill>
                </a:rPr>
                <a:t>:</a:t>
              </a:r>
              <a:endParaRPr sz="3600" b="0" i="0" u="none" strike="noStrike" cap="none">
                <a:solidFill>
                  <a:schemeClr val="lt1"/>
                </a:solidFill>
                <a:latin typeface="Avenir"/>
                <a:ea typeface="Avenir"/>
                <a:cs typeface="Avenir"/>
                <a:sym typeface="Avenir"/>
              </a:endParaRPr>
            </a:p>
          </p:txBody>
        </p:sp>
        <p:sp>
          <p:nvSpPr>
            <p:cNvPr id="228" name="Google Shape;228;p8"/>
            <p:cNvSpPr/>
            <p:nvPr/>
          </p:nvSpPr>
          <p:spPr>
            <a:xfrm rot="5400000">
              <a:off x="7262712" y="-2040382"/>
              <a:ext cx="807900" cy="7215900"/>
            </a:xfrm>
            <a:prstGeom prst="round2SameRect">
              <a:avLst>
                <a:gd name="adj1" fmla="val 16667"/>
                <a:gd name="adj2" fmla="val 0"/>
              </a:avLst>
            </a:prstGeom>
            <a:solidFill>
              <a:srgbClr val="D5D8D2">
                <a:alpha val="89803"/>
              </a:srgbClr>
            </a:solidFill>
            <a:ln w="12700" cap="flat" cmpd="sng">
              <a:solidFill>
                <a:srgbClr val="D5D8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txBox="1"/>
            <p:nvPr/>
          </p:nvSpPr>
          <p:spPr>
            <a:xfrm>
              <a:off x="4058850" y="1203070"/>
              <a:ext cx="7584000" cy="1060500"/>
            </a:xfrm>
            <a:prstGeom prst="rect">
              <a:avLst/>
            </a:prstGeom>
            <a:noFill/>
            <a:ln>
              <a:noFill/>
            </a:ln>
          </p:spPr>
          <p:txBody>
            <a:bodyPr spcFirstLastPara="1" wrap="square" lIns="87625" tIns="43800" rIns="87625" bIns="43800" anchor="ctr" anchorCtr="0">
              <a:noAutofit/>
            </a:bodyPr>
            <a:lstStyle/>
            <a:p>
              <a:pPr marL="228600" marR="0" lvl="1" indent="-228600" algn="l" rtl="0">
                <a:lnSpc>
                  <a:spcPct val="90000"/>
                </a:lnSpc>
                <a:spcBef>
                  <a:spcPts val="0"/>
                </a:spcBef>
                <a:spcAft>
                  <a:spcPts val="0"/>
                </a:spcAft>
                <a:buClr>
                  <a:schemeClr val="dk1"/>
                </a:buClr>
                <a:buSzPts val="2300"/>
                <a:buFont typeface="Avenir"/>
                <a:buChar char="•"/>
              </a:pPr>
              <a:r>
                <a:rPr lang="en-US" sz="2300">
                  <a:solidFill>
                    <a:schemeClr val="dk1"/>
                  </a:solidFill>
                  <a:latin typeface="Avenir"/>
                  <a:ea typeface="Avenir"/>
                  <a:cs typeface="Avenir"/>
                  <a:sym typeface="Avenir"/>
                </a:rPr>
                <a:t>Essential for configuring and managing Cisco devices like routers, switches, firewalls, and WLCs.</a:t>
              </a:r>
              <a:endParaRPr sz="2300" b="0" i="0" u="none" strike="noStrike" cap="none">
                <a:solidFill>
                  <a:schemeClr val="dk1"/>
                </a:solidFill>
                <a:latin typeface="Avenir"/>
                <a:ea typeface="Avenir"/>
                <a:cs typeface="Avenir"/>
                <a:sym typeface="Avenir"/>
              </a:endParaRPr>
            </a:p>
          </p:txBody>
        </p:sp>
        <p:sp>
          <p:nvSpPr>
            <p:cNvPr id="230" name="Google Shape;230;p8"/>
            <p:cNvSpPr/>
            <p:nvPr/>
          </p:nvSpPr>
          <p:spPr>
            <a:xfrm>
              <a:off x="0" y="1026730"/>
              <a:ext cx="4059000" cy="1010100"/>
            </a:xfrm>
            <a:prstGeom prst="roundRect">
              <a:avLst>
                <a:gd name="adj" fmla="val 16667"/>
              </a:avLst>
            </a:prstGeom>
            <a:solidFill>
              <a:srgbClr val="7584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txBox="1"/>
            <p:nvPr/>
          </p:nvSpPr>
          <p:spPr>
            <a:xfrm>
              <a:off x="49305" y="1076035"/>
              <a:ext cx="3960300" cy="911400"/>
            </a:xfrm>
            <a:prstGeom prst="rect">
              <a:avLst/>
            </a:prstGeom>
            <a:noFill/>
            <a:ln>
              <a:noFill/>
            </a:ln>
          </p:spPr>
          <p:txBody>
            <a:bodyPr spcFirstLastPara="1" wrap="square" lIns="106675" tIns="53325" rIns="106675" bIns="53325" anchor="ctr" anchorCtr="0">
              <a:noAutofit/>
            </a:bodyPr>
            <a:lstStyle/>
            <a:p>
              <a:pPr marL="0" marR="0" lvl="0" indent="0" algn="ctr" rtl="0">
                <a:lnSpc>
                  <a:spcPct val="90000"/>
                </a:lnSpc>
                <a:spcBef>
                  <a:spcPts val="0"/>
                </a:spcBef>
                <a:spcAft>
                  <a:spcPts val="0"/>
                </a:spcAft>
                <a:buClr>
                  <a:schemeClr val="lt1"/>
                </a:buClr>
                <a:buSzPts val="2800"/>
                <a:buFont typeface="Avenir"/>
                <a:buNone/>
              </a:pPr>
              <a:r>
                <a:rPr lang="en-US" sz="1900" b="1">
                  <a:solidFill>
                    <a:schemeClr val="dk1"/>
                  </a:solidFill>
                </a:rPr>
                <a:t>Cisco IOS Software</a:t>
              </a:r>
              <a:r>
                <a:rPr lang="en-US" sz="1900">
                  <a:solidFill>
                    <a:schemeClr val="dk1"/>
                  </a:solidFill>
                </a:rPr>
                <a:t>:</a:t>
              </a:r>
              <a:endParaRPr sz="3600" b="0" i="0" u="none" strike="noStrike" cap="none">
                <a:solidFill>
                  <a:schemeClr val="lt1"/>
                </a:solidFill>
                <a:latin typeface="Avenir"/>
                <a:ea typeface="Avenir"/>
                <a:cs typeface="Avenir"/>
                <a:sym typeface="Avenir"/>
              </a:endParaRPr>
            </a:p>
          </p:txBody>
        </p:sp>
        <p:sp>
          <p:nvSpPr>
            <p:cNvPr id="232" name="Google Shape;232;p8"/>
            <p:cNvSpPr/>
            <p:nvPr/>
          </p:nvSpPr>
          <p:spPr>
            <a:xfrm rot="5400000">
              <a:off x="7262712" y="-979866"/>
              <a:ext cx="807900" cy="7215900"/>
            </a:xfrm>
            <a:prstGeom prst="round2SameRect">
              <a:avLst>
                <a:gd name="adj1" fmla="val 16667"/>
                <a:gd name="adj2" fmla="val 0"/>
              </a:avLst>
            </a:prstGeom>
            <a:solidFill>
              <a:srgbClr val="D5D8D2">
                <a:alpha val="89803"/>
              </a:srgbClr>
            </a:solidFill>
            <a:ln w="12700" cap="flat" cmpd="sng">
              <a:solidFill>
                <a:srgbClr val="D5D8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txBox="1"/>
            <p:nvPr/>
          </p:nvSpPr>
          <p:spPr>
            <a:xfrm>
              <a:off x="4058861" y="2263577"/>
              <a:ext cx="7176300" cy="729000"/>
            </a:xfrm>
            <a:prstGeom prst="rect">
              <a:avLst/>
            </a:prstGeom>
            <a:noFill/>
            <a:ln>
              <a:noFill/>
            </a:ln>
          </p:spPr>
          <p:txBody>
            <a:bodyPr spcFirstLastPara="1" wrap="square" lIns="87625" tIns="43800" rIns="87625" bIns="43800" anchor="ctr" anchorCtr="0">
              <a:noAutofit/>
            </a:bodyPr>
            <a:lstStyle/>
            <a:p>
              <a:pPr marL="228600" marR="0" lvl="1" indent="-228600" algn="l" rtl="0">
                <a:lnSpc>
                  <a:spcPct val="90000"/>
                </a:lnSpc>
                <a:spcBef>
                  <a:spcPts val="0"/>
                </a:spcBef>
                <a:spcAft>
                  <a:spcPts val="0"/>
                </a:spcAft>
                <a:buClr>
                  <a:schemeClr val="dk1"/>
                </a:buClr>
                <a:buSzPts val="2300"/>
                <a:buFont typeface="Avenir"/>
                <a:buChar char="•"/>
              </a:pPr>
              <a:r>
                <a:rPr lang="en-US" sz="2300">
                  <a:solidFill>
                    <a:schemeClr val="dk1"/>
                  </a:solidFill>
                  <a:latin typeface="Avenir"/>
                  <a:ea typeface="Avenir"/>
                  <a:cs typeface="Avenir"/>
                  <a:sym typeface="Avenir"/>
                </a:rPr>
                <a:t>For managing and automating network device configurations.</a:t>
              </a:r>
              <a:endParaRPr sz="2300" b="0" i="0" u="none" strike="noStrike" cap="none">
                <a:solidFill>
                  <a:schemeClr val="dk1"/>
                </a:solidFill>
                <a:latin typeface="Avenir"/>
                <a:ea typeface="Avenir"/>
                <a:cs typeface="Avenir"/>
                <a:sym typeface="Avenir"/>
              </a:endParaRPr>
            </a:p>
          </p:txBody>
        </p:sp>
        <p:sp>
          <p:nvSpPr>
            <p:cNvPr id="234" name="Google Shape;234;p8"/>
            <p:cNvSpPr/>
            <p:nvPr/>
          </p:nvSpPr>
          <p:spPr>
            <a:xfrm>
              <a:off x="0" y="2123131"/>
              <a:ext cx="4059000" cy="1010100"/>
            </a:xfrm>
            <a:prstGeom prst="roundRect">
              <a:avLst>
                <a:gd name="adj" fmla="val 16667"/>
              </a:avLst>
            </a:prstGeom>
            <a:solidFill>
              <a:srgbClr val="7584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txBox="1"/>
            <p:nvPr/>
          </p:nvSpPr>
          <p:spPr>
            <a:xfrm>
              <a:off x="49305" y="2172436"/>
              <a:ext cx="3960300" cy="911400"/>
            </a:xfrm>
            <a:prstGeom prst="rect">
              <a:avLst/>
            </a:prstGeom>
            <a:noFill/>
            <a:ln>
              <a:noFill/>
            </a:ln>
          </p:spPr>
          <p:txBody>
            <a:bodyPr spcFirstLastPara="1" wrap="square" lIns="106675" tIns="53325" rIns="106675" bIns="53325" anchor="ctr" anchorCtr="0">
              <a:noAutofit/>
            </a:bodyPr>
            <a:lstStyle/>
            <a:p>
              <a:pPr marL="0" marR="0" lvl="0" indent="0" algn="ctr" rtl="0">
                <a:lnSpc>
                  <a:spcPct val="90000"/>
                </a:lnSpc>
                <a:spcBef>
                  <a:spcPts val="0"/>
                </a:spcBef>
                <a:spcAft>
                  <a:spcPts val="0"/>
                </a:spcAft>
                <a:buClr>
                  <a:schemeClr val="lt1"/>
                </a:buClr>
                <a:buSzPts val="2800"/>
                <a:buFont typeface="Avenir"/>
                <a:buNone/>
              </a:pPr>
              <a:r>
                <a:rPr lang="en-US" sz="1700" b="1">
                  <a:solidFill>
                    <a:schemeClr val="dk1"/>
                  </a:solidFill>
                </a:rPr>
                <a:t>Network Configuration Tools</a:t>
              </a:r>
              <a:r>
                <a:rPr lang="en-US" sz="1700">
                  <a:solidFill>
                    <a:schemeClr val="dk1"/>
                  </a:solidFill>
                </a:rPr>
                <a:t>:</a:t>
              </a:r>
              <a:endParaRPr sz="3400" b="0" i="0" u="none" strike="noStrike" cap="none">
                <a:solidFill>
                  <a:schemeClr val="lt1"/>
                </a:solidFill>
                <a:latin typeface="Avenir"/>
                <a:ea typeface="Avenir"/>
                <a:cs typeface="Avenir"/>
                <a:sym typeface="Avenir"/>
              </a:endParaRPr>
            </a:p>
          </p:txBody>
        </p:sp>
      </p:grpSp>
      <p:grpSp>
        <p:nvGrpSpPr>
          <p:cNvPr id="240" name="Google Shape;240;p8"/>
          <p:cNvGrpSpPr/>
          <p:nvPr/>
        </p:nvGrpSpPr>
        <p:grpSpPr>
          <a:xfrm>
            <a:off x="458700" y="3722685"/>
            <a:ext cx="11274612" cy="625151"/>
            <a:chOff x="0" y="2099"/>
            <a:chExt cx="11274612" cy="1010100"/>
          </a:xfrm>
        </p:grpSpPr>
        <p:sp>
          <p:nvSpPr>
            <p:cNvPr id="241" name="Google Shape;241;p8"/>
            <p:cNvSpPr/>
            <p:nvPr/>
          </p:nvSpPr>
          <p:spPr>
            <a:xfrm rot="5400000">
              <a:off x="7262712" y="-3129357"/>
              <a:ext cx="807900" cy="7215900"/>
            </a:xfrm>
            <a:prstGeom prst="round2SameRect">
              <a:avLst>
                <a:gd name="adj1" fmla="val 16667"/>
                <a:gd name="adj2" fmla="val 0"/>
              </a:avLst>
            </a:prstGeom>
            <a:solidFill>
              <a:srgbClr val="D5D8D2">
                <a:alpha val="89800"/>
              </a:srgbClr>
            </a:solidFill>
            <a:ln w="12700" cap="flat" cmpd="sng">
              <a:solidFill>
                <a:srgbClr val="D5D8D2">
                  <a:alpha val="89800"/>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txBox="1"/>
            <p:nvPr/>
          </p:nvSpPr>
          <p:spPr>
            <a:xfrm>
              <a:off x="4058861" y="114087"/>
              <a:ext cx="7176300" cy="729000"/>
            </a:xfrm>
            <a:prstGeom prst="rect">
              <a:avLst/>
            </a:prstGeom>
            <a:noFill/>
            <a:ln>
              <a:noFill/>
            </a:ln>
          </p:spPr>
          <p:txBody>
            <a:bodyPr spcFirstLastPara="1" wrap="square" lIns="87625" tIns="43800" rIns="87625" bIns="43800" anchor="ctr" anchorCtr="0">
              <a:noAutofit/>
            </a:bodyPr>
            <a:lstStyle/>
            <a:p>
              <a:pPr marL="228600" marR="0" lvl="1" indent="-228600" algn="l" rtl="0">
                <a:lnSpc>
                  <a:spcPct val="90000"/>
                </a:lnSpc>
                <a:spcBef>
                  <a:spcPts val="0"/>
                </a:spcBef>
                <a:spcAft>
                  <a:spcPts val="0"/>
                </a:spcAft>
                <a:buClr>
                  <a:schemeClr val="dk1"/>
                </a:buClr>
                <a:buSzPts val="2300"/>
                <a:buFont typeface="Avenir"/>
                <a:buChar char="•"/>
              </a:pPr>
              <a:r>
                <a:rPr lang="en-US" sz="2300">
                  <a:solidFill>
                    <a:schemeClr val="dk1"/>
                  </a:solidFill>
                  <a:latin typeface="Avenir"/>
                  <a:ea typeface="Avenir"/>
                  <a:cs typeface="Avenir"/>
                  <a:sym typeface="Avenir"/>
                </a:rPr>
                <a:t>Tools like Microsoft Word or Google Docs for project documentation.</a:t>
              </a:r>
              <a:endParaRPr sz="2300" b="0" i="0" u="none" strike="noStrike" cap="none">
                <a:solidFill>
                  <a:schemeClr val="dk1"/>
                </a:solidFill>
                <a:latin typeface="Avenir"/>
                <a:ea typeface="Avenir"/>
                <a:cs typeface="Avenir"/>
                <a:sym typeface="Avenir"/>
              </a:endParaRPr>
            </a:p>
          </p:txBody>
        </p:sp>
        <p:sp>
          <p:nvSpPr>
            <p:cNvPr id="243" name="Google Shape;243;p8"/>
            <p:cNvSpPr/>
            <p:nvPr/>
          </p:nvSpPr>
          <p:spPr>
            <a:xfrm>
              <a:off x="0" y="2099"/>
              <a:ext cx="4059000" cy="1010100"/>
            </a:xfrm>
            <a:prstGeom prst="roundRect">
              <a:avLst>
                <a:gd name="adj" fmla="val 16667"/>
              </a:avLst>
            </a:prstGeom>
            <a:solidFill>
              <a:srgbClr val="7584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txBox="1"/>
            <p:nvPr/>
          </p:nvSpPr>
          <p:spPr>
            <a:xfrm>
              <a:off x="49305" y="51404"/>
              <a:ext cx="3960300" cy="911400"/>
            </a:xfrm>
            <a:prstGeom prst="rect">
              <a:avLst/>
            </a:prstGeom>
            <a:noFill/>
            <a:ln>
              <a:noFill/>
            </a:ln>
          </p:spPr>
          <p:txBody>
            <a:bodyPr spcFirstLastPara="1" wrap="square" lIns="106675" tIns="53325" rIns="106675" bIns="53325" anchor="ctr" anchorCtr="0">
              <a:noAutofit/>
            </a:bodyPr>
            <a:lstStyle/>
            <a:p>
              <a:pPr marL="0" marR="0" lvl="0" indent="0" algn="ctr" rtl="0">
                <a:lnSpc>
                  <a:spcPct val="90000"/>
                </a:lnSpc>
                <a:spcBef>
                  <a:spcPts val="0"/>
                </a:spcBef>
                <a:spcAft>
                  <a:spcPts val="0"/>
                </a:spcAft>
                <a:buClr>
                  <a:schemeClr val="lt1"/>
                </a:buClr>
                <a:buSzPts val="2800"/>
                <a:buFont typeface="Avenir"/>
                <a:buNone/>
              </a:pPr>
              <a:r>
                <a:rPr lang="en-US" sz="1600" b="1" dirty="0">
                  <a:solidFill>
                    <a:schemeClr val="dk1"/>
                  </a:solidFill>
                </a:rPr>
                <a:t>Documentation Tools</a:t>
              </a:r>
              <a:r>
                <a:rPr lang="en-US" sz="1600" dirty="0">
                  <a:solidFill>
                    <a:schemeClr val="dk1"/>
                  </a:solidFill>
                </a:rPr>
                <a:t>:</a:t>
              </a:r>
              <a:endParaRPr sz="4100" b="0" i="0" u="none" strike="noStrike" cap="none" dirty="0">
                <a:solidFill>
                  <a:schemeClr val="lt1"/>
                </a:solidFill>
                <a:latin typeface="Avenir"/>
                <a:ea typeface="Avenir"/>
                <a:cs typeface="Avenir"/>
                <a:sym typeface="Aveni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9"/>
          <p:cNvSpPr txBox="1">
            <a:spLocks noGrp="1"/>
          </p:cNvSpPr>
          <p:nvPr>
            <p:ph type="title"/>
          </p:nvPr>
        </p:nvSpPr>
        <p:spPr>
          <a:xfrm>
            <a:off x="838200" y="393192"/>
            <a:ext cx="10248900" cy="18547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EB Garamond"/>
              <a:buNone/>
            </a:pPr>
            <a:r>
              <a:rPr lang="en-US" sz="4800" dirty="0"/>
              <a:t>Features</a:t>
            </a:r>
            <a:endParaRPr sz="4800" dirty="0"/>
          </a:p>
        </p:txBody>
      </p:sp>
      <p:sp>
        <p:nvSpPr>
          <p:cNvPr id="258" name="Google Shape;258;p9"/>
          <p:cNvSpPr txBox="1">
            <a:spLocks noGrp="1"/>
          </p:cNvSpPr>
          <p:nvPr>
            <p:ph type="body" idx="1"/>
          </p:nvPr>
        </p:nvSpPr>
        <p:spPr>
          <a:xfrm>
            <a:off x="787400" y="2136775"/>
            <a:ext cx="10350500" cy="4279900"/>
          </a:xfrm>
          <a:prstGeom prst="rect">
            <a:avLst/>
          </a:prstGeom>
          <a:noFill/>
          <a:ln>
            <a:noFill/>
          </a:ln>
        </p:spPr>
        <p:txBody>
          <a:bodyPr spcFirstLastPara="1" wrap="square" lIns="91425" tIns="45700" rIns="91425" bIns="45700" anchor="t" anchorCtr="0">
            <a:noAutofit/>
          </a:bodyPr>
          <a:lstStyle/>
          <a:p>
            <a:pPr marL="457200" lvl="0" indent="-349250" algn="just" rtl="0">
              <a:lnSpc>
                <a:spcPct val="115000"/>
              </a:lnSpc>
              <a:spcBef>
                <a:spcPts val="1200"/>
              </a:spcBef>
              <a:spcAft>
                <a:spcPts val="0"/>
              </a:spcAft>
              <a:buClr>
                <a:schemeClr val="dk1"/>
              </a:buClr>
              <a:buSzPts val="1900"/>
              <a:buAutoNum type="arabicPeriod"/>
            </a:pPr>
            <a:r>
              <a:rPr lang="en-US" sz="1900" b="1" dirty="0">
                <a:latin typeface="Arial"/>
                <a:ea typeface="Arial"/>
                <a:cs typeface="Arial"/>
                <a:sym typeface="Arial"/>
              </a:rPr>
              <a:t>Hierarchical Network Design</a:t>
            </a:r>
            <a:r>
              <a:rPr lang="en-US" sz="1900" dirty="0">
                <a:latin typeface="Arial"/>
                <a:ea typeface="Arial"/>
                <a:cs typeface="Arial"/>
                <a:sym typeface="Arial"/>
              </a:rPr>
              <a:t>: Structured layers (core, distribution, and access) for scalability and management.</a:t>
            </a:r>
            <a:endParaRPr sz="1900" dirty="0">
              <a:latin typeface="Arial"/>
              <a:ea typeface="Arial"/>
              <a:cs typeface="Arial"/>
              <a:sym typeface="Arial"/>
            </a:endParaRPr>
          </a:p>
          <a:p>
            <a:pPr marL="457200" lvl="0" indent="-349250" algn="just" rtl="0">
              <a:lnSpc>
                <a:spcPct val="115000"/>
              </a:lnSpc>
              <a:spcBef>
                <a:spcPts val="0"/>
              </a:spcBef>
              <a:spcAft>
                <a:spcPts val="0"/>
              </a:spcAft>
              <a:buClr>
                <a:schemeClr val="dk1"/>
              </a:buClr>
              <a:buSzPts val="1900"/>
              <a:buAutoNum type="arabicPeriod"/>
            </a:pPr>
            <a:r>
              <a:rPr lang="en-US" sz="1900" b="1" dirty="0">
                <a:latin typeface="Arial"/>
                <a:ea typeface="Arial"/>
                <a:cs typeface="Arial"/>
                <a:sym typeface="Arial"/>
              </a:rPr>
              <a:t>Secure Communication</a:t>
            </a:r>
            <a:r>
              <a:rPr lang="en-US" sz="1900" dirty="0">
                <a:latin typeface="Arial"/>
                <a:ea typeface="Arial"/>
                <a:cs typeface="Arial"/>
                <a:sym typeface="Arial"/>
              </a:rPr>
              <a:t>: Implementation of VLANs, Cisco ASA Firewall, ACLs, and NAT for traffic control and security.</a:t>
            </a:r>
            <a:endParaRPr sz="1900" dirty="0">
              <a:latin typeface="Arial"/>
              <a:ea typeface="Arial"/>
              <a:cs typeface="Arial"/>
              <a:sym typeface="Arial"/>
            </a:endParaRPr>
          </a:p>
          <a:p>
            <a:pPr marL="457200" lvl="0" indent="-349250" algn="just" rtl="0">
              <a:lnSpc>
                <a:spcPct val="115000"/>
              </a:lnSpc>
              <a:spcBef>
                <a:spcPts val="0"/>
              </a:spcBef>
              <a:spcAft>
                <a:spcPts val="0"/>
              </a:spcAft>
              <a:buClr>
                <a:schemeClr val="dk1"/>
              </a:buClr>
              <a:buSzPts val="1900"/>
              <a:buAutoNum type="arabicPeriod"/>
            </a:pPr>
            <a:r>
              <a:rPr lang="en-US" sz="1900" b="1" dirty="0">
                <a:latin typeface="Arial"/>
                <a:ea typeface="Arial"/>
                <a:cs typeface="Arial"/>
                <a:sym typeface="Arial"/>
              </a:rPr>
              <a:t>Dynamic Routing</a:t>
            </a:r>
            <a:r>
              <a:rPr lang="en-US" sz="1900" dirty="0">
                <a:latin typeface="Arial"/>
                <a:ea typeface="Arial"/>
                <a:cs typeface="Arial"/>
                <a:sym typeface="Arial"/>
              </a:rPr>
              <a:t>: Use of OSPF for efficient and scalable routing.</a:t>
            </a:r>
            <a:endParaRPr sz="1900" dirty="0">
              <a:latin typeface="Arial"/>
              <a:ea typeface="Arial"/>
              <a:cs typeface="Arial"/>
              <a:sym typeface="Arial"/>
            </a:endParaRPr>
          </a:p>
          <a:p>
            <a:pPr marL="457200" lvl="0" indent="-349250" algn="just" rtl="0">
              <a:lnSpc>
                <a:spcPct val="115000"/>
              </a:lnSpc>
              <a:spcBef>
                <a:spcPts val="0"/>
              </a:spcBef>
              <a:spcAft>
                <a:spcPts val="0"/>
              </a:spcAft>
              <a:buClr>
                <a:schemeClr val="dk1"/>
              </a:buClr>
              <a:buSzPts val="1900"/>
              <a:buAutoNum type="arabicPeriod"/>
            </a:pPr>
            <a:r>
              <a:rPr lang="en-US" sz="1900" b="1" dirty="0">
                <a:latin typeface="Arial"/>
                <a:ea typeface="Arial"/>
                <a:cs typeface="Arial"/>
                <a:sym typeface="Arial"/>
              </a:rPr>
              <a:t>Wireless Access</a:t>
            </a:r>
            <a:r>
              <a:rPr lang="en-US" sz="1900" dirty="0">
                <a:latin typeface="Arial"/>
                <a:ea typeface="Arial"/>
                <a:cs typeface="Arial"/>
                <a:sym typeface="Arial"/>
              </a:rPr>
              <a:t>: Centralized WLAN management via WLC and LAPs for employees and guests.</a:t>
            </a:r>
            <a:endParaRPr sz="1900" dirty="0">
              <a:latin typeface="Arial"/>
              <a:ea typeface="Arial"/>
              <a:cs typeface="Arial"/>
              <a:sym typeface="Arial"/>
            </a:endParaRPr>
          </a:p>
          <a:p>
            <a:pPr marL="457200" lvl="0" indent="-349250" algn="just" rtl="0">
              <a:lnSpc>
                <a:spcPct val="115000"/>
              </a:lnSpc>
              <a:spcBef>
                <a:spcPts val="0"/>
              </a:spcBef>
              <a:spcAft>
                <a:spcPts val="0"/>
              </a:spcAft>
              <a:buClr>
                <a:schemeClr val="dk1"/>
              </a:buClr>
              <a:buSzPts val="1900"/>
              <a:buAutoNum type="arabicPeriod"/>
            </a:pPr>
            <a:r>
              <a:rPr lang="en-US" sz="1900" b="1" dirty="0">
                <a:latin typeface="Arial"/>
                <a:ea typeface="Arial"/>
                <a:cs typeface="Arial"/>
                <a:sym typeface="Arial"/>
              </a:rPr>
              <a:t>VoIP Services</a:t>
            </a:r>
            <a:r>
              <a:rPr lang="en-US" sz="1900" dirty="0">
                <a:latin typeface="Arial"/>
                <a:ea typeface="Arial"/>
                <a:cs typeface="Arial"/>
                <a:sym typeface="Arial"/>
              </a:rPr>
              <a:t>: Configured Voice Gateway for telephony with IP phones.</a:t>
            </a:r>
            <a:endParaRPr sz="1900" dirty="0">
              <a:latin typeface="Arial"/>
              <a:ea typeface="Arial"/>
              <a:cs typeface="Arial"/>
              <a:sym typeface="Arial"/>
            </a:endParaRPr>
          </a:p>
          <a:p>
            <a:pPr marL="457200" lvl="0" indent="-349250" algn="just" rtl="0">
              <a:lnSpc>
                <a:spcPct val="115000"/>
              </a:lnSpc>
              <a:spcBef>
                <a:spcPts val="0"/>
              </a:spcBef>
              <a:spcAft>
                <a:spcPts val="0"/>
              </a:spcAft>
              <a:buClr>
                <a:schemeClr val="dk1"/>
              </a:buClr>
              <a:buSzPts val="1900"/>
              <a:buAutoNum type="arabicPeriod"/>
            </a:pPr>
            <a:r>
              <a:rPr lang="en-US" sz="1900" b="1" dirty="0">
                <a:latin typeface="Arial"/>
                <a:ea typeface="Arial"/>
                <a:cs typeface="Arial"/>
                <a:sym typeface="Arial"/>
              </a:rPr>
              <a:t>Redundancy and Performance</a:t>
            </a:r>
            <a:r>
              <a:rPr lang="en-US" sz="1900" dirty="0">
                <a:latin typeface="Arial"/>
                <a:ea typeface="Arial"/>
                <a:cs typeface="Arial"/>
                <a:sym typeface="Arial"/>
              </a:rPr>
              <a:t>: Enabled EtherChannel and STP for fault tolerance and optimized performance.</a:t>
            </a:r>
            <a:endParaRPr sz="1900" dirty="0">
              <a:latin typeface="Arial"/>
              <a:ea typeface="Arial"/>
              <a:cs typeface="Arial"/>
              <a:sym typeface="Arial"/>
            </a:endParaRPr>
          </a:p>
          <a:p>
            <a:pPr marL="457200" lvl="0" indent="-349250" algn="just" rtl="0">
              <a:lnSpc>
                <a:spcPct val="115000"/>
              </a:lnSpc>
              <a:spcBef>
                <a:spcPts val="0"/>
              </a:spcBef>
              <a:spcAft>
                <a:spcPts val="0"/>
              </a:spcAft>
              <a:buClr>
                <a:schemeClr val="dk1"/>
              </a:buClr>
              <a:buSzPts val="1900"/>
              <a:buAutoNum type="arabicPeriod"/>
            </a:pPr>
            <a:r>
              <a:rPr lang="en-US" sz="1900" b="1" dirty="0">
                <a:latin typeface="Arial"/>
                <a:ea typeface="Arial"/>
                <a:cs typeface="Arial"/>
                <a:sym typeface="Arial"/>
              </a:rPr>
              <a:t>DHCP Management</a:t>
            </a:r>
            <a:r>
              <a:rPr lang="en-US" sz="1900" dirty="0">
                <a:latin typeface="Arial"/>
                <a:ea typeface="Arial"/>
                <a:cs typeface="Arial"/>
                <a:sym typeface="Arial"/>
              </a:rPr>
              <a:t>: Dynamic IP allocation for user devices and static IPs for servers.</a:t>
            </a:r>
            <a:endParaRPr sz="1900" dirty="0">
              <a:latin typeface="Arial"/>
              <a:ea typeface="Arial"/>
              <a:cs typeface="Arial"/>
              <a:sym typeface="Arial"/>
            </a:endParaRPr>
          </a:p>
          <a:p>
            <a:pPr marL="0" lvl="0" indent="0" algn="just" rtl="0">
              <a:lnSpc>
                <a:spcPct val="110000"/>
              </a:lnSpc>
              <a:spcBef>
                <a:spcPts val="1200"/>
              </a:spcBef>
              <a:spcAft>
                <a:spcPts val="0"/>
              </a:spcAft>
              <a:buSzPts val="2400"/>
              <a:buNone/>
            </a:pPr>
            <a:endParaRPr sz="3200" b="1" dirty="0">
              <a:solidFill>
                <a:srgbClr val="374151"/>
              </a:solidFill>
              <a:latin typeface="EB Garamond"/>
              <a:ea typeface="EB Garamond"/>
              <a:cs typeface="EB Garamond"/>
              <a:sym typeface="EB Garamond"/>
            </a:endParaRPr>
          </a:p>
        </p:txBody>
      </p:sp>
      <p:sp>
        <p:nvSpPr>
          <p:cNvPr id="259" name="Google Shape;259;p9"/>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0"/>
          <p:cNvSpPr txBox="1">
            <a:spLocks noGrp="1"/>
          </p:cNvSpPr>
          <p:nvPr>
            <p:ph type="title"/>
          </p:nvPr>
        </p:nvSpPr>
        <p:spPr>
          <a:xfrm>
            <a:off x="341736" y="76200"/>
            <a:ext cx="10895106" cy="13255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EB Garamond"/>
              <a:buNone/>
            </a:pPr>
            <a:r>
              <a:rPr lang="en-US" dirty="0"/>
              <a:t>NETWORK DESIGN</a:t>
            </a:r>
            <a:endParaRPr dirty="0"/>
          </a:p>
        </p:txBody>
      </p:sp>
      <p:sp>
        <p:nvSpPr>
          <p:cNvPr id="265" name="Google Shape;265;p10"/>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66" name="Google Shape;266;p10"/>
          <p:cNvSpPr txBox="1"/>
          <p:nvPr/>
        </p:nvSpPr>
        <p:spPr>
          <a:xfrm>
            <a:off x="5623797" y="4761513"/>
            <a:ext cx="634868"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u="none" strike="noStrike" cap="none">
                <a:solidFill>
                  <a:schemeClr val="dk1"/>
                </a:solidFill>
                <a:latin typeface="Avenir"/>
                <a:ea typeface="Avenir"/>
                <a:cs typeface="Avenir"/>
                <a:sym typeface="Avenir"/>
              </a:rPr>
              <a:t>ACCESS</a:t>
            </a:r>
            <a:endParaRPr sz="1800">
              <a:solidFill>
                <a:schemeClr val="dk1"/>
              </a:solidFill>
              <a:latin typeface="Avenir"/>
              <a:ea typeface="Avenir"/>
              <a:cs typeface="Avenir"/>
              <a:sym typeface="Avenir"/>
            </a:endParaRPr>
          </a:p>
        </p:txBody>
      </p:sp>
      <p:pic>
        <p:nvPicPr>
          <p:cNvPr id="267" name="Google Shape;267;p10"/>
          <p:cNvPicPr preferRelativeResize="0"/>
          <p:nvPr/>
        </p:nvPicPr>
        <p:blipFill>
          <a:blip r:embed="rId3">
            <a:alphaModFix/>
          </a:blip>
          <a:stretch>
            <a:fillRect/>
          </a:stretch>
        </p:blipFill>
        <p:spPr>
          <a:xfrm>
            <a:off x="1064700" y="1518775"/>
            <a:ext cx="9570749" cy="4963425"/>
          </a:xfrm>
          <a:prstGeom prst="rect">
            <a:avLst/>
          </a:prstGeom>
          <a:noFill/>
          <a:ln>
            <a:noFill/>
          </a:ln>
        </p:spPr>
      </p:pic>
    </p:spTree>
  </p:cSld>
  <p:clrMapOvr>
    <a:masterClrMapping/>
  </p:clrMapOvr>
</p:sld>
</file>

<file path=ppt/theme/theme1.xml><?xml version="1.0" encoding="utf-8"?>
<a:theme xmlns:a="http://schemas.openxmlformats.org/drawingml/2006/main" name="DappledVTI">
  <a:themeElements>
    <a:clrScheme name="Custom 81">
      <a:dk1>
        <a:srgbClr val="000000"/>
      </a:dk1>
      <a:lt1>
        <a:srgbClr val="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770</Words>
  <Application>Microsoft Office PowerPoint</Application>
  <PresentationFormat>Widescreen</PresentationFormat>
  <Paragraphs>71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EB Garamond</vt:lpstr>
      <vt:lpstr>Avenir</vt:lpstr>
      <vt:lpstr>DappledVTI</vt:lpstr>
      <vt:lpstr>CONFIGURATION OF TELECOMMUNICATION NETWORK IN A COMPANY</vt:lpstr>
      <vt:lpstr>Agenda </vt:lpstr>
      <vt:lpstr>Problem Statement </vt:lpstr>
      <vt:lpstr>Abstract</vt:lpstr>
      <vt:lpstr>Introduction </vt:lpstr>
      <vt:lpstr>Objectives</vt:lpstr>
      <vt:lpstr>Software and Tools Required </vt:lpstr>
      <vt:lpstr>Features</vt:lpstr>
      <vt:lpstr>NETWORK DESIGN</vt:lpstr>
      <vt:lpstr>Output Screens </vt:lpstr>
      <vt:lpstr>Output Screens </vt:lpstr>
      <vt:lpstr>Output Screens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Karthik b</cp:lastModifiedBy>
  <cp:revision>1</cp:revision>
  <dcterms:created xsi:type="dcterms:W3CDTF">2021-04-22T19:30:46Z</dcterms:created>
  <dcterms:modified xsi:type="dcterms:W3CDTF">2024-11-30T09:17:08Z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