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  <p:embeddedFont>
      <p:font typeface="Canva Sans Bold" charset="1" panose="020B08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766" y="2025202"/>
            <a:ext cx="5314646" cy="3670220"/>
          </a:xfrm>
          <a:custGeom>
            <a:avLst/>
            <a:gdLst/>
            <a:ahLst/>
            <a:cxnLst/>
            <a:rect r="r" b="b" t="t" l="l"/>
            <a:pathLst>
              <a:path h="3670220" w="5314646">
                <a:moveTo>
                  <a:pt x="0" y="0"/>
                </a:moveTo>
                <a:lnTo>
                  <a:pt x="5314646" y="0"/>
                </a:lnTo>
                <a:lnTo>
                  <a:pt x="5314646" y="3670220"/>
                </a:lnTo>
                <a:lnTo>
                  <a:pt x="0" y="3670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8" r="0" b="-17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42985" y="2600883"/>
            <a:ext cx="6480055" cy="3766532"/>
          </a:xfrm>
          <a:custGeom>
            <a:avLst/>
            <a:gdLst/>
            <a:ahLst/>
            <a:cxnLst/>
            <a:rect r="r" b="b" t="t" l="l"/>
            <a:pathLst>
              <a:path h="3766532" w="6480055">
                <a:moveTo>
                  <a:pt x="0" y="0"/>
                </a:moveTo>
                <a:lnTo>
                  <a:pt x="6480056" y="0"/>
                </a:lnTo>
                <a:lnTo>
                  <a:pt x="6480056" y="3766532"/>
                </a:lnTo>
                <a:lnTo>
                  <a:pt x="0" y="3766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20494" y="5867569"/>
            <a:ext cx="5004589" cy="3059055"/>
          </a:xfrm>
          <a:custGeom>
            <a:avLst/>
            <a:gdLst/>
            <a:ahLst/>
            <a:cxnLst/>
            <a:rect r="r" b="b" t="t" l="l"/>
            <a:pathLst>
              <a:path h="3059055" w="5004589">
                <a:moveTo>
                  <a:pt x="0" y="0"/>
                </a:moveTo>
                <a:lnTo>
                  <a:pt x="5004589" y="0"/>
                </a:lnTo>
                <a:lnTo>
                  <a:pt x="5004589" y="3059055"/>
                </a:lnTo>
                <a:lnTo>
                  <a:pt x="0" y="3059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3766" y="1273383"/>
            <a:ext cx="11670233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Study of Socket Programming and Client – Server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42985" y="6300740"/>
            <a:ext cx="6480055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Subnetting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8146" y="8888524"/>
            <a:ext cx="5749286" cy="127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 web client program to download a web page using TCP sockets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2654" y="112624"/>
            <a:ext cx="5835117" cy="78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- 7,8 &amp;9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DAGTqWbr0Gc</dc:identifier>
  <dcterms:modified xsi:type="dcterms:W3CDTF">2011-08-01T06:04:30Z</dcterms:modified>
  <cp:revision>1</cp:revision>
  <dc:title>Study of Socket Programming and Client – Server model</dc:title>
</cp:coreProperties>
</file>