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>
        <p:scale>
          <a:sx n="89" d="100"/>
          <a:sy n="89" d="100"/>
        </p:scale>
        <p:origin x="14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3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2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2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2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4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7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9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1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0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01549-C963-DF77-7110-9E7A6D5D5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981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79DBA8-8119-1E11-85C9-384CC948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Cvs</a:t>
            </a:r>
            <a:r>
              <a:rPr lang="en-US" dirty="0"/>
              <a:t> database design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98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781C-2271-9364-532D-1E676768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97A5-7015-79EE-8596-40EEECDB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Medication Stock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We create a procedure that can be called to check the remaining stock of the given product, we can achieve this by using the command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call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CheckMedicationStock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r>
              <a:rPr lang="en-US" dirty="0">
                <a:effectLst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 New Medication</a:t>
            </a:r>
            <a:endParaRPr lang="en-US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We create a procedure that can be called to add a new product, we can achieve this by using the command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call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ddNewMedication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r>
              <a:rPr lang="en-US" dirty="0">
                <a:effectLst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0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8066-A6EF-9617-4479-28E5CAC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A9B4-40EE-76D3-AD49-12FD406F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to Calculate Total Sales for a Given Date Range: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total_sales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('2022-04-23','2022-06-23');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to Retrieve Patient Age: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patientage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0FCD66E0-8F9E-5521-E59F-D048A4C3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10" y="2582693"/>
            <a:ext cx="4819650" cy="1472671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D2F3A2F1-8E68-F29C-903F-3DA22E3A8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5192838"/>
            <a:ext cx="1468120" cy="11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2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1D7B-01E5-F98B-E12A-FA064CF1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1631-9ECC-2BCB-B730-98AE226A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GRANT ALL PRIVILEGES ON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mydb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.* TO '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administrator'@'localhost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GRANT SELECT ON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mydb.transaction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'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employee'@'localhost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GRANT SELECT ON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mydb.product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'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employee'@'localhost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GRANT ALL PRIVILEGES ON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mydb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.* TO '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manager'@'localhost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Flush privileges;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4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E896-3F91-CB9C-7D5B-31034B4C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AE78-8328-5476-D9A4-8F4A3CFE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Backedup</a:t>
            </a:r>
            <a:r>
              <a:rPr lang="en-US"/>
              <a:t> Data = </a:t>
            </a:r>
          </a:p>
        </p:txBody>
      </p:sp>
    </p:spTree>
    <p:extLst>
      <p:ext uri="{BB962C8B-B14F-4D97-AF65-F5344CB8AC3E}">
        <p14:creationId xmlns:p14="http://schemas.microsoft.com/office/powerpoint/2010/main" val="333018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0670-6E88-231A-288F-31D05351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DA75-5070-6C42-8A1B-D3455343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 and develop a comprehensive database solution for CVS Health to streamline data management, improve operational efficiency, and enhance decision-making processes across the organization's diverse healthcare services and retail operations.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7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7C2D-D2CC-F390-A1EC-374988B8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31DC-C626-51A7-D7C3-74876A06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effectLst/>
                <a:ea typeface="Calibri" panose="020F0502020204030204" pitchFamily="34" charset="0"/>
              </a:rPr>
              <a:t>Employees</a:t>
            </a:r>
            <a:r>
              <a:rPr lang="en-US" sz="4000" dirty="0">
                <a:ea typeface="Calibri" panose="020F0502020204030204" pitchFamily="34" charset="0"/>
              </a:rPr>
              <a:t>: </a:t>
            </a: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USER '</a:t>
            </a:r>
            <a:r>
              <a:rPr lang="en-US" sz="4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employee'@'localhost</a:t>
            </a: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 IDENTIFIED BY '12345’;</a:t>
            </a:r>
          </a:p>
          <a:p>
            <a:r>
              <a:rPr lang="en-US" sz="4000" dirty="0"/>
              <a:t>Administrator: </a:t>
            </a: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user ‘</a:t>
            </a:r>
            <a:r>
              <a:rPr lang="en-US" sz="4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administrator@localhost</a:t>
            </a: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 identified by ‘54321’;</a:t>
            </a:r>
          </a:p>
          <a:p>
            <a:r>
              <a:rPr lang="en-US" sz="4000" dirty="0"/>
              <a:t>Manager: </a:t>
            </a: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USER '</a:t>
            </a:r>
            <a:r>
              <a:rPr lang="en-US" sz="4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Manager'@'localhost</a:t>
            </a: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 IDENTIFIED BY '13579';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7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F48B-B376-1BF6-8260-373605E6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C27B-85BE-7F1D-DFC6-3CCFBA40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• Customer • Transaction • Employee • Insurance • Prescription • Location • Product • Appointments • Cart • Contract • Departments • Distributor • Doctor • </a:t>
            </a:r>
            <a:r>
              <a:rPr lang="en-US" b="1" i="0" dirty="0" err="1">
                <a:effectLst/>
              </a:rPr>
              <a:t>Doctor_has_Hospital</a:t>
            </a:r>
            <a:r>
              <a:rPr lang="en-US" b="1" i="0" dirty="0">
                <a:effectLst/>
              </a:rPr>
              <a:t> • </a:t>
            </a:r>
            <a:r>
              <a:rPr lang="en-US" b="1" i="0" dirty="0" err="1">
                <a:effectLst/>
              </a:rPr>
              <a:t>DoctorCheck</a:t>
            </a:r>
            <a:r>
              <a:rPr lang="en-US" b="1" i="0" dirty="0">
                <a:effectLst/>
              </a:rPr>
              <a:t> • </a:t>
            </a:r>
            <a:r>
              <a:rPr lang="en-US" b="1" i="0" dirty="0" err="1">
                <a:effectLst/>
              </a:rPr>
              <a:t>EmployeeRole</a:t>
            </a:r>
            <a:r>
              <a:rPr lang="en-US" b="1" i="0" dirty="0">
                <a:effectLst/>
              </a:rPr>
              <a:t> • </a:t>
            </a:r>
            <a:r>
              <a:rPr lang="en-US" b="1" i="0" dirty="0" err="1">
                <a:effectLst/>
              </a:rPr>
              <a:t>FullTime</a:t>
            </a:r>
            <a:r>
              <a:rPr lang="en-US" b="1" i="0" dirty="0">
                <a:effectLst/>
              </a:rPr>
              <a:t> • </a:t>
            </a:r>
            <a:r>
              <a:rPr lang="en-US" b="1" i="0" dirty="0" err="1">
                <a:effectLst/>
              </a:rPr>
              <a:t>HealthRecords</a:t>
            </a:r>
            <a:r>
              <a:rPr lang="en-US" b="1" i="0" dirty="0">
                <a:effectLst/>
              </a:rPr>
              <a:t> • Hospital • </a:t>
            </a:r>
            <a:r>
              <a:rPr lang="en-US" b="1" i="0" dirty="0" err="1">
                <a:effectLst/>
              </a:rPr>
              <a:t>InPerson</a:t>
            </a:r>
            <a:r>
              <a:rPr lang="en-US" b="1" i="0" dirty="0">
                <a:effectLst/>
              </a:rPr>
              <a:t> • </a:t>
            </a:r>
            <a:r>
              <a:rPr lang="en-US" b="1" i="0" dirty="0" err="1">
                <a:effectLst/>
              </a:rPr>
              <a:t>InStore</a:t>
            </a:r>
            <a:r>
              <a:rPr lang="en-US" b="1" i="0" dirty="0">
                <a:effectLst/>
              </a:rPr>
              <a:t> • Insurance • Location • </a:t>
            </a:r>
            <a:r>
              <a:rPr lang="en-US" b="1" i="0" dirty="0" err="1">
                <a:effectLst/>
              </a:rPr>
              <a:t>LocationHasProduct</a:t>
            </a:r>
            <a:r>
              <a:rPr lang="en-US" b="1" i="0" dirty="0">
                <a:effectLst/>
              </a:rPr>
              <a:t> • Manufacturer • Online • </a:t>
            </a:r>
            <a:r>
              <a:rPr lang="en-US" b="1" i="0" dirty="0" err="1">
                <a:effectLst/>
              </a:rPr>
              <a:t>PartTime</a:t>
            </a:r>
            <a:r>
              <a:rPr lang="en-US" b="1" i="0" dirty="0">
                <a:effectLst/>
              </a:rPr>
              <a:t> • PayPal • Prescription • Product • Savings • </a:t>
            </a:r>
            <a:r>
              <a:rPr lang="en-US" b="1" i="0" dirty="0" err="1">
                <a:effectLst/>
              </a:rPr>
              <a:t>WorkHistory</a:t>
            </a:r>
            <a:endParaRPr lang="en-US" b="1" i="0" dirty="0">
              <a:effectLst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Each entity has either one-to-one, one-to-many, many-to-one, many to many cardinalities with the other entities as given in the Project Report.</a:t>
            </a:r>
          </a:p>
        </p:txBody>
      </p:sp>
    </p:spTree>
    <p:extLst>
      <p:ext uri="{BB962C8B-B14F-4D97-AF65-F5344CB8AC3E}">
        <p14:creationId xmlns:p14="http://schemas.microsoft.com/office/powerpoint/2010/main" val="212366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DB44-225B-E8B7-B533-30735EC8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9EFD-DF45-4420-6424-269CBC0C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Normalization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F804520-477D-4329-6C5C-4F2F0A1C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213" y="2298065"/>
            <a:ext cx="6970712" cy="46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58A9-7C75-07F6-270D-C1B4C42B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D07B-C772-3CF8-66CC-344609C1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Normalizing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04737AEA-050E-9178-1371-FFEE9717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24" y="1714753"/>
            <a:ext cx="7199314" cy="51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3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B0E0-16EB-AEA5-C3A9-8013452E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440A-038F-0FA8-F6D1-C4724B21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Retrieving employees from Marketing Department from two department and employee tables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6EDCA495-8DD9-85E4-5609-5977904E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22" y="3113087"/>
            <a:ext cx="6548755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9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F572-1F00-40FB-7837-F1CE62B2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7B57-E5C6-5A99-1A5A-5AC02EBCA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Retrieving customers who purchased one time from customer and transaction tables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black and white list with white text&#10;&#10;Description automatically generated">
            <a:extLst>
              <a:ext uri="{FF2B5EF4-FFF2-40B4-BE49-F238E27FC236}">
                <a16:creationId xmlns:a16="http://schemas.microsoft.com/office/drawing/2014/main" id="{89F98BB0-493E-4D88-95B7-ACF011FEC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82" y="3429000"/>
            <a:ext cx="4623435" cy="24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7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37A-CC78-8852-B8AD-BD6884B2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B4A3-51F6-6995-6730-D66F56AC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Prevent deleting customers record with a transaction pending</a:t>
            </a:r>
          </a:p>
          <a:p>
            <a:pPr marL="0" indent="0">
              <a:buNone/>
            </a:pPr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achieve this by creating a trigger which checks for pending transaction associated with a customer before deleting the customer record from the database</a:t>
            </a:r>
          </a:p>
          <a:p>
            <a:pPr marL="0" indent="0">
              <a:buNone/>
            </a:pP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Prevent inserting transaction with total amount lesser than or equal to zero</a:t>
            </a:r>
          </a:p>
          <a:p>
            <a:endParaRPr lang="en-US" sz="1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achieve this by creating a trigger which checks the transaction amount before logging the transaction to make sure the total amount of purchase is not zero or negative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08561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426</Words>
  <Application>Microsoft Macintosh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The Hand Bold</vt:lpstr>
      <vt:lpstr>The Serif Hand Black</vt:lpstr>
      <vt:lpstr>Times New Roman</vt:lpstr>
      <vt:lpstr>SketchyVTI</vt:lpstr>
      <vt:lpstr>Cvs database design</vt:lpstr>
      <vt:lpstr>Problem statement</vt:lpstr>
      <vt:lpstr>Users</vt:lpstr>
      <vt:lpstr>Entities and relationships</vt:lpstr>
      <vt:lpstr>EERD</vt:lpstr>
      <vt:lpstr>EERD</vt:lpstr>
      <vt:lpstr>Views</vt:lpstr>
      <vt:lpstr>VIEWS</vt:lpstr>
      <vt:lpstr>triggers</vt:lpstr>
      <vt:lpstr>Procedures</vt:lpstr>
      <vt:lpstr>Functions</vt:lpstr>
      <vt:lpstr>Privileges</vt:lpstr>
      <vt:lpstr>Backup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 database design</dc:title>
  <dc:creator>Karthik Raja</dc:creator>
  <cp:lastModifiedBy>Karthik Raja</cp:lastModifiedBy>
  <cp:revision>1</cp:revision>
  <dcterms:created xsi:type="dcterms:W3CDTF">2024-04-25T02:44:46Z</dcterms:created>
  <dcterms:modified xsi:type="dcterms:W3CDTF">2024-04-25T03:28:41Z</dcterms:modified>
</cp:coreProperties>
</file>