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57" r:id="rId4"/>
    <p:sldId id="260" r:id="rId5"/>
    <p:sldId id="265" r:id="rId6"/>
    <p:sldId id="261" r:id="rId7"/>
    <p:sldId id="270" r:id="rId8"/>
    <p:sldId id="26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4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65026C-F076-41AC-9897-8060E62B291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640F92-79DC-4609-82CD-8988FB6BD78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KGISL RIDEONE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2514600"/>
            <a:ext cx="777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                                                                         </a:t>
            </a:r>
          </a:p>
          <a:p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                                   </a:t>
            </a:r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                                  </a:t>
            </a:r>
            <a:r>
              <a:rPr lang="en-US" sz="4400" b="1" dirty="0" smtClean="0">
                <a:latin typeface="Cambria" pitchFamily="18" charset="0"/>
                <a:ea typeface="+mj-ea"/>
                <a:cs typeface="+mj-cs"/>
              </a:rPr>
              <a:t>TEAM MEMBERS</a:t>
            </a:r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:</a:t>
            </a:r>
          </a:p>
          <a:p>
            <a:pPr algn="r"/>
            <a:r>
              <a:rPr lang="en-US" sz="4400" dirty="0"/>
              <a:t> GOKUL.S</a:t>
            </a:r>
            <a:endParaRPr lang="en-US" sz="4400" dirty="0" smtClean="0">
              <a:latin typeface="Cambria" pitchFamily="18" charset="0"/>
              <a:ea typeface="+mj-ea"/>
              <a:cs typeface="+mj-cs"/>
            </a:endParaRPr>
          </a:p>
          <a:p>
            <a:pPr algn="r"/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                                                                          KARTHIK.S</a:t>
            </a:r>
          </a:p>
          <a:p>
            <a:pPr algn="r"/>
            <a:r>
              <a:rPr lang="en-US" sz="4400" dirty="0" smtClean="0"/>
              <a:t>KAVYAMALAR.V</a:t>
            </a:r>
            <a:endParaRPr lang="en-US" sz="4400" dirty="0" smtClean="0"/>
          </a:p>
          <a:p>
            <a:pPr algn="r"/>
            <a:r>
              <a:rPr lang="en-US" sz="4400" dirty="0" smtClean="0"/>
              <a:t>                                                                 MONISHA.R</a:t>
            </a:r>
          </a:p>
          <a:p>
            <a:pPr algn="r"/>
            <a:r>
              <a:rPr lang="en-US" sz="4400" dirty="0" smtClean="0"/>
              <a:t>          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INDUSTRY GUIDE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NAME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: MR.JAYARAJ</a:t>
            </a:r>
            <a:endParaRPr lang="en-US" sz="44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 GUIDE NAME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: MR.VIVEKANANDAN.V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Taxi Booking Software is a platform that allows your customers to </a:t>
            </a:r>
            <a:r>
              <a:rPr lang="en-IN" sz="2400" dirty="0" smtClean="0"/>
              <a:t>track the near by taxi drivers and can board the taxi at a place convenient for the user.</a:t>
            </a:r>
          </a:p>
          <a:p>
            <a:pPr algn="just"/>
            <a:r>
              <a:rPr lang="en-US" sz="2400" dirty="0" smtClean="0"/>
              <a:t>Use of handheld devices to book taxi from doorstep at anytime  and anywhere.</a:t>
            </a: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4152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/>
              <a:t>   </a:t>
            </a:r>
            <a:r>
              <a:rPr lang="en-US" sz="2400" dirty="0" smtClean="0"/>
              <a:t>In </a:t>
            </a:r>
            <a:r>
              <a:rPr lang="en-US" sz="2400" dirty="0" smtClean="0"/>
              <a:t>the existing system </a:t>
            </a:r>
            <a:r>
              <a:rPr lang="en-US" sz="2400" dirty="0" smtClean="0"/>
              <a:t>Google </a:t>
            </a:r>
            <a:r>
              <a:rPr lang="en-US" sz="2400" dirty="0" smtClean="0"/>
              <a:t>map </a:t>
            </a:r>
            <a:r>
              <a:rPr lang="en-US" sz="2400" dirty="0" smtClean="0"/>
              <a:t>is used to </a:t>
            </a:r>
            <a:r>
              <a:rPr lang="en-US" sz="2400" dirty="0" smtClean="0"/>
              <a:t>access </a:t>
            </a:r>
            <a:r>
              <a:rPr lang="en-US" sz="2400" dirty="0" smtClean="0"/>
              <a:t>the </a:t>
            </a:r>
            <a:r>
              <a:rPr lang="en-US" sz="2400" dirty="0" smtClean="0"/>
              <a:t>location.</a:t>
            </a:r>
            <a:r>
              <a:rPr lang="en-IN" sz="2400" dirty="0" smtClean="0"/>
              <a:t> Here </a:t>
            </a:r>
            <a:r>
              <a:rPr lang="en-IN" sz="2400" dirty="0" smtClean="0"/>
              <a:t>the </a:t>
            </a:r>
            <a:r>
              <a:rPr lang="en-IN" sz="2400" dirty="0" smtClean="0"/>
              <a:t>software is developed using </a:t>
            </a:r>
            <a:r>
              <a:rPr lang="en-IN" sz="2400" dirty="0" err="1" smtClean="0"/>
              <a:t>CakePHP</a:t>
            </a:r>
            <a:r>
              <a:rPr lang="en-IN" sz="2400" dirty="0" smtClean="0"/>
              <a:t> Framework in </a:t>
            </a:r>
            <a:r>
              <a:rPr lang="en-IN" sz="2400" dirty="0" err="1" smtClean="0"/>
              <a:t>Mapbox</a:t>
            </a:r>
            <a:r>
              <a:rPr lang="en-IN" sz="2400" dirty="0" smtClean="0"/>
              <a:t> platform. The main purpose of this software is essentially to automate entire operations and information of vehicles at a particular given point of time so that the taxi operator and the customers can get fast and best information about their vehicles and drivers at any point of time.</a:t>
            </a:r>
            <a:r>
              <a:rPr lang="en-US" sz="24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Introduction-Existing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Use of GPS to track the vehicles.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Online booking.</a:t>
            </a:r>
            <a:endParaRPr lang="en-US" sz="2400" dirty="0" smtClean="0"/>
          </a:p>
          <a:p>
            <a:pPr algn="just"/>
            <a:r>
              <a:rPr lang="en-US" sz="2400" dirty="0" smtClean="0">
                <a:cs typeface="Times New Roman" pitchFamily="18" charset="0"/>
              </a:rPr>
              <a:t>Online payment and offers.</a:t>
            </a:r>
          </a:p>
          <a:p>
            <a:pPr algn="just"/>
            <a:r>
              <a:rPr lang="en-US" sz="2400" dirty="0" smtClean="0">
                <a:cs typeface="Times New Roman" pitchFamily="18" charset="0"/>
              </a:rPr>
              <a:t>Calculating fare based on distance.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/>
            </a:r>
            <a:b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Drawbacks in Existing system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/>
            </a:r>
            <a:b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Issues in GPS functionality as in accessing the current location.</a:t>
            </a:r>
          </a:p>
          <a:p>
            <a:r>
              <a:rPr lang="en-US" sz="2400" dirty="0" smtClean="0"/>
              <a:t>Irrelevant content </a:t>
            </a:r>
          </a:p>
          <a:p>
            <a:r>
              <a:rPr lang="en-US" sz="2400" dirty="0" smtClean="0"/>
              <a:t>Infinite accuracy</a:t>
            </a:r>
          </a:p>
          <a:p>
            <a:r>
              <a:rPr lang="en-US" sz="2400" dirty="0" smtClean="0">
                <a:cs typeface="Times New Roman" pitchFamily="18" charset="0"/>
              </a:rPr>
              <a:t>Less security for women and senior citizens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Proposed System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1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Exact location of the customer can be accessed in an accurate way.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Clear images of the route is displayed to the user.</a:t>
            </a:r>
          </a:p>
          <a:p>
            <a:r>
              <a:rPr lang="en-US" sz="2400" dirty="0" smtClean="0"/>
              <a:t>Once the cab is assigned, you can track the cab in real-time on the map with estimated distance and time of arrival.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Module </a:t>
            </a:r>
            <a:r>
              <a:rPr lang="en-US" sz="4500" dirty="0" err="1" smtClean="0"/>
              <a:t>Splitup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Customer Module</a:t>
            </a:r>
          </a:p>
          <a:p>
            <a:r>
              <a:rPr lang="en-US" sz="2400" dirty="0" smtClean="0"/>
              <a:t>Organization Module</a:t>
            </a:r>
          </a:p>
          <a:p>
            <a:r>
              <a:rPr lang="en-US" sz="2400" dirty="0" smtClean="0"/>
              <a:t>Driver 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65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Autofit/>
          </a:bodyPr>
          <a:lstStyle/>
          <a:p>
            <a:r>
              <a:rPr lang="en-US" sz="4500" dirty="0" smtClean="0"/>
              <a:t>Project Planner / Timeline (Gantt chart)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15811"/>
              </p:ext>
            </p:extLst>
          </p:nvPr>
        </p:nvGraphicFramePr>
        <p:xfrm>
          <a:off x="762000" y="1828800"/>
          <a:ext cx="8077194" cy="4343403"/>
        </p:xfrm>
        <a:graphic>
          <a:graphicData uri="http://schemas.openxmlformats.org/drawingml/2006/table">
            <a:tbl>
              <a:tblPr/>
              <a:tblGrid>
                <a:gridCol w="951797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419141"/>
                <a:gridCol w="381088"/>
                <a:gridCol w="457194"/>
              </a:tblGrid>
              <a:tr h="4233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Particulars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Dec-17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Jan-18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Feb-18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Mar-18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April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latin typeface="Cambria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Problem Identification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Literature Survey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Thesis Draft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Final Thesis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Viva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667000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</TotalTime>
  <Words>397</Words>
  <Application>Microsoft Office PowerPoint</Application>
  <PresentationFormat>On-screen Show (4:3)</PresentationFormat>
  <Paragraphs>203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KGISL RIDEONE</vt:lpstr>
      <vt:lpstr>Introduction</vt:lpstr>
      <vt:lpstr>Abstract</vt:lpstr>
      <vt:lpstr>Area Introduction-Existing System</vt:lpstr>
      <vt:lpstr> Drawbacks in Existing system </vt:lpstr>
      <vt:lpstr>Proposed System</vt:lpstr>
      <vt:lpstr>Module Splitup</vt:lpstr>
      <vt:lpstr>Project Planner / Timeline (Gantt chart)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cslab</dc:creator>
  <cp:lastModifiedBy>Windows User</cp:lastModifiedBy>
  <cp:revision>46</cp:revision>
  <dcterms:created xsi:type="dcterms:W3CDTF">2017-12-11T08:59:08Z</dcterms:created>
  <dcterms:modified xsi:type="dcterms:W3CDTF">2017-12-14T03:59:22Z</dcterms:modified>
</cp:coreProperties>
</file>