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9DE5D-4B63-4A25-AB60-04212B376A76}" v="1" dt="2023-03-06T10:44:07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S" userId="ef3d74d2-71cc-477c-9852-75816d79decb" providerId="ADAL" clId="{EE39DE5D-4B63-4A25-AB60-04212B376A76}"/>
    <pc:docChg chg="undo custSel addSld delSld modSld modSection">
      <pc:chgData name="Karthik S" userId="ef3d74d2-71cc-477c-9852-75816d79decb" providerId="ADAL" clId="{EE39DE5D-4B63-4A25-AB60-04212B376A76}" dt="2023-03-06T10:48:05.322" v="2777" actId="478"/>
      <pc:docMkLst>
        <pc:docMk/>
      </pc:docMkLst>
      <pc:sldChg chg="modSp new mod">
        <pc:chgData name="Karthik S" userId="ef3d74d2-71cc-477c-9852-75816d79decb" providerId="ADAL" clId="{EE39DE5D-4B63-4A25-AB60-04212B376A76}" dt="2023-03-06T08:41:19.689" v="74" actId="255"/>
        <pc:sldMkLst>
          <pc:docMk/>
          <pc:sldMk cId="4284698516" sldId="273"/>
        </pc:sldMkLst>
        <pc:spChg chg="mod">
          <ac:chgData name="Karthik S" userId="ef3d74d2-71cc-477c-9852-75816d79decb" providerId="ADAL" clId="{EE39DE5D-4B63-4A25-AB60-04212B376A76}" dt="2023-03-06T08:40:02.373" v="28" actId="20577"/>
          <ac:spMkLst>
            <pc:docMk/>
            <pc:sldMk cId="4284698516" sldId="273"/>
            <ac:spMk id="2" creationId="{4D1ACCAB-D4BB-EC16-F28D-8543DEA4300D}"/>
          </ac:spMkLst>
        </pc:spChg>
        <pc:spChg chg="mod">
          <ac:chgData name="Karthik S" userId="ef3d74d2-71cc-477c-9852-75816d79decb" providerId="ADAL" clId="{EE39DE5D-4B63-4A25-AB60-04212B376A76}" dt="2023-03-06T08:41:19.689" v="74" actId="255"/>
          <ac:spMkLst>
            <pc:docMk/>
            <pc:sldMk cId="4284698516" sldId="273"/>
            <ac:spMk id="3" creationId="{8D54CA17-0E2D-A7FB-B7D5-26258E1FE59A}"/>
          </ac:spMkLst>
        </pc:spChg>
      </pc:sldChg>
      <pc:sldChg chg="delSp modSp new mod">
        <pc:chgData name="Karthik S" userId="ef3d74d2-71cc-477c-9852-75816d79decb" providerId="ADAL" clId="{EE39DE5D-4B63-4A25-AB60-04212B376A76}" dt="2023-03-06T10:48:05.322" v="2777" actId="478"/>
        <pc:sldMkLst>
          <pc:docMk/>
          <pc:sldMk cId="2585220462" sldId="274"/>
        </pc:sldMkLst>
        <pc:spChg chg="del mod">
          <ac:chgData name="Karthik S" userId="ef3d74d2-71cc-477c-9852-75816d79decb" providerId="ADAL" clId="{EE39DE5D-4B63-4A25-AB60-04212B376A76}" dt="2023-03-06T10:48:05.322" v="2777" actId="478"/>
          <ac:spMkLst>
            <pc:docMk/>
            <pc:sldMk cId="2585220462" sldId="274"/>
            <ac:spMk id="2" creationId="{F2850148-3384-D6B0-1E7B-254D7ED8608C}"/>
          </ac:spMkLst>
        </pc:spChg>
        <pc:spChg chg="mod">
          <ac:chgData name="Karthik S" userId="ef3d74d2-71cc-477c-9852-75816d79decb" providerId="ADAL" clId="{EE39DE5D-4B63-4A25-AB60-04212B376A76}" dt="2023-03-06T09:22:29.652" v="621" actId="20577"/>
          <ac:spMkLst>
            <pc:docMk/>
            <pc:sldMk cId="2585220462" sldId="274"/>
            <ac:spMk id="3" creationId="{E02C4F19-0529-504D-663D-ED0060E965DC}"/>
          </ac:spMkLst>
        </pc:spChg>
      </pc:sldChg>
      <pc:sldChg chg="modSp new mod">
        <pc:chgData name="Karthik S" userId="ef3d74d2-71cc-477c-9852-75816d79decb" providerId="ADAL" clId="{EE39DE5D-4B63-4A25-AB60-04212B376A76}" dt="2023-03-06T09:37:27.034" v="926" actId="20577"/>
        <pc:sldMkLst>
          <pc:docMk/>
          <pc:sldMk cId="1020711507" sldId="275"/>
        </pc:sldMkLst>
        <pc:spChg chg="mod">
          <ac:chgData name="Karthik S" userId="ef3d74d2-71cc-477c-9852-75816d79decb" providerId="ADAL" clId="{EE39DE5D-4B63-4A25-AB60-04212B376A76}" dt="2023-03-06T09:25:55.958" v="650" actId="20577"/>
          <ac:spMkLst>
            <pc:docMk/>
            <pc:sldMk cId="1020711507" sldId="275"/>
            <ac:spMk id="2" creationId="{5765F14D-13FC-76BF-E3CC-D1DDDF5B54C5}"/>
          </ac:spMkLst>
        </pc:spChg>
        <pc:spChg chg="mod">
          <ac:chgData name="Karthik S" userId="ef3d74d2-71cc-477c-9852-75816d79decb" providerId="ADAL" clId="{EE39DE5D-4B63-4A25-AB60-04212B376A76}" dt="2023-03-06T09:37:27.034" v="926" actId="20577"/>
          <ac:spMkLst>
            <pc:docMk/>
            <pc:sldMk cId="1020711507" sldId="275"/>
            <ac:spMk id="3" creationId="{9F82FC40-E7FC-7431-3178-E88F45ED63EC}"/>
          </ac:spMkLst>
        </pc:spChg>
      </pc:sldChg>
      <pc:sldChg chg="modSp new mod">
        <pc:chgData name="Karthik S" userId="ef3d74d2-71cc-477c-9852-75816d79decb" providerId="ADAL" clId="{EE39DE5D-4B63-4A25-AB60-04212B376A76}" dt="2023-03-06T09:49:23.033" v="1405" actId="2711"/>
        <pc:sldMkLst>
          <pc:docMk/>
          <pc:sldMk cId="3065622659" sldId="276"/>
        </pc:sldMkLst>
        <pc:spChg chg="mod">
          <ac:chgData name="Karthik S" userId="ef3d74d2-71cc-477c-9852-75816d79decb" providerId="ADAL" clId="{EE39DE5D-4B63-4A25-AB60-04212B376A76}" dt="2023-03-06T09:39:07.216" v="940" actId="20577"/>
          <ac:spMkLst>
            <pc:docMk/>
            <pc:sldMk cId="3065622659" sldId="276"/>
            <ac:spMk id="2" creationId="{095E9BFF-CCCA-6F7B-2DAB-471BCB6CE9A3}"/>
          </ac:spMkLst>
        </pc:spChg>
        <pc:spChg chg="mod">
          <ac:chgData name="Karthik S" userId="ef3d74d2-71cc-477c-9852-75816d79decb" providerId="ADAL" clId="{EE39DE5D-4B63-4A25-AB60-04212B376A76}" dt="2023-03-06T09:49:23.033" v="1405" actId="2711"/>
          <ac:spMkLst>
            <pc:docMk/>
            <pc:sldMk cId="3065622659" sldId="276"/>
            <ac:spMk id="3" creationId="{B36739CD-7146-3EC3-9F35-2A914BAAB403}"/>
          </ac:spMkLst>
        </pc:spChg>
      </pc:sldChg>
      <pc:sldChg chg="modSp new mod">
        <pc:chgData name="Karthik S" userId="ef3d74d2-71cc-477c-9852-75816d79decb" providerId="ADAL" clId="{EE39DE5D-4B63-4A25-AB60-04212B376A76}" dt="2023-03-06T10:06:50.971" v="1961" actId="20577"/>
        <pc:sldMkLst>
          <pc:docMk/>
          <pc:sldMk cId="2258839584" sldId="277"/>
        </pc:sldMkLst>
        <pc:spChg chg="mod">
          <ac:chgData name="Karthik S" userId="ef3d74d2-71cc-477c-9852-75816d79decb" providerId="ADAL" clId="{EE39DE5D-4B63-4A25-AB60-04212B376A76}" dt="2023-03-06T09:50:03.657" v="1422" actId="20577"/>
          <ac:spMkLst>
            <pc:docMk/>
            <pc:sldMk cId="2258839584" sldId="277"/>
            <ac:spMk id="2" creationId="{3AAFDA98-0664-E141-9461-74F75B2218E7}"/>
          </ac:spMkLst>
        </pc:spChg>
        <pc:spChg chg="mod">
          <ac:chgData name="Karthik S" userId="ef3d74d2-71cc-477c-9852-75816d79decb" providerId="ADAL" clId="{EE39DE5D-4B63-4A25-AB60-04212B376A76}" dt="2023-03-06T10:06:50.971" v="1961" actId="20577"/>
          <ac:spMkLst>
            <pc:docMk/>
            <pc:sldMk cId="2258839584" sldId="277"/>
            <ac:spMk id="3" creationId="{E52ADDF1-93F6-4C19-F6A8-ADFCFCDB0D42}"/>
          </ac:spMkLst>
        </pc:spChg>
      </pc:sldChg>
      <pc:sldChg chg="modSp new mod">
        <pc:chgData name="Karthik S" userId="ef3d74d2-71cc-477c-9852-75816d79decb" providerId="ADAL" clId="{EE39DE5D-4B63-4A25-AB60-04212B376A76}" dt="2023-03-06T10:09:33.472" v="2135" actId="27636"/>
        <pc:sldMkLst>
          <pc:docMk/>
          <pc:sldMk cId="1823102162" sldId="278"/>
        </pc:sldMkLst>
        <pc:spChg chg="mod">
          <ac:chgData name="Karthik S" userId="ef3d74d2-71cc-477c-9852-75816d79decb" providerId="ADAL" clId="{EE39DE5D-4B63-4A25-AB60-04212B376A76}" dt="2023-03-06T09:58:38.635" v="1649" actId="20577"/>
          <ac:spMkLst>
            <pc:docMk/>
            <pc:sldMk cId="1823102162" sldId="278"/>
            <ac:spMk id="2" creationId="{280E2DB2-0ACB-4139-3422-A01D2C1AA2FA}"/>
          </ac:spMkLst>
        </pc:spChg>
        <pc:spChg chg="mod">
          <ac:chgData name="Karthik S" userId="ef3d74d2-71cc-477c-9852-75816d79decb" providerId="ADAL" clId="{EE39DE5D-4B63-4A25-AB60-04212B376A76}" dt="2023-03-06T10:09:33.472" v="2135" actId="27636"/>
          <ac:spMkLst>
            <pc:docMk/>
            <pc:sldMk cId="1823102162" sldId="278"/>
            <ac:spMk id="3" creationId="{DEF82C2F-3D8F-18C0-9DD4-980AC30A03AE}"/>
          </ac:spMkLst>
        </pc:spChg>
      </pc:sldChg>
      <pc:sldChg chg="new del">
        <pc:chgData name="Karthik S" userId="ef3d74d2-71cc-477c-9852-75816d79decb" providerId="ADAL" clId="{EE39DE5D-4B63-4A25-AB60-04212B376A76}" dt="2023-03-06T10:15:22.651" v="2137" actId="47"/>
        <pc:sldMkLst>
          <pc:docMk/>
          <pc:sldMk cId="2115815399" sldId="279"/>
        </pc:sldMkLst>
      </pc:sldChg>
      <pc:sldChg chg="modSp new mod">
        <pc:chgData name="Karthik S" userId="ef3d74d2-71cc-477c-9852-75816d79decb" providerId="ADAL" clId="{EE39DE5D-4B63-4A25-AB60-04212B376A76}" dt="2023-03-06T10:17:43.474" v="2165" actId="255"/>
        <pc:sldMkLst>
          <pc:docMk/>
          <pc:sldMk cId="2772060091" sldId="279"/>
        </pc:sldMkLst>
        <pc:spChg chg="mod">
          <ac:chgData name="Karthik S" userId="ef3d74d2-71cc-477c-9852-75816d79decb" providerId="ADAL" clId="{EE39DE5D-4B63-4A25-AB60-04212B376A76}" dt="2023-03-06T10:15:36.673" v="2157" actId="20577"/>
          <ac:spMkLst>
            <pc:docMk/>
            <pc:sldMk cId="2772060091" sldId="279"/>
            <ac:spMk id="2" creationId="{9655582E-E347-235B-19C7-48E3DE1F18FB}"/>
          </ac:spMkLst>
        </pc:spChg>
        <pc:spChg chg="mod">
          <ac:chgData name="Karthik S" userId="ef3d74d2-71cc-477c-9852-75816d79decb" providerId="ADAL" clId="{EE39DE5D-4B63-4A25-AB60-04212B376A76}" dt="2023-03-06T10:17:43.474" v="2165" actId="255"/>
          <ac:spMkLst>
            <pc:docMk/>
            <pc:sldMk cId="2772060091" sldId="279"/>
            <ac:spMk id="3" creationId="{32DD3280-E8FD-B806-7EFA-6AFE799C789D}"/>
          </ac:spMkLst>
        </pc:spChg>
      </pc:sldChg>
      <pc:sldChg chg="modSp new mod">
        <pc:chgData name="Karthik S" userId="ef3d74d2-71cc-477c-9852-75816d79decb" providerId="ADAL" clId="{EE39DE5D-4B63-4A25-AB60-04212B376A76}" dt="2023-03-06T10:32:12.563" v="2393" actId="2711"/>
        <pc:sldMkLst>
          <pc:docMk/>
          <pc:sldMk cId="697128446" sldId="280"/>
        </pc:sldMkLst>
        <pc:spChg chg="mod">
          <ac:chgData name="Karthik S" userId="ef3d74d2-71cc-477c-9852-75816d79decb" providerId="ADAL" clId="{EE39DE5D-4B63-4A25-AB60-04212B376A76}" dt="2023-03-06T10:25:45.353" v="2187" actId="20577"/>
          <ac:spMkLst>
            <pc:docMk/>
            <pc:sldMk cId="697128446" sldId="280"/>
            <ac:spMk id="2" creationId="{516A259F-89FA-827F-700C-F52586FA42E8}"/>
          </ac:spMkLst>
        </pc:spChg>
        <pc:spChg chg="mod">
          <ac:chgData name="Karthik S" userId="ef3d74d2-71cc-477c-9852-75816d79decb" providerId="ADAL" clId="{EE39DE5D-4B63-4A25-AB60-04212B376A76}" dt="2023-03-06T10:32:12.563" v="2393" actId="2711"/>
          <ac:spMkLst>
            <pc:docMk/>
            <pc:sldMk cId="697128446" sldId="280"/>
            <ac:spMk id="3" creationId="{C4E332D2-2818-55D4-CDF8-E231506ED870}"/>
          </ac:spMkLst>
        </pc:spChg>
      </pc:sldChg>
      <pc:sldChg chg="modSp new mod">
        <pc:chgData name="Karthik S" userId="ef3d74d2-71cc-477c-9852-75816d79decb" providerId="ADAL" clId="{EE39DE5D-4B63-4A25-AB60-04212B376A76}" dt="2023-03-06T10:43:36.707" v="2729" actId="113"/>
        <pc:sldMkLst>
          <pc:docMk/>
          <pc:sldMk cId="3684303074" sldId="281"/>
        </pc:sldMkLst>
        <pc:spChg chg="mod">
          <ac:chgData name="Karthik S" userId="ef3d74d2-71cc-477c-9852-75816d79decb" providerId="ADAL" clId="{EE39DE5D-4B63-4A25-AB60-04212B376A76}" dt="2023-03-06T10:34:36.513" v="2407" actId="20577"/>
          <ac:spMkLst>
            <pc:docMk/>
            <pc:sldMk cId="3684303074" sldId="281"/>
            <ac:spMk id="2" creationId="{4A819A6C-0400-74D8-574D-3DE25CDE4F21}"/>
          </ac:spMkLst>
        </pc:spChg>
        <pc:spChg chg="mod">
          <ac:chgData name="Karthik S" userId="ef3d74d2-71cc-477c-9852-75816d79decb" providerId="ADAL" clId="{EE39DE5D-4B63-4A25-AB60-04212B376A76}" dt="2023-03-06T10:43:36.707" v="2729" actId="113"/>
          <ac:spMkLst>
            <pc:docMk/>
            <pc:sldMk cId="3684303074" sldId="281"/>
            <ac:spMk id="3" creationId="{5FF95409-EC50-9B69-CA5D-03B5A4013F61}"/>
          </ac:spMkLst>
        </pc:spChg>
      </pc:sldChg>
      <pc:sldChg chg="modSp new del mod">
        <pc:chgData name="Karthik S" userId="ef3d74d2-71cc-477c-9852-75816d79decb" providerId="ADAL" clId="{EE39DE5D-4B63-4A25-AB60-04212B376A76}" dt="2023-03-06T10:44:10.413" v="2744" actId="47"/>
        <pc:sldMkLst>
          <pc:docMk/>
          <pc:sldMk cId="3758459004" sldId="282"/>
        </pc:sldMkLst>
        <pc:spChg chg="mod">
          <ac:chgData name="Karthik S" userId="ef3d74d2-71cc-477c-9852-75816d79decb" providerId="ADAL" clId="{EE39DE5D-4B63-4A25-AB60-04212B376A76}" dt="2023-03-06T10:43:56.413" v="2742" actId="20577"/>
          <ac:spMkLst>
            <pc:docMk/>
            <pc:sldMk cId="3758459004" sldId="282"/>
            <ac:spMk id="2" creationId="{8A5E7250-BC8E-D294-B9EB-5CD362C3B97E}"/>
          </ac:spMkLst>
        </pc:spChg>
      </pc:sldChg>
      <pc:sldChg chg="delSp modSp add mod">
        <pc:chgData name="Karthik S" userId="ef3d74d2-71cc-477c-9852-75816d79decb" providerId="ADAL" clId="{EE39DE5D-4B63-4A25-AB60-04212B376A76}" dt="2023-03-06T10:44:55.736" v="2775" actId="1076"/>
        <pc:sldMkLst>
          <pc:docMk/>
          <pc:sldMk cId="3147976673" sldId="283"/>
        </pc:sldMkLst>
        <pc:spChg chg="mod">
          <ac:chgData name="Karthik S" userId="ef3d74d2-71cc-477c-9852-75816d79decb" providerId="ADAL" clId="{EE39DE5D-4B63-4A25-AB60-04212B376A76}" dt="2023-03-06T10:44:55.736" v="2775" actId="1076"/>
          <ac:spMkLst>
            <pc:docMk/>
            <pc:sldMk cId="3147976673" sldId="283"/>
            <ac:spMk id="2" creationId="{00000000-0000-0000-0000-000000000000}"/>
          </ac:spMkLst>
        </pc:spChg>
        <pc:spChg chg="del mod">
          <ac:chgData name="Karthik S" userId="ef3d74d2-71cc-477c-9852-75816d79decb" providerId="ADAL" clId="{EE39DE5D-4B63-4A25-AB60-04212B376A76}" dt="2023-03-06T10:44:45.811" v="2774" actId="478"/>
          <ac:spMkLst>
            <pc:docMk/>
            <pc:sldMk cId="3147976673" sldId="28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5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Message Brokers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Kafka, RabbitMQ and ActiveMQ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259F-89FA-827F-700C-F52586FA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32D2-2818-55D4-CDF8-E231506ED8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41688" cy="5296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Kafka: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High-throughput activities.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processing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RabbitMQ: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routing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applications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ActiveMQ: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messaging.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9A6C-0400-74D8-574D-3DE25CDE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5409-EC50-9B69-CA5D-03B5A4013F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48921" cy="5422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meticulous planning to select partition count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complexity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brokers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events replay.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ActiveMQ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reliable for large data sets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processing large amounts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0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797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C8AB-9704-A918-A80A-7B00CBA8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EFB3-C12B-6950-BFF4-6DE83E0DA6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48921" cy="497433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/>
              <a:t>Differences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When to use 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615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CCAB-D4BB-EC16-F28D-8543DEA4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CA17-0E2D-A7FB-B7D5-26258E1FE5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8921" cy="5230235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Persistency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8469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4F19-0529-504D-663D-ED0060E965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241687" cy="5422392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 is Apache’s open-source project for distributed event streaming platform which is a better solution for Asynchronous Data Transmission. which is popular for high throughput which is useful for real-time data streaming messages like logs or metrics.</a:t>
            </a:r>
          </a:p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RabbitMQ is another Popular Opensource Messaging Queue Software which will also be used as Message Broker. It supports Messaging Technologies like AMQP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D60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MQTT and several other common protocols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ActiveMQ is another Opensource project of Apache, It supports both point-to-point communication as well as point-to-many model.</a:t>
            </a:r>
          </a:p>
        </p:txBody>
      </p:sp>
    </p:spTree>
    <p:extLst>
      <p:ext uri="{BB962C8B-B14F-4D97-AF65-F5344CB8AC3E}">
        <p14:creationId xmlns:p14="http://schemas.microsoft.com/office/powerpoint/2010/main" val="258522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F14D-13FC-76BF-E3CC-D1DDDF5B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FC40-E7FC-7431-3178-E88F45ED63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95913" cy="4974336"/>
          </a:xfrm>
        </p:spPr>
        <p:txBody>
          <a:bodyPr/>
          <a:lstStyle/>
          <a:p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redundancy are provided by Kafka partitions. The partition is duplicated across numerous brokers. If one of the brokers fails, the customer can still be served by another broker. </a:t>
            </a: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 provides horizontal scalability.</a:t>
            </a:r>
          </a:p>
          <a:p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RabbitMQ uses a round-robin queue to repeat messages. To boost throughput and balance the load, the messages are divided among the queues. It can be scaled both horizontally and vertically</a:t>
            </a:r>
          </a:p>
          <a:p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ActiveMQ provides a backup server to the live server. It supports vertical scaling which allows 1000s of queues in single broker.</a:t>
            </a:r>
            <a:endParaRPr lang="en-US" sz="20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9BFF-CCCA-6F7B-2DAB-471BCB6C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39CD-7146-3EC3-9F35-2A914BAAB4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75426" cy="5097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provides high performance, capable of processing 1 million messages/second.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is capable of processing 4k-10k messages/second.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ActiveMQ’s performance is highly depended on the broker’s CPU processing power. In general, it can deliver a performance of 2000 messages/second.</a:t>
            </a:r>
          </a:p>
        </p:txBody>
      </p:sp>
    </p:spTree>
    <p:extLst>
      <p:ext uri="{BB962C8B-B14F-4D97-AF65-F5344CB8AC3E}">
        <p14:creationId xmlns:p14="http://schemas.microsoft.com/office/powerpoint/2010/main" val="306562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DA98-0664-E141-9461-74F75B22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DDF1-93F6-4C19-F6A8-ADFCFCDB0D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01930" cy="39776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provides message ordering because of its partitions. Messages are sent to the topic by message key.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and ActiveMQ does not support message ordering.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3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2DB2-0ACB-4139-3422-A01D2C1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Filtering and Message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2C2F-3D8F-18C0-9DD4-980AC30A0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48921" cy="51109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and ActiveMQ  offers hierarchical topics, giving consumers more subscription capabilities and flexibility.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on the other hand does not support filtering at broker level.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RabbitMQ , we can specify message priorities and consume messages with highest priority.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does not support message priority and the messages are consumed in the order of arrival.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ActiveMQ also supports prioritizing messages.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582E-E347-235B-19C7-48E3DE1F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3280-E8FD-B806-7EFA-6AFE799C78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35669" cy="497433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6F6E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ActiveMQ and RabbitMQ, support both push-based and pull-based message consumption.</a:t>
            </a:r>
          </a:p>
          <a:p>
            <a:r>
              <a:rPr lang="en-US" sz="2000" b="0" i="0" dirty="0">
                <a:solidFill>
                  <a:srgbClr val="6F6E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Kafka supports only pull-based message consumption. This implementation was made so that consumers can control the speed at which the topics are being consumed.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6009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140</TotalTime>
  <Words>467</Words>
  <Application>Microsoft Office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Times New Roman</vt:lpstr>
      <vt:lpstr>WelcomeDoc</vt:lpstr>
      <vt:lpstr>Message Brokers</vt:lpstr>
      <vt:lpstr>Agenda</vt:lpstr>
      <vt:lpstr>Key Features of Comparison</vt:lpstr>
      <vt:lpstr>PowerPoint Presentation</vt:lpstr>
      <vt:lpstr>Scalability and Redundancy</vt:lpstr>
      <vt:lpstr>Performance</vt:lpstr>
      <vt:lpstr>Message Ordering</vt:lpstr>
      <vt:lpstr>Message Filtering and Message Priority</vt:lpstr>
      <vt:lpstr>Message Consumption</vt:lpstr>
      <vt:lpstr>Use Cases</vt:lpstr>
      <vt:lpstr>Drawbacks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Brokers</dc:title>
  <dc:creator>Karthik S</dc:creator>
  <cp:keywords/>
  <cp:lastModifiedBy>Karthik S</cp:lastModifiedBy>
  <cp:revision>1</cp:revision>
  <dcterms:created xsi:type="dcterms:W3CDTF">2023-03-06T07:54:49Z</dcterms:created>
  <dcterms:modified xsi:type="dcterms:W3CDTF">2023-03-06T10:48:12Z</dcterms:modified>
  <cp:version/>
</cp:coreProperties>
</file>