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57" r:id="rId5"/>
    <p:sldId id="258" r:id="rId6"/>
    <p:sldId id="259" r:id="rId7"/>
    <p:sldId id="260" r:id="rId8"/>
    <p:sldId id="268" r:id="rId9"/>
    <p:sldId id="261" r:id="rId10"/>
    <p:sldId id="262" r:id="rId11"/>
    <p:sldId id="273" r:id="rId12"/>
    <p:sldId id="274" r:id="rId13"/>
    <p:sldId id="275" r:id="rId14"/>
    <p:sldId id="276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5880" y="-55245"/>
            <a:ext cx="12185015" cy="3058795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Insurance Dispute Resolution using Naive Bayes Classifier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08735" y="4674870"/>
            <a:ext cx="273177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GUIDED BY: 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IN" altLang="en-US"/>
              <a:t>Dr.D.PRAVEENA</a:t>
            </a:r>
            <a:endParaRPr lang="en-US"/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ASSISTANT PROFESSOR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IT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513195" y="3843655"/>
            <a:ext cx="4935220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                   PRESENTED BY: 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A SAI KALYAN          (111516205006)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 	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P VENKATESH          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111516205041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	  V JAYA ROHITH        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111516205058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FINAL YEAR IT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3791" y="1600200"/>
            <a:ext cx="6944417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95" y="1366520"/>
            <a:ext cx="9406890" cy="543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6758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Road Crash Statistics. (Sep. 2016). [Online]. Available:  initiatives/informing-road-users/road-safety-facts/road-crash-statistics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C.-M. Tsai, L.-W. Kang, C.-W. Lin, and W. Lin, “Scene-based movie summarization via role-community networks,” IEEE Trans. Circuits Syst. Video Technol., vol. 23, no. 11, pp. 1927–1940, Nov. 2013.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Tavassolipour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M.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Karimian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Kasaei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“Event detection and summarization in soccer videos using Bayesian network and Copula,” IEEE Trans. Circuits Syst. Video Technol., vol. 24, no. 2, pp. 291–304, Feb. 2014.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Parthasarathy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“Automatic broadcast news summarization via rank classifiers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crowdsourced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annotation,” in Proc. IEEE ICASSP, Apr. 2015, pp. 5256–5260.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DOMAIN EXPOSED</a:t>
            </a:r>
            <a:endParaRPr lang="en-I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1_wjD2BJ7F6iNKJTDLtb7FGA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8137" y="1164409"/>
            <a:ext cx="8046085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26615" y="5346065"/>
            <a:ext cx="7460312" cy="175432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IN" altLang="en-US" sz="3600" dirty="0" smtClean="0">
                <a:ln w="222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altLang="en-US" sz="3600" dirty="0" smtClean="0">
                <a:ln w="222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          </a:t>
            </a:r>
            <a:r>
              <a:rPr lang="en-IN" altLang="en-US" sz="3600" dirty="0" smtClean="0">
                <a:ln w="222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NAIVE </a:t>
            </a:r>
            <a:r>
              <a:rPr lang="en-IN" altLang="en-US" sz="3600" dirty="0">
                <a:ln w="222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BAYES </a:t>
            </a:r>
            <a:r>
              <a:rPr lang="en-IN" altLang="en-US" sz="3600" dirty="0" smtClean="0">
                <a:ln w="222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ALGORITHM</a:t>
            </a:r>
            <a:endParaRPr lang="en-IN" altLang="en-US" sz="3600" dirty="0" smtClean="0">
              <a:ln w="222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ctr"/>
            <a:r>
              <a:rPr lang="en-IN" altLang="en-US" sz="3600" dirty="0" smtClean="0">
                <a:ln w="222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           SVM ALGORITHM</a:t>
            </a:r>
            <a:endParaRPr lang="en-IN" altLang="en-US" sz="3600" dirty="0" smtClean="0">
              <a:ln w="222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IN" altLang="en-US" sz="3600" dirty="0">
              <a:ln w="222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" y="1556385"/>
            <a:ext cx="11271885" cy="50184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ortal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gathering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spot information during road accidents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Information comprises of photos ,evidences, reason and FIR.</a:t>
            </a: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ata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 feeded into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central database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police and doctors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esponsibility for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ollecting the data could be given either to police, transport authority, ambulance or even ordinary citizens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rovision to submit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exchange insurance numbers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details in order to settle the dispute if any arising out of accident.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35" y="1512570"/>
            <a:ext cx="10972800" cy="1775460"/>
          </a:xfrm>
        </p:spPr>
        <p:txBody>
          <a:bodyPr/>
          <a:lstStyle/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system is prone to increased false positives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 is no filter in place to verify if an accident detected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DISADVANTAGES</a:t>
            </a:r>
            <a:r>
              <a:rPr lang="en-I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I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88390" y="3160395"/>
            <a:ext cx="10156190" cy="3449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I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ifficulties in retrieving the report back for analyzing purpose as this can be a time consuming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accident reporting form must be completed by handy and often leads to delays in report submission.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These problems disable a quick response from safety and health officer when accident happens and interferes with accident analysis.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385"/>
            <a:ext cx="10972800" cy="496443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 the information about accident can be directly report to the emergency system.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aintain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ystem where we can gather all the information about the spot information during road accidents.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information  which include photos, eyewitnesses, injuries and fatalities, reason, speed, road condition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etc.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altLang="en-US"/>
              <a:t>...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1780"/>
            <a:ext cx="10972800" cy="496443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centralized server or database is maintained to store the information.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athering the information could be offered either to police, transport expert, rescue vehicle or even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public.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rovision to submit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exchange insurance numbers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details in order to settle the dispute if any arising out of accident.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03470"/>
          </a:xfrm>
        </p:spPr>
        <p:txBody>
          <a:bodyPr/>
          <a:lstStyle/>
          <a:p>
            <a:pPr lvl="0" algn="just">
              <a:lnSpc>
                <a:spcPct val="13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benefits include fewer delays, report submission to various departments simultaneously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just">
              <a:lnSpc>
                <a:spcPct val="13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asier means of reporting and can easily be emailed.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Development of the application, it significantly improves the timeliness of accident reporting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 consists of important detail, which is sufficient for summary of accident reporting.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30000"/>
              </a:lnSpc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ARCHITECTURE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DIAGRAM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40" y="1417955"/>
            <a:ext cx="8307705" cy="5348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23745"/>
            <a:ext cx="10972800" cy="4525963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Accident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From Concerning Organization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Accident Medical Report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Individual Accident Casualty Report Matching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Insurance Claim For Accident Compensation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3286</Words>
  <Application>WPS Presentation</Application>
  <PresentationFormat>Custom</PresentationFormat>
  <Paragraphs>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</vt:lpstr>
      <vt:lpstr>Business Cooperate</vt:lpstr>
      <vt:lpstr>Insurance Dispute Resolution using Naive Bayes Classifier</vt:lpstr>
      <vt:lpstr>DOMAIN EXPOSED</vt:lpstr>
      <vt:lpstr>ABSTRACT</vt:lpstr>
      <vt:lpstr>EXISTING SYSTEM</vt:lpstr>
      <vt:lpstr>PROPOSED SYSTEM</vt:lpstr>
      <vt:lpstr>CONT...</vt:lpstr>
      <vt:lpstr>ADVANTAGES</vt:lpstr>
      <vt:lpstr>ARCHITECTURE DIAGRAM</vt:lpstr>
      <vt:lpstr>MODULES</vt:lpstr>
      <vt:lpstr>SNAPSHOTS</vt:lpstr>
      <vt:lpstr>PowerPoint 演示文稿</vt:lpstr>
      <vt:lpstr>PowerPoint 演示文稿</vt:lpstr>
      <vt:lpstr>PowerPoint 演示文稿</vt:lpstr>
      <vt:lpstr>METHODOLOGY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SPOT (REALTIME) ACCIDENT INFORMATION &amp; INSURANCE DISPUTE RESOLUTION</dc:title>
  <dc:creator/>
  <cp:lastModifiedBy>Karthik Sharavana</cp:lastModifiedBy>
  <cp:revision>27</cp:revision>
  <dcterms:created xsi:type="dcterms:W3CDTF">2020-01-23T05:54:00Z</dcterms:created>
  <dcterms:modified xsi:type="dcterms:W3CDTF">2020-02-29T05:29:27Z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