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First Class Review: London Heathrow to ...">
            <a:extLst>
              <a:ext uri="{FF2B5EF4-FFF2-40B4-BE49-F238E27FC236}">
                <a16:creationId xmlns:a16="http://schemas.microsoft.com/office/drawing/2014/main" id="{30240548-3AE3-6425-A648-F3C91291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79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-586581"/>
            <a:ext cx="9144000" cy="2387600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603011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Predicting customer buying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behaviour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</a:rPr>
              <a:t>Predictive Model To Understand Factors That Influence Buying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EADFF-7E9A-27DC-A9F3-D1BC37564C2C}"/>
              </a:ext>
            </a:extLst>
          </p:cNvPr>
          <p:cNvSpPr txBox="1"/>
          <p:nvPr/>
        </p:nvSpPr>
        <p:spPr>
          <a:xfrm>
            <a:off x="119269" y="1484433"/>
            <a:ext cx="62815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b="1" dirty="0"/>
              <a:t>Target Imbalance Observed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84% of samples are </a:t>
            </a:r>
            <a:r>
              <a:rPr lang="en-IN" b="1" dirty="0"/>
              <a:t>non-bookings</a:t>
            </a:r>
            <a:r>
              <a:rPr lang="en-IN" dirty="0"/>
              <a:t>, causing skewed predictions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b="1" dirty="0"/>
              <a:t>Feature Importance (via Correlation)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Top correlated features with booking completion: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IN" dirty="0" err="1"/>
              <a:t>flight_duration</a:t>
            </a:r>
            <a:r>
              <a:rPr lang="en-IN" dirty="0"/>
              <a:t>: </a:t>
            </a:r>
            <a:r>
              <a:rPr lang="en-IN" b="1" dirty="0"/>
              <a:t>-0.11</a:t>
            </a:r>
            <a:endParaRPr lang="en-IN" dirty="0"/>
          </a:p>
          <a:p>
            <a:pPr marL="1200150" lvl="2" indent="-285750">
              <a:buFont typeface="Wingdings" pitchFamily="2" charset="2"/>
              <a:buChar char="§"/>
            </a:pPr>
            <a:r>
              <a:rPr lang="en-IN" dirty="0" err="1"/>
              <a:t>wants_extra_baggage</a:t>
            </a:r>
            <a:r>
              <a:rPr lang="en-IN" dirty="0"/>
              <a:t>: </a:t>
            </a:r>
            <a:r>
              <a:rPr lang="en-IN" b="1" dirty="0"/>
              <a:t>0.07</a:t>
            </a:r>
            <a:endParaRPr lang="en-IN" dirty="0"/>
          </a:p>
          <a:p>
            <a:pPr marL="1200150" lvl="2" indent="-285750">
              <a:buFont typeface="Wingdings" pitchFamily="2" charset="2"/>
              <a:buChar char="§"/>
            </a:pPr>
            <a:r>
              <a:rPr lang="en-IN" dirty="0" err="1"/>
              <a:t>wants_preferred_seat</a:t>
            </a:r>
            <a:r>
              <a:rPr lang="en-IN" dirty="0"/>
              <a:t>: </a:t>
            </a:r>
            <a:r>
              <a:rPr lang="en-IN" b="1" dirty="0"/>
              <a:t>0.05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All features show </a:t>
            </a:r>
            <a:r>
              <a:rPr lang="en-IN" b="1" dirty="0"/>
              <a:t>low correlation</a:t>
            </a:r>
            <a:r>
              <a:rPr lang="en-IN" dirty="0"/>
              <a:t>, suggesting potential for non-linear models or feature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b="1" dirty="0"/>
              <a:t>Model Performance (Confusion Matrix)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Accuracy</a:t>
            </a:r>
            <a:r>
              <a:rPr lang="en-IN" dirty="0"/>
              <a:t>: 85%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Precision (Class 1)</a:t>
            </a:r>
            <a:r>
              <a:rPr lang="en-IN" dirty="0"/>
              <a:t>: 54%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Class Imbalance Impact</a:t>
            </a:r>
            <a:r>
              <a:rPr lang="en-IN" dirty="0"/>
              <a:t>: Model predicts class 0 well, but </a:t>
            </a:r>
            <a:r>
              <a:rPr lang="en-IN" b="1" dirty="0"/>
              <a:t>misses most booking completions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63251-4AF5-AC9C-27B9-43DF2537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25" y="1484433"/>
            <a:ext cx="5229088" cy="26900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42F1A4-D78E-BF3F-C6C8-2A8D2B6A3B19}"/>
              </a:ext>
            </a:extLst>
          </p:cNvPr>
          <p:cNvSpPr txBox="1"/>
          <p:nvPr/>
        </p:nvSpPr>
        <p:spPr>
          <a:xfrm>
            <a:off x="6737625" y="4531420"/>
            <a:ext cx="53351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b="1" dirty="0"/>
              <a:t>Most important predictors: </a:t>
            </a:r>
            <a:r>
              <a:rPr lang="en-IN" dirty="0" err="1"/>
              <a:t>purchase_lead</a:t>
            </a:r>
            <a:r>
              <a:rPr lang="en-IN" dirty="0"/>
              <a:t>, </a:t>
            </a:r>
            <a:r>
              <a:rPr lang="en-IN" dirty="0" err="1"/>
              <a:t>flight_hour</a:t>
            </a:r>
            <a:r>
              <a:rPr lang="en-IN" dirty="0"/>
              <a:t>, route, and customer preferences.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 dirty="0"/>
          </a:p>
          <a:p>
            <a:pPr marL="285750" indent="-285750">
              <a:buFont typeface="Wingdings" pitchFamily="2" charset="2"/>
              <a:buChar char="ü"/>
            </a:pPr>
            <a:r>
              <a:rPr lang="en-IN" dirty="0"/>
              <a:t>Model performed with </a:t>
            </a:r>
            <a:r>
              <a:rPr lang="en-IN" b="1" dirty="0"/>
              <a:t>decent accuracy </a:t>
            </a:r>
            <a:r>
              <a:rPr lang="en-IN" dirty="0"/>
              <a:t>and revealed </a:t>
            </a:r>
            <a:r>
              <a:rPr lang="en-IN" b="1" dirty="0"/>
              <a:t>interpretable insights using feature importances</a:t>
            </a:r>
            <a:r>
              <a:rPr lang="en-IN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7F1AB-D630-2237-41EA-5CC14B2B6460}"/>
              </a:ext>
            </a:extLst>
          </p:cNvPr>
          <p:cNvSpPr txBox="1"/>
          <p:nvPr/>
        </p:nvSpPr>
        <p:spPr>
          <a:xfrm>
            <a:off x="7072520" y="4130384"/>
            <a:ext cx="466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1</a:t>
            </a:r>
            <a:r>
              <a:rPr lang="en-US" dirty="0"/>
              <a:t>: Feature Importances from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146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British Airways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22261A6656 Sirimilla Karthik Balaji</cp:lastModifiedBy>
  <cp:revision>2</cp:revision>
  <dcterms:created xsi:type="dcterms:W3CDTF">2022-12-06T11:13:27Z</dcterms:created>
  <dcterms:modified xsi:type="dcterms:W3CDTF">2025-05-01T09:06:54Z</dcterms:modified>
</cp:coreProperties>
</file>