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6652" autoAdjust="0"/>
  </p:normalViewPr>
  <p:slideViewPr>
    <p:cSldViewPr snapToGrid="0">
      <p:cViewPr>
        <p:scale>
          <a:sx n="125" d="100"/>
          <a:sy n="125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458E-52BC-90D6-EDB4-F9BE1C728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8F961-C687-83D5-3312-3C1586F7C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EF8A-501F-56FA-46AC-E476ECC6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18DC-E28D-4C42-9E67-FBC7E1966B2B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1FCD-BF68-A0CE-33F0-8D4AF041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E6C2-A5F0-9434-39CE-FF7630B9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0AA2-E1CA-4BEB-9B38-C8A64981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6775-866F-A568-CFB7-169FC29A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E6DC4-91BA-4320-652B-1F621FF3A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462B5-4C40-100E-E43A-24EE228F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18DC-E28D-4C42-9E67-FBC7E1966B2B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0ADCE-CBF8-18D6-3002-6E61A363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90DB3-C429-C205-2423-1F6DFE71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0AA2-E1CA-4BEB-9B38-C8A64981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7DFD9-EC11-EFC1-996E-6A19DBFED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C3029-12E3-2A43-753A-45042D87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0C72A-705F-B637-9FDC-1AB50247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18DC-E28D-4C42-9E67-FBC7E1966B2B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861B-2982-5BCB-2FC6-2E9BFE50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EBC0D-C9BB-0978-C9E4-74066EDE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0AA2-E1CA-4BEB-9B38-C8A64981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C18E-0FEF-4F4C-F219-759F6A86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8CAA-0E0A-A16A-CC5F-C0E51FA17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4FEF4-96CD-4B2D-0FA6-CBB4C197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18DC-E28D-4C42-9E67-FBC7E1966B2B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BB37-831D-F73F-2320-3637D98A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9A38-EC07-92A7-A67B-ADED4E70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0AA2-E1CA-4BEB-9B38-C8A64981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4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786A-E597-E95D-5947-7CBB438D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6C5C4-84AE-A150-19E9-BF5C4BAC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523E3-F882-561A-74C6-B40A13FC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18DC-E28D-4C42-9E67-FBC7E1966B2B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0F57-E1D9-7FF2-9CDC-A7C6C09D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EE692-A4F4-B59B-C810-119E1DBF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0AA2-E1CA-4BEB-9B38-C8A64981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8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67DF-5D57-9FE4-1D85-F712C6F2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7829-BDE8-B4DD-5505-203141695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9AED9-7294-96E1-F1AC-B55284E2B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FE8BF-4E1A-7981-0443-A8DB865E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18DC-E28D-4C42-9E67-FBC7E1966B2B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D1D86-FAAD-95BF-0723-A57FFF45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7BBBB-1CA0-CED3-5443-A8B7A94D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0AA2-E1CA-4BEB-9B38-C8A64981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7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E766-8ACE-4CB4-7FB8-B6A2AB8B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3787A-27F8-1646-0427-519F61658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2B146-3FC6-3D4C-2354-85B60528B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6674D-37B0-AF9C-7130-7F17910E9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C8623-B83D-102A-817B-29F58F55B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06B43-0E89-4D99-2914-E2C6C01F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18DC-E28D-4C42-9E67-FBC7E1966B2B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EFCAD-E4B3-5B9A-4193-EAAE5AA0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5C415-F3F3-6258-72C2-8CDF3BA1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0AA2-E1CA-4BEB-9B38-C8A64981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1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5FB4-E5A2-9D5B-5623-C30D1673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AE3C5-9582-1C0B-11F8-D9958FEB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18DC-E28D-4C42-9E67-FBC7E1966B2B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8302A-DE94-F9EB-A2BB-0E848450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64AA5-C7A6-682A-3771-E593B496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0AA2-E1CA-4BEB-9B38-C8A64981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77B0-52AB-4FF4-4AA7-8FAF82DE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18DC-E28D-4C42-9E67-FBC7E1966B2B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98075-5125-D765-3A80-25BE906D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1B034-0E27-F5E8-0920-B7FAE835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0AA2-E1CA-4BEB-9B38-C8A64981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3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8682-6F30-1CE7-5522-F86FF38B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E017-05F7-61B5-9FE7-620045E2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5DDB6-1AFA-16E1-70E3-81026E1E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CFA42-CB7C-37E9-F09F-F9D09145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18DC-E28D-4C42-9E67-FBC7E1966B2B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C6FA0-E7FE-D675-8B00-4AB4FAF4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BBC5E-A137-0B95-2F16-AB75BBAC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0AA2-E1CA-4BEB-9B38-C8A64981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E3AE-7656-5AA0-5098-B684ED15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28251-08B4-E583-D22A-5FF70BA0A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FFE65-05F5-66AB-4901-44F474009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1846-36BC-FAC1-3D46-F00C7689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18DC-E28D-4C42-9E67-FBC7E1966B2B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7FD77-47B5-1AE6-D190-65EAA255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F1CE9-0D3C-60A1-2645-FFFB3B3E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0AA2-E1CA-4BEB-9B38-C8A64981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25B8C-1024-3E19-12C7-325BA76D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B3A8B-1BBC-1761-CD1F-9131755E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094CE-FBD7-1F74-838B-ECFB290C1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A18DC-E28D-4C42-9E67-FBC7E1966B2B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4427-5BB1-660F-1140-F3E2388F3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6007-0B80-1FCA-3B4F-37F1EE7B7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7F0AA2-E1CA-4BEB-9B38-C8A64981C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5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F262570-C1C8-73AF-CC03-CB4EF738355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2258" y="454798"/>
            <a:ext cx="12047484" cy="6236055"/>
            <a:chOff x="72258" y="454798"/>
            <a:chExt cx="12047484" cy="62360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97EB782-BF85-97F6-EA96-0D4771A5CA7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6083" y="454798"/>
              <a:ext cx="3560322" cy="2027573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E89101F-8F26-8337-FF06-9F29915C4F3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2258" y="454798"/>
              <a:ext cx="12047484" cy="6236055"/>
              <a:chOff x="80064" y="454798"/>
              <a:chExt cx="12047484" cy="623605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B419215-B2DE-D0A5-305E-35E8BE96B9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64" y="454798"/>
                <a:ext cx="4355748" cy="308607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8A5DAAB-336E-C48B-8035-361C068470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64" y="3463915"/>
                <a:ext cx="4355748" cy="322611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E11FCC6-1DCD-E258-F96E-0D2B847C17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5813" y="2482372"/>
                <a:ext cx="3560322" cy="237872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9CCE707-FFE7-101E-BCD4-DB87F0515B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5812" y="4861098"/>
                <a:ext cx="3560322" cy="182893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D3FCFA8-4EA5-CEEE-0981-EA4FEBEE59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86406" y="454798"/>
                <a:ext cx="4141142" cy="2822606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789DB65-B889-61D3-D674-6CCCA5D345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96134" y="3278227"/>
                <a:ext cx="4129799" cy="210244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879BFE8F-BFFA-3766-B242-2CDA804E9A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96134" y="5381493"/>
                <a:ext cx="4129798" cy="13093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7565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F64B7-FFCE-C10B-93D8-8427D21CC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56D9D5-E939-6BCA-F368-23B16BB2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0"/>
            <a:ext cx="5762611" cy="29118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F34AEE-DCA2-500E-1F1F-43284B669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52755" cy="458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F0C3F3-92C5-717A-49EA-F5E067E1D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9755"/>
            <a:ext cx="6452755" cy="903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EA48D4-F3A1-A40E-1270-08DAD7C09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755" y="5493478"/>
            <a:ext cx="5762611" cy="13590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2DB144-52C2-3858-761C-012E81175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755" y="2911876"/>
            <a:ext cx="5739243" cy="25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9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Sivakoti</dc:creator>
  <cp:lastModifiedBy>Karthik Sivakoti</cp:lastModifiedBy>
  <cp:revision>2</cp:revision>
  <dcterms:created xsi:type="dcterms:W3CDTF">2025-06-23T15:19:46Z</dcterms:created>
  <dcterms:modified xsi:type="dcterms:W3CDTF">2025-06-27T13:54:33Z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a908667-6606-4ab9-9a82-38569501aa5d_Enabled">
    <vt:lpwstr>true</vt:lpwstr>
  </property>
  <property fmtid="{D5CDD505-2E9C-101B-9397-08002B2CF9AE}" pid="3" name="MSIP_Label_7a908667-6606-4ab9-9a82-38569501aa5d_SetDate">
    <vt:lpwstr>2025-06-23T15:26:46Z</vt:lpwstr>
  </property>
  <property fmtid="{D5CDD505-2E9C-101B-9397-08002B2CF9AE}" pid="4" name="MSIP_Label_7a908667-6606-4ab9-9a82-38569501aa5d_Method">
    <vt:lpwstr>Standard</vt:lpwstr>
  </property>
  <property fmtid="{D5CDD505-2E9C-101B-9397-08002B2CF9AE}" pid="5" name="MSIP_Label_7a908667-6606-4ab9-9a82-38569501aa5d_Name">
    <vt:lpwstr>defa4170-0d19-0005-0004-bc88714345d2</vt:lpwstr>
  </property>
  <property fmtid="{D5CDD505-2E9C-101B-9397-08002B2CF9AE}" pid="6" name="MSIP_Label_7a908667-6606-4ab9-9a82-38569501aa5d_SiteId">
    <vt:lpwstr>5c572e77-1a4e-4518-b82d-617cad976e5f</vt:lpwstr>
  </property>
  <property fmtid="{D5CDD505-2E9C-101B-9397-08002B2CF9AE}" pid="7" name="MSIP_Label_7a908667-6606-4ab9-9a82-38569501aa5d_ActionId">
    <vt:lpwstr>edf7972e-8f2f-4d36-a06e-b686b79f416a</vt:lpwstr>
  </property>
  <property fmtid="{D5CDD505-2E9C-101B-9397-08002B2CF9AE}" pid="8" name="MSIP_Label_7a908667-6606-4ab9-9a82-38569501aa5d_ContentBits">
    <vt:lpwstr>0</vt:lpwstr>
  </property>
  <property fmtid="{D5CDD505-2E9C-101B-9397-08002B2CF9AE}" pid="9" name="MSIP_Label_7a908667-6606-4ab9-9a82-38569501aa5d_Tag">
    <vt:lpwstr>10, 3, 0, 1</vt:lpwstr>
  </property>
</Properties>
</file>