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a823f3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a823f3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a823f30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a823f30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a823f30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a823f30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a823f30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a823f30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a823f30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a823f30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a823f300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a823f300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823f30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a823f30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a823f30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a823f30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Modelling Problem 2 as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Routing Problem(VRP)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curation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 and Modelling.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based </a:t>
            </a:r>
            <a:r>
              <a:rPr lang="en"/>
              <a:t>evaluation</a:t>
            </a:r>
            <a:r>
              <a:rPr lang="en"/>
              <a:t> (comparison with TSP)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Curation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 are generated using probability distributions given a max min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plot goes like this: 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875" y="1621700"/>
            <a:ext cx="4449477" cy="33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Curation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K Means</a:t>
            </a:r>
            <a:r>
              <a:rPr lang="en"/>
              <a:t> Clustering to cluster the data and model the clusters into cities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725" y="1564475"/>
            <a:ext cx="4532175" cy="335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Curation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written into CSV files and saved.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dataset can be opened and be processed and fed to a VRP solver.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Centroid of the clusters is assumed to be the Depot of the VRP.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Modelling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distance </a:t>
            </a:r>
            <a:r>
              <a:rPr lang="en" sz="1600"/>
              <a:t>matrix of the geospatial (lat, long) data is calculated using the Haversine formula, which calculates the distance between two geospatial points.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Assumptions and Modelling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orders of the customers are also randomly generated in a restricted manner. Thresholding max orders and also </a:t>
            </a:r>
            <a:r>
              <a:rPr lang="en"/>
              <a:t>accounting</a:t>
            </a:r>
            <a:r>
              <a:rPr lang="en"/>
              <a:t> to no orders.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For, CVRP - Capacitated VRP the demand (orders) of each person is calculated from the orders dataset, and each vehicle can handle upto 5 orders (assumption of capacity).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For, VRPPD - Pickup and Delivery, some of the </a:t>
            </a:r>
            <a:r>
              <a:rPr lang="en"/>
              <a:t>data points</a:t>
            </a:r>
            <a:r>
              <a:rPr lang="en"/>
              <a:t> are assumed to be cloud kitchen centers for which the orders are present in the orders dataset from which the mapping of kitchen-&gt;customer is found.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4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Assumptions and Modelling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69425"/>
            <a:ext cx="8520600" cy="4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VRP graph for example,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 : </a:t>
            </a:r>
            <a:r>
              <a:rPr lang="en"/>
              <a:t>https://developers.google.com/optimization/routing/pickup_delivery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800" y="1254060"/>
            <a:ext cx="3589876" cy="26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58100" y="308000"/>
            <a:ext cx="920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Scenario Based evaluation (TSP model for individual scenario)</a:t>
            </a:r>
            <a:endParaRPr sz="232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880700"/>
            <a:ext cx="85206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scenario can be modelled as a individual TSP.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 example, </a:t>
            </a:r>
            <a:r>
              <a:rPr lang="en"/>
              <a:t>Let's</a:t>
            </a:r>
            <a:r>
              <a:rPr lang="en"/>
              <a:t> consider Scenario 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25" y="1884025"/>
            <a:ext cx="5619494" cy="26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