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C9A8-A6DE-4BF9-9801-A14F4B84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4320-A136-4B7C-B1B7-519BF761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A487-DE9D-420F-9A1A-91F40A16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59DC-3D76-401B-AFCE-CE4810EC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788E-28BE-45BE-A34A-6DF2D120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7250-65A0-4421-BF20-541733E2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3FC5C-ACC4-4B64-96A7-2176CE52E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DACA-2010-4D4B-A73C-F1533BC1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CD8B-2CBD-42E1-837D-D5C93674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F018-C09F-4AFF-9F96-460CA00A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3B850-6C3F-4937-AD39-B7903679E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2DD9C-9996-4BDB-BA1C-584BAAF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6E3F-E888-4FA1-AA7D-7D425725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D24B-4F38-4E7D-9C59-C3C14037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8D4A0-D455-4B0D-A1C0-4317FC46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5F01-B2E4-40DE-9334-1568DB5D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5C46-074D-4906-A698-7F8CD1EE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8D91-CBEB-4287-B3E5-175B94F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9425-EB5C-4304-9CB2-63FBA52F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AA0D-10A8-4445-9EF8-26D57B27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7119-8441-42BA-8512-33D12430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DF9D-AAEC-48F7-A807-046596B4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B1BE-595F-479F-98D2-72F5336F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86F-A9D2-4BDB-95B2-7FCED861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008D-058D-4F21-A832-31BC3012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CAE1-D0A5-4B2F-BBF3-AF7BE5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45F0-E323-49B3-B833-C382DB481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162E7-C7DA-47D9-95C7-61C165F5F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1128-B4FE-4E66-A0FB-3D851F41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A7E25-FC86-4B54-BD3A-D9945E9D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74291-51A7-4E53-B685-19860E9C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36FE-C392-49E4-91D6-11C522AB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E73-345D-4412-B545-A97BA98B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9D907-8684-451D-A43F-ABD3B87D8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30B87-4021-4441-9B65-04D10702E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AC29-D822-44C5-B83D-EBD166357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0C720-E09E-46B8-8726-0192366E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73D48-AEA7-4227-8CDB-BAAC4B01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CED47-5699-40E3-B217-B4DDA73C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9A13-66CC-4C6E-A9F0-C693CC4B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0A051-8F47-440F-94ED-E9086B9C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D514-31B1-4D42-A5C4-42F9A48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80100-070C-4C1A-9A68-0BCE7421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846C5-CDA3-445F-990C-C5712626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FAD71-955B-4F3F-BAC0-AB8A206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A23E4-C18B-4DA6-B0E6-E1559FC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0EA4-5508-400B-AED3-721EDFE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C7BD-D34B-4E73-9B56-18C399D6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7370-D59D-4A80-BDFA-FCB50732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EF51-0BAC-49CB-9832-5A5F6B4C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F31C-1F29-448F-97D0-44A98247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7935-870D-4A38-8B9C-2565DF98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EC04-B48E-468F-B99D-4549D7FB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2E99C-113F-407F-8D12-280185B35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1DD45-80B8-49D2-B040-B2778E13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8DB7B-92BB-45D5-A89D-A55BF515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7B65E-C95E-47E2-B251-483BFEE4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437B-411F-4773-AED4-C90A49CE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69611-51BC-4ABA-BF3E-D82F5062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7EF1-4AED-48C4-91BB-6E504D90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DC66-7277-496E-9FFA-96350836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BF6A-113E-4E5E-A122-37F39EE4476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0C1A-BC0A-4CF3-8C60-A17362CFB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1500-50C7-47CB-B902-DA887D67D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21C0-4D38-4851-8032-32F56B04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F3936D-3457-4855-AB63-BF80C94726C7}"/>
              </a:ext>
            </a:extLst>
          </p:cNvPr>
          <p:cNvSpPr/>
          <p:nvPr/>
        </p:nvSpPr>
        <p:spPr>
          <a:xfrm>
            <a:off x="457200" y="428625"/>
            <a:ext cx="3181350" cy="1800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A7B60-A14E-4CB9-A1EC-1F0EC828A086}"/>
              </a:ext>
            </a:extLst>
          </p:cNvPr>
          <p:cNvSpPr txBox="1"/>
          <p:nvPr/>
        </p:nvSpPr>
        <p:spPr>
          <a:xfrm>
            <a:off x="1495701" y="40957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Chatbot</a:t>
            </a:r>
          </a:p>
        </p:txBody>
      </p:sp>
      <p:pic>
        <p:nvPicPr>
          <p:cNvPr id="1028" name="Picture 4" descr="Orange Background png download - 512*512 - Free Transparent Dialogflow png  Download. - CleanPNG / KissPNG">
            <a:extLst>
              <a:ext uri="{FF2B5EF4-FFF2-40B4-BE49-F238E27FC236}">
                <a16:creationId xmlns:a16="http://schemas.microsoft.com/office/drawing/2014/main" id="{7F83ECBB-4B5E-4410-A03C-CE5D85A3E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60" y="805339"/>
            <a:ext cx="1665043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8E25C-22A5-4025-8CD3-7580A30DF126}"/>
              </a:ext>
            </a:extLst>
          </p:cNvPr>
          <p:cNvSpPr txBox="1"/>
          <p:nvPr/>
        </p:nvSpPr>
        <p:spPr>
          <a:xfrm>
            <a:off x="704850" y="1859518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Dialogflow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CD8E5-5BC4-474C-A905-43CB0A6BE9FB}"/>
              </a:ext>
            </a:extLst>
          </p:cNvPr>
          <p:cNvSpPr txBox="1"/>
          <p:nvPr/>
        </p:nvSpPr>
        <p:spPr>
          <a:xfrm>
            <a:off x="431925" y="2206172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User Interface/Frontend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01E533-A6D8-447B-901C-E9FC8C277875}"/>
              </a:ext>
            </a:extLst>
          </p:cNvPr>
          <p:cNvCxnSpPr>
            <a:cxnSpLocks/>
          </p:cNvCxnSpPr>
          <p:nvPr/>
        </p:nvCxnSpPr>
        <p:spPr>
          <a:xfrm flipH="1">
            <a:off x="3857625" y="1600611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2DCF3-E084-4AE7-BA2D-BEB9C31842C5}"/>
              </a:ext>
            </a:extLst>
          </p:cNvPr>
          <p:cNvSpPr/>
          <p:nvPr/>
        </p:nvSpPr>
        <p:spPr>
          <a:xfrm>
            <a:off x="6882902" y="700499"/>
            <a:ext cx="3757611" cy="180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5C472-7B68-475F-9A19-963642B08CB7}"/>
              </a:ext>
            </a:extLst>
          </p:cNvPr>
          <p:cNvSpPr txBox="1"/>
          <p:nvPr/>
        </p:nvSpPr>
        <p:spPr>
          <a:xfrm>
            <a:off x="7439027" y="827390"/>
            <a:ext cx="225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 web framework</a:t>
            </a:r>
          </a:p>
        </p:txBody>
      </p:sp>
      <p:pic>
        <p:nvPicPr>
          <p:cNvPr id="1030" name="Picture 6" descr="Building Python web apps with Flask - Twilio">
            <a:extLst>
              <a:ext uri="{FF2B5EF4-FFF2-40B4-BE49-F238E27FC236}">
                <a16:creationId xmlns:a16="http://schemas.microsoft.com/office/drawing/2014/main" id="{5A6DF0DD-C233-4D28-A46B-4E984B77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44" y="1161008"/>
            <a:ext cx="1615859" cy="8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6E69A3-DE3F-4516-9682-905EC7F4F11F}"/>
              </a:ext>
            </a:extLst>
          </p:cNvPr>
          <p:cNvSpPr txBox="1"/>
          <p:nvPr/>
        </p:nvSpPr>
        <p:spPr>
          <a:xfrm>
            <a:off x="7653339" y="2062276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in 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45D27-7B1D-4B1A-A3A8-273773E2B2BC}"/>
              </a:ext>
            </a:extLst>
          </p:cNvPr>
          <p:cNvSpPr txBox="1"/>
          <p:nvPr/>
        </p:nvSpPr>
        <p:spPr>
          <a:xfrm>
            <a:off x="8150816" y="2500723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66DA1B-0368-45BB-9A1C-B8EC7110E79A}"/>
              </a:ext>
            </a:extLst>
          </p:cNvPr>
          <p:cNvCxnSpPr/>
          <p:nvPr/>
        </p:nvCxnSpPr>
        <p:spPr>
          <a:xfrm flipH="1" flipV="1">
            <a:off x="3721350" y="1958994"/>
            <a:ext cx="1959563" cy="130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B3D0DF-5ED0-4378-B409-7B1810FB7B4C}"/>
              </a:ext>
            </a:extLst>
          </p:cNvPr>
          <p:cNvSpPr txBox="1"/>
          <p:nvPr/>
        </p:nvSpPr>
        <p:spPr>
          <a:xfrm>
            <a:off x="6800849" y="5473440"/>
            <a:ext cx="2198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Allows you to use the backend flask code with the frontend </a:t>
            </a:r>
            <a:r>
              <a:rPr lang="en-US" dirty="0" err="1">
                <a:solidFill>
                  <a:srgbClr val="FF0000"/>
                </a:solidFill>
              </a:rPr>
              <a:t>Dialogflow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822471-26AA-40A0-886D-99F2ABF23582}"/>
              </a:ext>
            </a:extLst>
          </p:cNvPr>
          <p:cNvSpPr/>
          <p:nvPr/>
        </p:nvSpPr>
        <p:spPr>
          <a:xfrm>
            <a:off x="755608" y="4273423"/>
            <a:ext cx="3489405" cy="192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DCD036-0940-4247-B14E-3A8FA060D3CC}"/>
              </a:ext>
            </a:extLst>
          </p:cNvPr>
          <p:cNvSpPr txBox="1"/>
          <p:nvPr/>
        </p:nvSpPr>
        <p:spPr>
          <a:xfrm>
            <a:off x="1129526" y="4374449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Website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7F4C1-5052-4EBD-B66A-62AAF825DFE8}"/>
              </a:ext>
            </a:extLst>
          </p:cNvPr>
          <p:cNvSpPr/>
          <p:nvPr/>
        </p:nvSpPr>
        <p:spPr>
          <a:xfrm>
            <a:off x="5614989" y="3308502"/>
            <a:ext cx="4076700" cy="2120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935E3-8B87-456F-863C-C6F3D8075745}"/>
              </a:ext>
            </a:extLst>
          </p:cNvPr>
          <p:cNvSpPr txBox="1"/>
          <p:nvPr/>
        </p:nvSpPr>
        <p:spPr>
          <a:xfrm>
            <a:off x="7246693" y="3325157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Ngrok</a:t>
            </a:r>
            <a:endParaRPr lang="en-US" dirty="0"/>
          </a:p>
        </p:txBody>
      </p:sp>
      <p:pic>
        <p:nvPicPr>
          <p:cNvPr id="1042" name="Picture 18" descr="Expose your local 💻 web server to the world 🌐 - DEV Community">
            <a:extLst>
              <a:ext uri="{FF2B5EF4-FFF2-40B4-BE49-F238E27FC236}">
                <a16:creationId xmlns:a16="http://schemas.microsoft.com/office/drawing/2014/main" id="{F997A8F7-46C7-4DC6-8DA1-8D9135F2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531" y="3694489"/>
            <a:ext cx="2663689" cy="149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What Is URL: Uniform Resource Locator Meaning &amp; SEO Friendly Structure">
            <a:extLst>
              <a:ext uri="{FF2B5EF4-FFF2-40B4-BE49-F238E27FC236}">
                <a16:creationId xmlns:a16="http://schemas.microsoft.com/office/drawing/2014/main" id="{0D6ACC62-A9F6-4CE2-9B5B-8567F8C0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83" y="4792415"/>
            <a:ext cx="1867017" cy="10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79E2822-DD93-44E9-858D-985258C8C22E}"/>
              </a:ext>
            </a:extLst>
          </p:cNvPr>
          <p:cNvSpPr txBox="1"/>
          <p:nvPr/>
        </p:nvSpPr>
        <p:spPr>
          <a:xfrm>
            <a:off x="4019825" y="236424"/>
            <a:ext cx="278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the backend conditional responses that are then displayed in </a:t>
            </a:r>
            <a:r>
              <a:rPr lang="en-US" dirty="0" err="1"/>
              <a:t>Dialogflow</a:t>
            </a:r>
            <a:r>
              <a:rPr lang="en-US" dirty="0"/>
              <a:t>(webhook)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3909F-A8CA-4523-AB2D-0ECEB2F3504F}"/>
              </a:ext>
            </a:extLst>
          </p:cNvPr>
          <p:cNvSpPr txBox="1"/>
          <p:nvPr/>
        </p:nvSpPr>
        <p:spPr>
          <a:xfrm>
            <a:off x="1509135" y="5839068"/>
            <a:ext cx="317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in HTML/CSS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90B7BF-E044-4C3F-B986-0099DDB13FC8}"/>
              </a:ext>
            </a:extLst>
          </p:cNvPr>
          <p:cNvCxnSpPr>
            <a:cxnSpLocks/>
          </p:cNvCxnSpPr>
          <p:nvPr/>
        </p:nvCxnSpPr>
        <p:spPr>
          <a:xfrm>
            <a:off x="3522788" y="2291834"/>
            <a:ext cx="0" cy="188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D26FC7-B53D-411A-A1FF-BD2F3FC04B3F}"/>
              </a:ext>
            </a:extLst>
          </p:cNvPr>
          <p:cNvSpPr txBox="1"/>
          <p:nvPr/>
        </p:nvSpPr>
        <p:spPr>
          <a:xfrm>
            <a:off x="998664" y="2848487"/>
            <a:ext cx="2533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Chatbot displayed on website using third party customer support software called </a:t>
            </a:r>
            <a:r>
              <a:rPr lang="en-US" dirty="0" err="1"/>
              <a:t>Kommunicate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3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60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Yash K</dc:creator>
  <cp:lastModifiedBy>Gupta, Yash K</cp:lastModifiedBy>
  <cp:revision>6</cp:revision>
  <dcterms:created xsi:type="dcterms:W3CDTF">2021-01-06T17:23:18Z</dcterms:created>
  <dcterms:modified xsi:type="dcterms:W3CDTF">2021-01-19T23:59:26Z</dcterms:modified>
</cp:coreProperties>
</file>