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-178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21a37d5d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21a37d5d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72b0811a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72b0811a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721a37d5d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721a37d5d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72b0811a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72b0811a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721a37d5d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721a37d5d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721a37d5d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721a37d5d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721a37d5d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721a37d5d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Processor Design and Assembly Language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435050" y="3021625"/>
            <a:ext cx="6273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Dheeraj, Aparna, Brijesh, Karthik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240350"/>
            <a:ext cx="8520600" cy="35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ISA</a:t>
            </a:r>
            <a:r>
              <a:rPr lang="en"/>
              <a:t>: RV32I (little endian)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HDL</a:t>
            </a:r>
            <a:r>
              <a:rPr lang="en"/>
              <a:t>: Verilog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Simulator</a:t>
            </a:r>
            <a:r>
              <a:rPr lang="en"/>
              <a:t>: Altera-Intel Quartus tool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Number of Registers</a:t>
            </a:r>
            <a:r>
              <a:rPr lang="en"/>
              <a:t>: 32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Size of Register</a:t>
            </a:r>
            <a:r>
              <a:rPr lang="en"/>
              <a:t>: 32 bits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Assembler Language</a:t>
            </a:r>
            <a:r>
              <a:rPr lang="en"/>
              <a:t>: C++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3057625" y="4384500"/>
            <a:ext cx="5235600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22222"/>
                </a:solidFill>
                <a:highlight>
                  <a:srgbClr val="FFFFFF"/>
                </a:highlight>
              </a:rPr>
              <a:t>Waterman, A. S. (2016). </a:t>
            </a:r>
            <a:r>
              <a:rPr lang="en" sz="1200" b="1" i="1">
                <a:solidFill>
                  <a:srgbClr val="222222"/>
                </a:solidFill>
                <a:highlight>
                  <a:srgbClr val="FFFFFF"/>
                </a:highlight>
              </a:rPr>
              <a:t>Design of the RISC-V instruction set architecture</a:t>
            </a:r>
            <a:r>
              <a:rPr lang="en" sz="1200" b="1">
                <a:solidFill>
                  <a:srgbClr val="222222"/>
                </a:solidFill>
                <a:highlight>
                  <a:srgbClr val="FFFFFF"/>
                </a:highlight>
              </a:rPr>
              <a:t> (Doctoral dissertation, UC Berkeley).</a:t>
            </a:r>
            <a:endParaRPr sz="16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1600925" y="418250"/>
            <a:ext cx="57546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b="1">
                <a:solidFill>
                  <a:schemeClr val="dk2"/>
                </a:solidFill>
              </a:rPr>
              <a:t>Instruction format</a:t>
            </a:r>
            <a:endParaRPr sz="2100" b="1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2100" b="1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091" y="1558006"/>
            <a:ext cx="7338276" cy="2276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9058" y="173540"/>
            <a:ext cx="3681662" cy="4759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Set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025" y="398725"/>
            <a:ext cx="6095699" cy="474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25" y="614363"/>
            <a:ext cx="7829550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" y="1136650"/>
            <a:ext cx="851535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0"/>
          <p:cNvPicPr preferRelativeResize="0"/>
          <p:nvPr/>
        </p:nvPicPr>
        <p:blipFill rotWithShape="1">
          <a:blip r:embed="rId3">
            <a:alphaModFix/>
          </a:blip>
          <a:srcRect l="3421" t="7554" r="16083" b="30418"/>
          <a:stretch/>
        </p:blipFill>
        <p:spPr>
          <a:xfrm>
            <a:off x="737943" y="1086200"/>
            <a:ext cx="7528676" cy="36877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0"/>
          <p:cNvSpPr txBox="1"/>
          <p:nvPr/>
        </p:nvSpPr>
        <p:spPr>
          <a:xfrm>
            <a:off x="1730725" y="230775"/>
            <a:ext cx="63894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Registers</a:t>
            </a:r>
            <a:endParaRPr sz="24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73</Words>
  <PresentationFormat>On-screen Show (16:9)</PresentationFormat>
  <Paragraphs>17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Simple Light</vt:lpstr>
      <vt:lpstr>Processor Design and Assembly Language</vt:lpstr>
      <vt:lpstr>Specification</vt:lpstr>
      <vt:lpstr>Slide 3</vt:lpstr>
      <vt:lpstr>Slide 4</vt:lpstr>
      <vt:lpstr>Instruction Set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Processor Design and Assembly Language</dc:title>
  <cp:lastModifiedBy>karthik chandra</cp:lastModifiedBy>
  <cp:revision>11</cp:revision>
  <dcterms:modified xsi:type="dcterms:W3CDTF">2020-10-22T11:30:52Z</dcterms:modified>
</cp:coreProperties>
</file>