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IP Address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6678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IP address?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 IP address is a number identifying of a computer or another device on the Internet. It is similar to a mailing address, which identifies where postal mail comes from and where it should be delivered. IP addresses uniquely identify the source and destination of data transmitted with the Internet Protocol.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004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IPv4</a:t>
            </a:r>
          </a:p>
          <a:p>
            <a:pPr marL="0" indent="0">
              <a:buNone/>
            </a:pPr>
            <a:r>
              <a:rPr lang="en-US" b="1" dirty="0" smtClean="0"/>
              <a:t>IPv4 </a:t>
            </a:r>
            <a:r>
              <a:rPr lang="en-US" b="1" dirty="0"/>
              <a:t>uses 32 binary bits to create a single unique address on the network. An IPv4 address is expressed by four numbers separated by dots. Each number is the decimal (base-10) representation for an eight-digit binary (base-2) number, also called an octet. For example: </a:t>
            </a:r>
            <a:r>
              <a:rPr lang="en-US" b="1" dirty="0" smtClean="0"/>
              <a:t>216.27.61.137</a:t>
            </a:r>
          </a:p>
          <a:p>
            <a:r>
              <a:rPr lang="en-US" b="1" dirty="0" smtClean="0"/>
              <a:t>IPv6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IPv6 uses 128 binary bits to create a single unique address on the network. An IPv6 address is expressed by eight groups of hexadecimal (base-16) numbers separated by colons, as in 2001:cdba:0000:0000:0000:0000:3257:9652. Groups of numbers that contain all zeros are often omitted to save space, leaving a colon separator to mark the gap (as in 2001:cdba::3257:9652</a:t>
            </a:r>
            <a:r>
              <a:rPr lang="en-US" b="1" dirty="0" smtClean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691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437" y="1068735"/>
            <a:ext cx="9404723" cy="577185"/>
          </a:xfrm>
        </p:spPr>
        <p:txBody>
          <a:bodyPr/>
          <a:lstStyle/>
          <a:p>
            <a:r>
              <a:rPr lang="en-US" sz="2800" b="1" dirty="0"/>
              <a:t>Difference between IP version 4 and IP version 6.</a:t>
            </a:r>
          </a:p>
        </p:txBody>
      </p:sp>
      <p:pic>
        <p:nvPicPr>
          <p:cNvPr id="5122" name="Picture 2" descr="Difference between ipv4 and ipv6 #Cisco #CCNA (With images) | Ccna 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2"/>
          <a:stretch/>
        </p:blipFill>
        <p:spPr bwMode="auto">
          <a:xfrm>
            <a:off x="742784" y="2175308"/>
            <a:ext cx="10076012" cy="395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23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IP </a:t>
            </a:r>
            <a:r>
              <a:rPr lang="en-US" b="1" dirty="0" smtClean="0"/>
              <a:t>address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 descr="A Portal to a Portal: Some notes on TCP/IP - Addressing, CIDR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5" y="1924048"/>
            <a:ext cx="9231706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5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51798"/>
            <a:ext cx="10154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Note: Ranges </a:t>
            </a:r>
            <a:r>
              <a:rPr lang="en-US" b="1" dirty="0"/>
              <a:t>127.x.x.x are reserved for the loopback or localhost, for example, 127.0.0.1 is the loopback address. Range 255.255.255.255 broadcasts to all hosts on the local network</a:t>
            </a:r>
            <a:r>
              <a:rPr lang="en-US" b="1" dirty="0" smtClean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Loopback address: </a:t>
            </a:r>
            <a:r>
              <a:rPr lang="en-US" b="1" dirty="0"/>
              <a:t>Loopback IP address is managed entirely by and within the operating system. These addresses enable the Server and Client processes on a single system to communicate with each </a:t>
            </a:r>
            <a:r>
              <a:rPr lang="en-US" b="1" dirty="0" smtClean="0"/>
              <a:t>other.</a:t>
            </a:r>
          </a:p>
          <a:p>
            <a:r>
              <a:rPr lang="en-US" b="1" i="1" dirty="0" smtClean="0"/>
              <a:t>The</a:t>
            </a:r>
            <a:r>
              <a:rPr lang="en-US" b="1" i="1" dirty="0"/>
              <a:t> localhost is the default name describing the local computer address also known as the loopback </a:t>
            </a:r>
            <a:r>
              <a:rPr lang="en-US" b="1" i="1" dirty="0" smtClean="0"/>
              <a:t>address.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285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vs. dynamic IP addresses</a:t>
            </a:r>
          </a:p>
        </p:txBody>
      </p:sp>
      <p:pic>
        <p:nvPicPr>
          <p:cNvPr id="2050" name="Picture 2" descr="PPT - Configuring Network Services and Protocols PowerPoint 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87" b="18303"/>
          <a:stretch/>
        </p:blipFill>
        <p:spPr bwMode="auto">
          <a:xfrm>
            <a:off x="818146" y="1853248"/>
            <a:ext cx="10404911" cy="433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1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Private and Public 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2" y="2052918"/>
            <a:ext cx="9279832" cy="41954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What is an IP Address? Internet Protocol Address (With images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7"/>
          <a:stretch/>
        </p:blipFill>
        <p:spPr bwMode="auto">
          <a:xfrm>
            <a:off x="770022" y="2052918"/>
            <a:ext cx="9279832" cy="41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045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4ACC195101BE4A8136A04A0F99157D" ma:contentTypeVersion="2" ma:contentTypeDescription="Create a new document." ma:contentTypeScope="" ma:versionID="8c45fea6099ec9ae589b9b8cf2c94a38">
  <xsd:schema xmlns:xsd="http://www.w3.org/2001/XMLSchema" xmlns:xs="http://www.w3.org/2001/XMLSchema" xmlns:p="http://schemas.microsoft.com/office/2006/metadata/properties" xmlns:ns2="e5543c05-ac2a-48a0-b1e5-9a61b628d29e" targetNamespace="http://schemas.microsoft.com/office/2006/metadata/properties" ma:root="true" ma:fieldsID="061f2e6b8e30cc31024837866338ccac" ns2:_="">
    <xsd:import namespace="e5543c05-ac2a-48a0-b1e5-9a61b628d2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43c05-ac2a-48a0-b1e5-9a61b628d2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74DB0B-A713-4B4D-BAD0-CA751DCB00C6}"/>
</file>

<file path=customXml/itemProps2.xml><?xml version="1.0" encoding="utf-8"?>
<ds:datastoreItem xmlns:ds="http://schemas.openxmlformats.org/officeDocument/2006/customXml" ds:itemID="{77C7D4A8-E034-460E-86AE-663CB6E64597}"/>
</file>

<file path=customXml/itemProps3.xml><?xml version="1.0" encoding="utf-8"?>
<ds:datastoreItem xmlns:ds="http://schemas.openxmlformats.org/officeDocument/2006/customXml" ds:itemID="{6836FB7C-5FEA-44AF-BDA6-50A9821244DE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311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Group 4</vt:lpstr>
      <vt:lpstr>What is IP address?</vt:lpstr>
      <vt:lpstr>Types of IP addresses</vt:lpstr>
      <vt:lpstr>Difference between IP version 4 and IP version 6.</vt:lpstr>
      <vt:lpstr>IP address classes</vt:lpstr>
      <vt:lpstr>PowerPoint Presentation</vt:lpstr>
      <vt:lpstr>Static vs. dynamic IP addresses</vt:lpstr>
      <vt:lpstr>Private and Public IP addresses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Divya Gopal</dc:creator>
  <cp:lastModifiedBy>Divya Gopal</cp:lastModifiedBy>
  <cp:revision>14</cp:revision>
  <dcterms:created xsi:type="dcterms:W3CDTF">2020-06-08T04:00:34Z</dcterms:created>
  <dcterms:modified xsi:type="dcterms:W3CDTF">2020-06-08T06:58:08Z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0x0101008D4ACC195101BE4A8136A04A0F99157D</vt:lpwstr>
  </property>
</Properties>
</file>