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900A-2603-4E25-BB04-F0FF7A74F96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CD35-0D65-4376-A23B-376F9EEDB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5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900A-2603-4E25-BB04-F0FF7A74F96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CD35-0D65-4376-A23B-376F9EEDB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6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900A-2603-4E25-BB04-F0FF7A74F96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CD35-0D65-4376-A23B-376F9EEDB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9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900A-2603-4E25-BB04-F0FF7A74F96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CD35-0D65-4376-A23B-376F9EEDB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4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900A-2603-4E25-BB04-F0FF7A74F96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CD35-0D65-4376-A23B-376F9EEDB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8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900A-2603-4E25-BB04-F0FF7A74F96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CD35-0D65-4376-A23B-376F9EEDB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6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900A-2603-4E25-BB04-F0FF7A74F96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CD35-0D65-4376-A23B-376F9EEDB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5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900A-2603-4E25-BB04-F0FF7A74F96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CD35-0D65-4376-A23B-376F9EEDB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8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900A-2603-4E25-BB04-F0FF7A74F96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CD35-0D65-4376-A23B-376F9EEDB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2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900A-2603-4E25-BB04-F0FF7A74F96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CD35-0D65-4376-A23B-376F9EEDB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900A-2603-4E25-BB04-F0FF7A74F96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CD35-0D65-4376-A23B-376F9EEDB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1900A-2603-4E25-BB04-F0FF7A74F96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ECD35-0D65-4376-A23B-376F9EEDB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8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Lab 3 Part 1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State Machine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719"/>
          </a:xfrm>
        </p:spPr>
        <p:txBody>
          <a:bodyPr/>
          <a:lstStyle/>
          <a:p>
            <a:pPr algn="ctr"/>
            <a:r>
              <a:rPr lang="en-US" smtClean="0"/>
              <a:t>There Are Three State Machines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4044"/>
            <a:ext cx="10515600" cy="5520266"/>
          </a:xfrm>
        </p:spPr>
        <p:txBody>
          <a:bodyPr/>
          <a:lstStyle/>
          <a:p>
            <a:r>
              <a:rPr lang="en-US" smtClean="0"/>
              <a:t>1. Main light control. States correspond to combinations of red, yellow, and green lights, as we saw with the expansion on the original Harris &amp; Harris model.</a:t>
            </a:r>
          </a:p>
          <a:p>
            <a:r>
              <a:rPr lang="en-US" smtClean="0"/>
              <a:t>2. Lost same-direction demand 5-counter. 	</a:t>
            </a:r>
          </a:p>
          <a:p>
            <a:pPr lvl="1"/>
            <a:r>
              <a:rPr lang="en-US" smtClean="0"/>
              <a:t>Runs only during a green light stage.</a:t>
            </a:r>
          </a:p>
          <a:p>
            <a:pPr lvl="1"/>
            <a:r>
              <a:rPr lang="en-US" smtClean="0"/>
              <a:t>Stays on 0 until a demand gap of at least 1 cycle occurs.</a:t>
            </a:r>
          </a:p>
          <a:p>
            <a:pPr lvl="1"/>
            <a:r>
              <a:rPr lang="en-US" smtClean="0"/>
              <a:t>Continues to count once it starts. </a:t>
            </a:r>
          </a:p>
          <a:p>
            <a:pPr lvl="1"/>
            <a:r>
              <a:rPr lang="en-US" smtClean="0"/>
              <a:t>Causes transition to yellow. </a:t>
            </a:r>
          </a:p>
          <a:p>
            <a:r>
              <a:rPr lang="en-US" smtClean="0"/>
              <a:t>3. Conflicting traffic demand 10-counter.</a:t>
            </a:r>
          </a:p>
          <a:p>
            <a:pPr lvl="1"/>
            <a:r>
              <a:rPr lang="en-US" smtClean="0"/>
              <a:t>Runs only during a green light statge.</a:t>
            </a:r>
          </a:p>
          <a:p>
            <a:pPr lvl="1"/>
            <a:r>
              <a:rPr lang="en-US" smtClean="0"/>
              <a:t>Stays on 0 until conflicting traffic appears for at least 1 cycle.</a:t>
            </a:r>
          </a:p>
          <a:p>
            <a:pPr lvl="1"/>
            <a:r>
              <a:rPr lang="en-US" smtClean="0"/>
              <a:t>Continues to count once it starts.</a:t>
            </a:r>
          </a:p>
          <a:p>
            <a:pPr lvl="1"/>
            <a:r>
              <a:rPr lang="en-US" smtClean="0"/>
              <a:t>Causes transition to yellow.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8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186"/>
          </a:xfrm>
        </p:spPr>
        <p:txBody>
          <a:bodyPr/>
          <a:lstStyle/>
          <a:p>
            <a:pPr algn="ctr"/>
            <a:r>
              <a:rPr lang="en-US" smtClean="0"/>
              <a:t>All 3 State Machines Run In Parallel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9822"/>
            <a:ext cx="10515600" cy="4777141"/>
          </a:xfrm>
        </p:spPr>
        <p:txBody>
          <a:bodyPr/>
          <a:lstStyle/>
          <a:p>
            <a:r>
              <a:rPr lang="en-US" smtClean="0"/>
              <a:t>Think of these as three independent program threads. </a:t>
            </a:r>
          </a:p>
          <a:p>
            <a:r>
              <a:rPr lang="en-US" smtClean="0"/>
              <a:t>Main thread holds Count5 and Count10 in reset / 0 in yellow or all-red (9 of the 12 possible states).</a:t>
            </a:r>
          </a:p>
          <a:p>
            <a:r>
              <a:rPr lang="en-US" smtClean="0"/>
              <a:t>Main thread </a:t>
            </a:r>
            <a:r>
              <a:rPr lang="en-US" i="1" smtClean="0"/>
              <a:t>allows</a:t>
            </a:r>
            <a:r>
              <a:rPr lang="en-US" smtClean="0"/>
              <a:t> Count5 and Count10 to increment in one of the three green states. </a:t>
            </a:r>
          </a:p>
          <a:p>
            <a:r>
              <a:rPr lang="en-US" smtClean="0"/>
              <a:t>Yellow light transitions are driven by Count5 or Count10 reaching maximum, whichever comes first.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5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Lab 3 </a:t>
            </a:r>
            <a:r>
              <a:rPr lang="en-US" smtClean="0"/>
              <a:t>State </a:t>
            </a:r>
            <a:r>
              <a:rPr lang="en-US" smtClean="0"/>
              <a:t>Machine Diagram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73978" cy="4351338"/>
          </a:xfrm>
        </p:spPr>
        <p:txBody>
          <a:bodyPr/>
          <a:lstStyle/>
          <a:p>
            <a:r>
              <a:rPr lang="en-US" smtClean="0"/>
              <a:t>12: RRH, red, EWS priority</a:t>
            </a:r>
          </a:p>
          <a:p>
            <a:r>
              <a:rPr lang="en-US" smtClean="0"/>
              <a:t>01: GRR, EWS green</a:t>
            </a:r>
          </a:p>
          <a:p>
            <a:r>
              <a:rPr lang="en-US" smtClean="0"/>
              <a:t>02,03: YRR, ZRR: EWS yellows</a:t>
            </a:r>
          </a:p>
          <a:p>
            <a:r>
              <a:rPr lang="en-US" smtClean="0"/>
              <a:t>04: HRR, red, EWL priority</a:t>
            </a:r>
          </a:p>
          <a:p>
            <a:r>
              <a:rPr lang="en-US" smtClean="0"/>
              <a:t>05: RGR, EWL green</a:t>
            </a:r>
          </a:p>
          <a:p>
            <a:r>
              <a:rPr lang="en-US" smtClean="0"/>
              <a:t>06,07: RYR, RZR: EWS yellows</a:t>
            </a:r>
          </a:p>
          <a:p>
            <a:r>
              <a:rPr lang="en-US" smtClean="0"/>
              <a:t>08: RHR, red, NS priority</a:t>
            </a:r>
          </a:p>
          <a:p>
            <a:r>
              <a:rPr lang="en-US" smtClean="0"/>
              <a:t>09: RRG, NS green</a:t>
            </a:r>
          </a:p>
          <a:p>
            <a:r>
              <a:rPr lang="en-US" smtClean="0"/>
              <a:t>10,11: RRY, RRZ: NS yellows  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359" t="31746" r="8720" b="13530"/>
          <a:stretch/>
        </p:blipFill>
        <p:spPr>
          <a:xfrm>
            <a:off x="5926667" y="1885244"/>
            <a:ext cx="4346222" cy="408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0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1497"/>
          </a:xfrm>
        </p:spPr>
        <p:txBody>
          <a:bodyPr/>
          <a:lstStyle/>
          <a:p>
            <a:pPr algn="ctr"/>
            <a:r>
              <a:rPr lang="en-US" smtClean="0"/>
              <a:t>Transition arrows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GRR, RGR, RRG: stay put or advance to respective YRR, RYR, RRY</a:t>
            </a:r>
          </a:p>
          <a:p>
            <a:r>
              <a:rPr lang="en-US" smtClean="0"/>
              <a:t>YRR, RYR, RRY: go to respective ZRR, RZR, RRZ</a:t>
            </a:r>
          </a:p>
          <a:p>
            <a:r>
              <a:rPr lang="en-US" smtClean="0"/>
              <a:t>ZRR, RZR, RRZ: go to respective HRR, RHR, RRH</a:t>
            </a:r>
          </a:p>
          <a:p>
            <a:r>
              <a:rPr lang="en-US" smtClean="0"/>
              <a:t>HRR: go to RGR, else RRG, else GRR, else stay put (HRR)</a:t>
            </a:r>
          </a:p>
          <a:p>
            <a:r>
              <a:rPr lang="en-US" smtClean="0"/>
              <a:t>RHR: go to RRG, else GRR, else RGR, else stay put </a:t>
            </a:r>
          </a:p>
          <a:p>
            <a:r>
              <a:rPr lang="en-US" smtClean="0"/>
              <a:t>RRH: go to GRR, else RGR, else RRG, else stay 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26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287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Lab 3 Part 1</vt:lpstr>
      <vt:lpstr>There Are Three State Machines</vt:lpstr>
      <vt:lpstr>All 3 State Machines Run In Parallel</vt:lpstr>
      <vt:lpstr>Lab 3 State Machine Diagram </vt:lpstr>
      <vt:lpstr>Transition arrows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Eldon</dc:creator>
  <cp:lastModifiedBy>John Eldon</cp:lastModifiedBy>
  <cp:revision>6</cp:revision>
  <dcterms:created xsi:type="dcterms:W3CDTF">2022-02-15T16:37:39Z</dcterms:created>
  <dcterms:modified xsi:type="dcterms:W3CDTF">2022-07-16T17:39:30Z</dcterms:modified>
</cp:coreProperties>
</file>