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1" r:id="rId5"/>
    <p:sldId id="262" r:id="rId6"/>
    <p:sldId id="263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741B-30CE-455F-8CB7-59995464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BFEB5-2C76-4D70-BD6F-14A08B2E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8210-2962-4BB1-91C6-547744C9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8F45-B15A-47FF-82CF-2FD2419E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2F1B-0CE5-4941-A922-7F9CAB20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26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03FE-5F22-4DA1-8205-0AA19E2B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32981-5F88-435A-A560-9B3A9D33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4A56-109B-4F3E-93F5-ED742D02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CE00-5693-464F-9453-C230DA1C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928D-1A92-40F6-9F91-A4B20C91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5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07412-94AB-4926-B639-DED36347A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089D3-C3FA-4DA6-8161-40EE6AB1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ADA3-9C84-4013-8EBF-3F0C3875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5767-81DD-46AE-9000-522DCFC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35C9-E8CC-4A0D-BFE8-75AFE5A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41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A83B-D24C-4D46-826F-8B7706BE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2F25-4485-4825-9A8B-1F030F82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36E2-0BB9-46E1-B1A1-60CCEE7C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2218-C444-47DB-B4B2-D9883C01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C55D-DD2D-4E24-A69E-981CE4A5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4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DE6-8AD3-4DF4-9D06-23498BE4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42FF-4B08-4145-9726-2836708A2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D2F0-230B-4752-A0A3-7581B26B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4989-B97F-4DB1-B7D2-C9C45BD8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A585-6B0D-4265-B2C2-582B181F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46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C2E7-06B8-4817-9355-55350FF1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136F-5AC8-44C9-8542-80E550CFD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6CC28-E4D0-4C7A-8401-BCA0C2924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39DA2-CEFC-4AE6-8201-BE471EE1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5AFA-2F27-46C2-9DE6-4D3ACD45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05BC-1575-4794-BBC0-C3CD4D7D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6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27A7-FAFA-4670-A153-60D983CA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CF69-03F3-4DD3-8155-38C8E0F67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487D-14EA-4C06-BD14-C348D074C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F3EA6-EC01-4A9E-B8FF-232B9E94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06A83-683D-406A-AC56-69745763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036DE-0E82-4976-9F0D-4B3FAAA0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92CD6-AC23-49B7-BF8D-7ACA5FE0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6F557-9270-42C2-8477-273FF578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2607-3F83-40BE-B6DE-987F8D69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E0F2C-8169-4D85-9D7B-900348F8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B3C4D-90F9-4539-B79A-475F3E7B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A521C-6222-43A4-9DBA-20A9496D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4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EE2D5-9428-494D-87ED-84506591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95B8F-290C-419A-A7E4-2014366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3026-8891-49C7-A12E-80846C1D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7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C7C-42FD-40E1-9FCB-F37369FF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7021-479E-415F-AA87-2D1FFCCD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FF22-FCA2-4301-9A22-9DA9B9024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24E7-C52B-4DDD-8F40-0E8F35CE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DD29-E6F7-41E5-BBFB-06EF62BF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0F74-81D2-4A14-8375-13E114B7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4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201-C657-4A37-B412-48B9269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7BDED-1A63-4CC4-874E-AC7B6A486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10FC-C997-4B1C-B013-372A2302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9C98C-A68B-4A4A-96E9-B76E578C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F6B-D0F5-4F44-AF67-854CEDD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6B5A-8069-4020-8D21-23E3F367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321B6-C93D-444C-BED1-4AA1FA35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E711-4543-4F6F-AC5C-2C37808E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C439-7682-4715-B06C-B9A92BA7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C201-6103-4A55-9567-D609B9431D47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180A-FC44-4A25-ADBD-641C5542A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3682-5D06-4C69-845B-D91F33BC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7417-1FD9-4487-AFB8-D61C71FF03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8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general-development/how-to-create-a-page-layout-in-sharepoint" TargetMode="External"/><Relationship Id="rId2" Type="http://schemas.openxmlformats.org/officeDocument/2006/relationships/hyperlink" Target="http://playpen.echopublish.com/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DE-04B3-464D-896D-3637D7FA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			Pages and Page Layout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DD1E-9813-4AC9-98CA-51B9762B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0" indent="0">
              <a:buNone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Amandeep Kaur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GuriqbalSingh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Sandhu (8683190)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Joshna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Thankamma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Thomas (8673020)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Piyush Sachdeva (8671378)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  Kartik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Velede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(8672807)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Kumar (8673031)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1799-9E11-4FE3-9B90-D9FA1D76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A48F-CFF1-4A45-8735-23CB5F0E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Echo Publish. (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n.d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). Retrieved from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http://playpen.echopublish.com/guide/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Microsoft. (2019, 05 18). </a:t>
            </a:r>
            <a:r>
              <a:rPr lang="en-CA" sz="2200" i="1" dirty="0">
                <a:latin typeface="Arial" panose="020B0604020202020204" pitchFamily="34" charset="0"/>
                <a:cs typeface="Arial" panose="020B0604020202020204" pitchFamily="34" charset="0"/>
              </a:rPr>
              <a:t>SharePoint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. Retrieved on (04 Feb 2020) from Microsoft Doc: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https://docs.microsoft.com/en-us/sharepoint/dev/general-development/how-to-create-a-page-layout-in-sharepoint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Smith, T. (2016). </a:t>
            </a:r>
            <a:r>
              <a:rPr lang="en-CA" sz="2200" i="1" dirty="0">
                <a:latin typeface="Arial" panose="020B0604020202020204" pitchFamily="34" charset="0"/>
                <a:cs typeface="Arial" panose="020B0604020202020204" pitchFamily="34" charset="0"/>
              </a:rPr>
              <a:t>SharePoint 2016.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Apress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705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5DF9-6894-40B9-ACA0-EA66897E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	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B308-FCD7-4B18-970E-83AA99AE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HR department in the organization wants a intranet site for the following reasons: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To support the employees with a centralized workplace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To help the recruitment process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To track the performance of the employee and encourage them.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Providing training to new recruited members</a:t>
            </a:r>
          </a:p>
          <a:p>
            <a:pPr marL="0" indent="0">
              <a:buNone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This slides show give you brief insight about the pages, web-parts and part that are used in order to develop an SharePoint site for HR department </a:t>
            </a:r>
          </a:p>
        </p:txBody>
      </p:sp>
    </p:spTree>
    <p:extLst>
      <p:ext uri="{BB962C8B-B14F-4D97-AF65-F5344CB8AC3E}">
        <p14:creationId xmlns:p14="http://schemas.microsoft.com/office/powerpoint/2010/main" val="2456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22A3-649F-4923-BD8B-F7F982DB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Web-Part page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CE38-9BE7-4063-8E00-2150F4F1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webpart pages you can modify the content appearance and behavior of the page. This page consist of web-part zone where you can add and configure webparts and apps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Intranet site for HR department has a web-part page to display the following things.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Announcements about the change in the process and any events happening in the company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 place to check the details of employees and their roles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An application to schedule meetings, book an appointment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Quick links to navigate between  pages</a:t>
            </a:r>
          </a:p>
        </p:txBody>
      </p:sp>
    </p:spTree>
    <p:extLst>
      <p:ext uri="{BB962C8B-B14F-4D97-AF65-F5344CB8AC3E}">
        <p14:creationId xmlns:p14="http://schemas.microsoft.com/office/powerpoint/2010/main" val="247582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56F7-C9CD-4CFF-952B-65268E87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5" y="116815"/>
            <a:ext cx="3932237" cy="879231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C018D4-2BC6-49BC-B8E2-54B68C140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457200"/>
            <a:ext cx="7695027" cy="54972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9F12-EFE3-4E8A-9739-FCC437F7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335" y="996046"/>
            <a:ext cx="3408655" cy="40683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Gives good look and feel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easily modify and add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Facilitate 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Enhance team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layout that is used for webpart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1 Header, 1 Column , 1 body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F94A-A2BF-4955-86AC-4F1197EF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Wiki Page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2F0F-C961-4C0E-AEFA-BCE33A4A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Wiki Page are stored in site-page library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HR department uses wiki page to store the following things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Knowledge base - To document and share the project details and place to view policy information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Employee onboarding -  Training videos , documents, links  to share with new employees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Frequently Asked Question – A  place to view frequently asked question by employees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359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24F8-B0BA-4BC6-859B-5B48CB1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329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26BE0-D4BE-4467-AC67-D29287A9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47114"/>
            <a:ext cx="7044837" cy="52218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F3BE-A806-4DE2-B293-1A6AAFC4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81686"/>
            <a:ext cx="3932237" cy="46873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Improves collaboration between the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Knowledge base which reduces the time of the trainer to teach new employees</a:t>
            </a:r>
          </a:p>
          <a:p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The layout that is used for wiki page is three columns </a:t>
            </a:r>
          </a:p>
        </p:txBody>
      </p:sp>
    </p:spTree>
    <p:extLst>
      <p:ext uri="{BB962C8B-B14F-4D97-AF65-F5344CB8AC3E}">
        <p14:creationId xmlns:p14="http://schemas.microsoft.com/office/powerpoint/2010/main" val="18661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187-E89C-4E23-ABB3-2354F19E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		  Publishing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3952-269F-407B-B8F7-6112E7AC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56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Publishing can be altered the way you want your page to look</a:t>
            </a:r>
          </a:p>
          <a:p>
            <a:pPr marL="0" indent="0">
              <a:buNone/>
            </a:pP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Every HR department does background check for there employees to make sure that His/her is qualified for the job.</a:t>
            </a:r>
          </a:p>
          <a:p>
            <a:pPr marL="0" indent="0">
              <a:buNone/>
            </a:pP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HR department wants to build this page with certain fields that they want.</a:t>
            </a:r>
          </a:p>
          <a:p>
            <a:pPr marL="0" indent="0">
              <a:buNone/>
            </a:pP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Example : They wanted to build an employee profile page with following fields with in it</a:t>
            </a:r>
          </a:p>
          <a:p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</a:p>
          <a:p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Date of birth</a:t>
            </a:r>
          </a:p>
          <a:p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Government ID</a:t>
            </a:r>
          </a:p>
          <a:p>
            <a:pPr marL="0" indent="0">
              <a:buNone/>
            </a:pP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After filling these details these page has an option submit , by clicking on it the particular person gets an alert of your file for the approval </a:t>
            </a:r>
          </a:p>
          <a:p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You can also give your ideas and thoughts of policy improvement to cover the business gap through publishing page which needs approval to go live 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1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061-92FE-4F9F-9488-3895CDE6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4486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BD8A13-9C84-402F-B456-EB1F0078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5" y="457200"/>
            <a:ext cx="6049107" cy="56481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9BBB-67C2-40FA-BEF6-34640867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5494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Good level of control in creating a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setup automatically for every new page (Makes Searching very efficient). 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Layout used is two columns and 1 Header.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55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DF96-0007-454B-9C56-7C4D3014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			Web Parts and Apps</a:t>
            </a:r>
            <a:b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2CFB-C217-4509-BAF3-AB1E7A8B8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The following are the web parts and apps that used for the SharePoint site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News feed app for announcement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Custom list for storing employees details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Wiki page library for storing all policies, training videos and Knowledge base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Calendar app for setting up meetings</a:t>
            </a:r>
          </a:p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Quick links for navigation purpose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678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652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Pages and Page Layout</vt:lpstr>
      <vt:lpstr>    Introduction</vt:lpstr>
      <vt:lpstr>   Web-Part page</vt:lpstr>
      <vt:lpstr>Reasons </vt:lpstr>
      <vt:lpstr>    Wiki Page</vt:lpstr>
      <vt:lpstr>Reasons </vt:lpstr>
      <vt:lpstr>                 Publishing Page</vt:lpstr>
      <vt:lpstr>Reasons</vt:lpstr>
      <vt:lpstr>         Web Parts and Apps </vt:lpstr>
      <vt:lpstr>        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Pages and Page Layout</dc:title>
  <dc:creator>karthik veledy</dc:creator>
  <cp:lastModifiedBy>karthik veledy</cp:lastModifiedBy>
  <cp:revision>21</cp:revision>
  <dcterms:created xsi:type="dcterms:W3CDTF">2020-02-04T04:13:26Z</dcterms:created>
  <dcterms:modified xsi:type="dcterms:W3CDTF">2020-02-04T16:02:20Z</dcterms:modified>
</cp:coreProperties>
</file>