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118F-DAEA-4A76-A0E4-953C8F952238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0F09-44EF-42D5-950C-220833B78B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409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118F-DAEA-4A76-A0E4-953C8F952238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0F09-44EF-42D5-950C-220833B78B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01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118F-DAEA-4A76-A0E4-953C8F952238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0F09-44EF-42D5-950C-220833B78BF2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781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118F-DAEA-4A76-A0E4-953C8F952238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0F09-44EF-42D5-950C-220833B78B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680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118F-DAEA-4A76-A0E4-953C8F952238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0F09-44EF-42D5-950C-220833B78BF2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1770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118F-DAEA-4A76-A0E4-953C8F952238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0F09-44EF-42D5-950C-220833B78B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2833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118F-DAEA-4A76-A0E4-953C8F952238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0F09-44EF-42D5-950C-220833B78B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623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118F-DAEA-4A76-A0E4-953C8F952238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0F09-44EF-42D5-950C-220833B78B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37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118F-DAEA-4A76-A0E4-953C8F952238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0F09-44EF-42D5-950C-220833B78B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90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118F-DAEA-4A76-A0E4-953C8F952238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0F09-44EF-42D5-950C-220833B78B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69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118F-DAEA-4A76-A0E4-953C8F952238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0F09-44EF-42D5-950C-220833B78B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10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118F-DAEA-4A76-A0E4-953C8F952238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0F09-44EF-42D5-950C-220833B78B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360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118F-DAEA-4A76-A0E4-953C8F952238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0F09-44EF-42D5-950C-220833B78B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818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118F-DAEA-4A76-A0E4-953C8F952238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0F09-44EF-42D5-950C-220833B78B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13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118F-DAEA-4A76-A0E4-953C8F952238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0F09-44EF-42D5-950C-220833B78B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41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118F-DAEA-4A76-A0E4-953C8F952238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0F09-44EF-42D5-950C-220833B78B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11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9118F-DAEA-4A76-A0E4-953C8F952238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D80F09-44EF-42D5-950C-220833B78B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20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0DD3AD-9031-4993-9540-749E00904838}"/>
              </a:ext>
            </a:extLst>
          </p:cNvPr>
          <p:cNvSpPr txBox="1"/>
          <p:nvPr/>
        </p:nvSpPr>
        <p:spPr>
          <a:xfrm>
            <a:off x="970908" y="1220919"/>
            <a:ext cx="542578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F397F-4B4A-4AD3-9444-407A86D98346}"/>
              </a:ext>
            </a:extLst>
          </p:cNvPr>
          <p:cNvSpPr txBox="1"/>
          <p:nvPr/>
        </p:nvSpPr>
        <p:spPr>
          <a:xfrm>
            <a:off x="1018653" y="5481345"/>
            <a:ext cx="4452731" cy="804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  <a:p>
            <a:pPr>
              <a:lnSpc>
                <a:spcPct val="150000"/>
              </a:lnSpc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Kartik Velede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94881FC6-3C54-4558-9450-CA34A741E11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3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89"/>
    </mc:Choice>
    <mc:Fallback xmlns="">
      <p:transition spd="slow" advTm="8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18C8-9D02-4985-9E56-9C19B2FF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Document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73043-ABAC-4BBD-9EA1-33BEDDF5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CA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 library is a place where an individual in an organization can store document securely and can be accessed by all the employees in the organization</a:t>
            </a:r>
            <a:endParaRPr lang="en-CA" sz="2400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297DAF68-61C1-4118-BE3D-56ACC1ADD66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01"/>
    </mc:Choice>
    <mc:Fallback xmlns="">
      <p:transition spd="slow" advTm="174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A7CA-4F8F-4D9D-B1A3-0A98135C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Version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7858D-A7C2-4060-A5BB-22630467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Version history helps to restore previous versions of document and also keeps track of the previous so that reversal can be done when mistaken is done accidental.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02827A4C-4BD7-4565-BAFD-C1ABCB87417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4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52"/>
    </mc:Choice>
    <mc:Fallback xmlns="">
      <p:transition spd="slow" advTm="268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BA8F-5CE2-40D7-A191-71E26387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CA" sz="3300"/>
              <a:t>Configuring of Version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04C93-C69A-4FD8-93C9-C8FE53008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pPr>
              <a:buAutoNum type="arabicParenR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Open the document library you want to configure version history</a:t>
            </a:r>
          </a:p>
          <a:p>
            <a:pPr>
              <a:buAutoNum type="arabicParenR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Go to settings and choose list settings</a:t>
            </a:r>
          </a:p>
          <a:p>
            <a:pPr marL="0" indent="0">
              <a:buNone/>
            </a:pPr>
            <a:endParaRPr lang="en-CA" b="1" dirty="0"/>
          </a:p>
        </p:txBody>
      </p:sp>
      <p:pic>
        <p:nvPicPr>
          <p:cNvPr id="1026" name="Picture 2" descr="Settings menu with List settings highlighted">
            <a:extLst>
              <a:ext uri="{FF2B5EF4-FFF2-40B4-BE49-F238E27FC236}">
                <a16:creationId xmlns:a16="http://schemas.microsoft.com/office/drawing/2014/main" id="{E84DE144-AEEB-406E-962C-62BEC8210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0027" y="804672"/>
            <a:ext cx="3362567" cy="523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94AED60C-6A00-4B78-B156-11FDA4FDD76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5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16"/>
    </mc:Choice>
    <mc:Fallback xmlns="">
      <p:transition spd="slow" advTm="110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95C1-7EFE-40DA-B982-5AD98999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51" y="584993"/>
            <a:ext cx="8596668" cy="1320800"/>
          </a:xfrm>
        </p:spPr>
        <p:txBody>
          <a:bodyPr/>
          <a:lstStyle/>
          <a:p>
            <a:r>
              <a:rPr lang="en-CA" dirty="0"/>
              <a:t>Step-2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4B7F-B224-4B69-97F6-9368444C8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On the setting page ,click on version settings</a:t>
            </a:r>
          </a:p>
          <a:p>
            <a:pPr marL="0" indent="0">
              <a:buNone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Library settings dialog with Versioning selected.">
            <a:extLst>
              <a:ext uri="{FF2B5EF4-FFF2-40B4-BE49-F238E27FC236}">
                <a16:creationId xmlns:a16="http://schemas.microsoft.com/office/drawing/2014/main" id="{DDEA2A4A-135C-4676-8F5C-9F93F7B36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585" y="2876989"/>
            <a:ext cx="33051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6FA50DAC-D52A-4C51-BA38-A7350FE35C6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6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97"/>
    </mc:Choice>
    <mc:Fallback xmlns="">
      <p:transition spd="slow" advTm="66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DF89-2D50-486D-BE82-FD81D6D0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CA" dirty="0"/>
              <a:t>Step-3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D3E05-D04F-4E32-BD94-730872D38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From the versioning page choose the following as shown in the figure.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Select ok.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3074" name="Picture 2" descr="Library Settings options in SharePoint Online, showing versioning enabled">
            <a:extLst>
              <a:ext uri="{FF2B5EF4-FFF2-40B4-BE49-F238E27FC236}">
                <a16:creationId xmlns:a16="http://schemas.microsoft.com/office/drawing/2014/main" id="{D8752933-3520-4E81-843B-AB9CA9B4E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8872" y="804672"/>
            <a:ext cx="4084876" cy="523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67E50E9-AAEF-403D-9FB5-B71767BD885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00"/>
    </mc:Choice>
    <mc:Fallback xmlns="">
      <p:transition spd="slow" advTm="3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3680-067D-413E-8BD3-6360FB8D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CA" dirty="0"/>
              <a:t>Restoring an earlier version.</a:t>
            </a:r>
          </a:p>
        </p:txBody>
      </p:sp>
      <p:pic>
        <p:nvPicPr>
          <p:cNvPr id="4098" name="Picture 2" descr="Document library right click menu with version history highlighted">
            <a:extLst>
              <a:ext uri="{FF2B5EF4-FFF2-40B4-BE49-F238E27FC236}">
                <a16:creationId xmlns:a16="http://schemas.microsoft.com/office/drawing/2014/main" id="{B8CA5D27-839B-4DCE-A0CC-AB5DEB301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474" y="2159331"/>
            <a:ext cx="5283289" cy="272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87A5-ED00-4E78-B3CF-8F56ABE9E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Open the document you want to restore document.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Select version history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F695A59-0A11-4CF6-A1B3-9902680C79A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61"/>
    </mc:Choice>
    <mc:Fallback xmlns="">
      <p:transition spd="slow" advTm="19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1663-0C88-4A78-A729-A7641AF6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CA" dirty="0"/>
              <a:t>Step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9EAB4-67C1-427E-9162-B90EDF9CB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From the menu we can choose the following.</a:t>
            </a:r>
          </a:p>
          <a:p>
            <a:endParaRPr lang="en-CA" dirty="0"/>
          </a:p>
        </p:txBody>
      </p:sp>
      <p:pic>
        <p:nvPicPr>
          <p:cNvPr id="5122" name="Picture 2" descr="Version item menu">
            <a:extLst>
              <a:ext uri="{FF2B5EF4-FFF2-40B4-BE49-F238E27FC236}">
                <a16:creationId xmlns:a16="http://schemas.microsoft.com/office/drawing/2014/main" id="{87953F7E-4B99-4B44-B3EC-6A26402A4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1819" y="804672"/>
            <a:ext cx="4918983" cy="523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F59B3AA5-1975-4E6C-B6B1-C75D206D6A2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9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1"/>
    </mc:Choice>
    <mc:Fallback xmlns="">
      <p:transition spd="slow" advTm="351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71DB2F-6267-4222-98D9-507A2389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B703EEF6-DA62-469F-A369-B96F1A03F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5998" y="1924043"/>
            <a:ext cx="3280613" cy="3280613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6949410C-3EA7-4F6B-9E9A-7570379D82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6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3"/>
    </mc:Choice>
    <mc:Fallback xmlns="">
      <p:transition spd="slow" advTm="40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143</Words>
  <Application>Microsoft Office PowerPoint</Application>
  <PresentationFormat>Widescreen</PresentationFormat>
  <Paragraphs>21</Paragraphs>
  <Slides>9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Document Library</vt:lpstr>
      <vt:lpstr>Version History</vt:lpstr>
      <vt:lpstr>Configuring of Version History</vt:lpstr>
      <vt:lpstr>Step-2</vt:lpstr>
      <vt:lpstr>Step-3</vt:lpstr>
      <vt:lpstr>Restoring an earlier version.</vt:lpstr>
      <vt:lpstr>Step 2: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veledy</dc:creator>
  <cp:lastModifiedBy>karthik veledy</cp:lastModifiedBy>
  <cp:revision>2</cp:revision>
  <dcterms:created xsi:type="dcterms:W3CDTF">2020-12-03T01:30:13Z</dcterms:created>
  <dcterms:modified xsi:type="dcterms:W3CDTF">2020-12-03T01:43:31Z</dcterms:modified>
</cp:coreProperties>
</file>