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1194-3C8D-4F8E-80CA-07ACDABD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97F02-A2F3-4D1C-BEB8-8595922E0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F2DD-4494-4496-8812-23961EA4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B86B-19E2-4EC0-9AB9-A525BEAF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5C12-7D39-4ECD-924A-C0F3A2DB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16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3C4F-9184-4DA9-B1D3-F7DBF434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E9EB-1250-4320-B265-C2A624F40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6A22-CC11-4947-BB11-9E90E8B7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D17B6-52CB-46D2-8478-26D873FE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A116-8A4E-4067-BBB7-8CF023BE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19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3869E-E32E-41AF-AA39-C6993994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66A2A-ABA6-419C-AE08-0B343EA4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66BD-A08B-4D65-85DB-1A512E14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436E-7D9C-4B46-8824-EC5C7E37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2203-1BE5-4455-9EBA-0AC7BE09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28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879D-6243-4DE8-B8FC-453A228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B8D8B-E358-4052-9C46-0D59AB33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774B-4506-45B1-88F9-20F9B4F5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CAE8B-F7D4-437C-8C3C-F497D03E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C7EE-280F-4C1B-8C98-186ED264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9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7D87-C9D9-4B12-B094-E4C3C16E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803CA-1499-42BC-89B0-06475FABD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0A4D7-D3D0-4ECE-8D53-6BF11735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B470-4F95-4660-9F38-44017626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3512A-E5D0-472A-84A3-3BB91C51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85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274C-1E91-4998-8C22-44EF4459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4C55-4082-49FB-B9E5-09082A5D1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F1EC7-97E5-4F6E-8516-61C8BA015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AFB9E-7657-4AD8-BA38-082AF52C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6DF9B-1AAF-4E2C-9D7D-C584A4DF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E1EFF-65CE-42CE-B16F-8152A1D3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81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F2BD-E942-44FA-9042-EBB4B9C5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627D-7CF9-41E9-B16F-807590D0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C2E12-7527-4EDC-B055-F105EE7D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A5944-6B28-433B-8A56-E8BB97F09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F2583-33EB-4B96-9528-4F5DAB3EB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BC7D7-E04F-4155-ACBD-162AABCC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66AFE-3476-4D16-B804-18A0DCB3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2A159-95B8-4C33-BD84-A2347DF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82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3632-8D23-4B99-8AEB-65B1C778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45470-52DF-4D68-91DA-71D3FF6E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ECE9F-80A8-4DD4-9814-B257918F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BCC86-D1F8-4847-8685-6B16B3EA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85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3E059-C3D4-4330-AC19-5A8FFEFD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98979-BE71-455C-AD49-9323BA17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763A5-11FA-4406-AA0E-9BBC6B24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3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810-443C-4584-877B-1208D62F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E506-5DD9-479E-9F49-E3BF950E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5ED26-82B2-471A-9749-DE73D806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486C-9BFA-4394-9A89-11FB8476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570DC-C3DC-40DE-A5B4-E5C08661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493FE-0849-4CFF-9B8F-E77758BE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1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0A77-B837-4079-85E9-696BC582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29E5B-14B1-4905-8E1D-A738E4E0D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A2482-9158-4261-8FD2-231A0C467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29316-71E9-49C1-972F-AC82981D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37D3-88AC-4C75-BE1C-B7B10DA7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47AB-530B-4728-AA25-BB5E42C0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78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0FAC4-FD82-4F28-8A62-2C3F9C6D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39A34-954A-4B1D-8599-EFC24B020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8298-6401-44D8-BE18-12FFC4629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1ED8-1CB4-4115-A2FF-A62ACC213C11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F60A-1C97-4E6A-A617-FD88FDD6A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0F49-4599-47FB-8460-42111C9C6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1E68-F992-4FE9-9B41-C929654DE9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53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5E7B-03C4-4C5C-AD02-1E2AA3976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6" y="265044"/>
            <a:ext cx="7712765" cy="872780"/>
          </a:xfrm>
        </p:spPr>
        <p:txBody>
          <a:bodyPr>
            <a:normAutofit fontScale="90000"/>
          </a:bodyPr>
          <a:lstStyle/>
          <a:p>
            <a:r>
              <a:rPr lang="en-CA" dirty="0"/>
              <a:t>Company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CD220-C5B9-45FF-83B9-8034D873A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17" y="1497496"/>
            <a:ext cx="9647583" cy="3760304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Conestoga college was established in the year 1967.Conestoga academic institution is leading in polytechnic education in Ontario.</a:t>
            </a:r>
          </a:p>
          <a:p>
            <a:pPr algn="just">
              <a:lnSpc>
                <a:spcPct val="200000"/>
              </a:lnSpc>
            </a:pPr>
            <a:r>
              <a:rPr lang="en-US" sz="17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Conestoga college has approximately 23000 full-time students , 30,000 part-time students with 2000 employees in 200 different departments.</a:t>
            </a:r>
          </a:p>
          <a:p>
            <a:pPr algn="just">
              <a:lnSpc>
                <a:spcPct val="200000"/>
              </a:lnSpc>
            </a:pPr>
            <a:r>
              <a:rPr lang="en-US" sz="17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One of the major challenges the academic institution is facing an issue with data organization, file sharing and the outdated software to support the growing demand in the institution.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425967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Company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Kartik Velede</dc:creator>
  <cp:lastModifiedBy>Kartik Velede</cp:lastModifiedBy>
  <cp:revision>2</cp:revision>
  <dcterms:created xsi:type="dcterms:W3CDTF">2020-09-22T18:44:35Z</dcterms:created>
  <dcterms:modified xsi:type="dcterms:W3CDTF">2020-09-22T18:59:59Z</dcterms:modified>
</cp:coreProperties>
</file>