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8120-CCC2-4B71-BBB6-E41595A3B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7D509-3DD6-48B5-926F-32D08EBB7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7C866-AFA1-46CD-9F66-5F40FFF4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FFF6-BBAA-4ACF-80B0-BBB598AA7F3A}" type="datetimeFigureOut">
              <a:rPr lang="en-CA" smtClean="0"/>
              <a:t>2020-10-21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EC3B-1C6E-479B-B90D-35603E00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51B56-3767-4EDA-B586-7CED115A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257-299B-42DB-9F53-B787345B6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144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359F-52A8-4CF0-ACA2-CC96F2F4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E774C-7B61-436D-AFAA-CF5F6025E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67CB1-3163-4EF8-AB94-EE036833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FFF6-BBAA-4ACF-80B0-BBB598AA7F3A}" type="datetimeFigureOut">
              <a:rPr lang="en-CA" smtClean="0"/>
              <a:t>2020-10-21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4692A-20F3-4699-976B-D2ABD114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ADD2D-F616-4483-BB9E-760DBF24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257-299B-42DB-9F53-B787345B6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99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323DF-1E17-4EC8-ACE7-78518C189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DE481-6169-48B1-A1ED-DCD32D5B5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676C2-BD68-405A-A35A-EE0D3681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FFF6-BBAA-4ACF-80B0-BBB598AA7F3A}" type="datetimeFigureOut">
              <a:rPr lang="en-CA" smtClean="0"/>
              <a:t>2020-10-21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D39D0-60E1-4380-BC44-C20DDF08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1B006-A579-4791-9E3C-7D831397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257-299B-42DB-9F53-B787345B6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79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7943-F62D-4E3D-ACCA-AD3F6877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C218-A9F0-46FF-8391-33B99C1A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9209F-4097-4AEE-8CA8-2752D006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FFF6-BBAA-4ACF-80B0-BBB598AA7F3A}" type="datetimeFigureOut">
              <a:rPr lang="en-CA" smtClean="0"/>
              <a:t>2020-10-21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5BD0A-8EFE-4191-9307-20B8EC82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E3AD0-CF25-43BD-9DB2-C5C07BA1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257-299B-42DB-9F53-B787345B6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995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BCBC-3CE4-4E67-97DD-CEA0669C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A5FBE-AE26-40E5-BF82-4A4488EAC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3E739-0801-4070-ADBC-EE02F539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FFF6-BBAA-4ACF-80B0-BBB598AA7F3A}" type="datetimeFigureOut">
              <a:rPr lang="en-CA" smtClean="0"/>
              <a:t>2020-10-21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271E-4517-4A7E-A23F-8E8C05FD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F0719-2C69-4884-ACAB-DC162F17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257-299B-42DB-9F53-B787345B6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37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0346-2A3D-49D7-AE1E-B789867F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D395E-13E7-4966-BDC5-4B0EABC88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4AFC2-8379-4F97-B5D8-3626AC8D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6138B-B225-4D68-9D7D-C6909A45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FFF6-BBAA-4ACF-80B0-BBB598AA7F3A}" type="datetimeFigureOut">
              <a:rPr lang="en-CA" smtClean="0"/>
              <a:t>2020-10-21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C91BA-74A5-4EBC-9723-4FC77E38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AE233-36A1-4DC2-8837-B6021FD9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257-299B-42DB-9F53-B787345B6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905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BC3E-CED2-4B38-A125-400AF371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961CD-F834-4766-9C7A-9AA7B0183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15FB8-D168-4C28-BF01-B9CCECFFE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21C0C-DA09-4BD9-8A2A-7A550A90E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E2297-427F-4578-BE72-BE7004655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02721-BE97-408F-8411-C7F0E6EC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FFF6-BBAA-4ACF-80B0-BBB598AA7F3A}" type="datetimeFigureOut">
              <a:rPr lang="en-CA" smtClean="0"/>
              <a:t>2020-10-21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12013-ADE9-4CEC-87EF-227D86F5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51827-39CD-4CDC-A7BD-EC2BF98B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257-299B-42DB-9F53-B787345B6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04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2FB3-1913-4722-9E73-7874029A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9E842-1B89-479F-BEDD-8061AFB7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FFF6-BBAA-4ACF-80B0-BBB598AA7F3A}" type="datetimeFigureOut">
              <a:rPr lang="en-CA" smtClean="0"/>
              <a:t>2020-10-21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9E3C9-AD75-42D4-9CD9-E75509E4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DBC7B-14DC-477C-B1F5-AA50E4E2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257-299B-42DB-9F53-B787345B6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83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03D05-B0F4-4107-A3DB-21513E62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FFF6-BBAA-4ACF-80B0-BBB598AA7F3A}" type="datetimeFigureOut">
              <a:rPr lang="en-CA" smtClean="0"/>
              <a:t>2020-10-21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E3800-73D8-4053-A6F8-EF25B9F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D1596-A394-4C5B-9772-C521370E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257-299B-42DB-9F53-B787345B6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32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1E42-D0CE-418E-B024-229DC679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B6-C809-4BAC-9BB8-456C82479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F0833-9712-46E3-B844-586F6676A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0A92B-E3FB-4601-A6C1-55B73C71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FFF6-BBAA-4ACF-80B0-BBB598AA7F3A}" type="datetimeFigureOut">
              <a:rPr lang="en-CA" smtClean="0"/>
              <a:t>2020-10-21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CB22D-BB03-46D2-81C9-3542399F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6828C-245E-4211-B175-3BBA214D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257-299B-42DB-9F53-B787345B6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59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B6A9-B0EB-4F6D-8944-54B5E614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6CFFD-5BDC-47EE-AE67-6BFD0C820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0FDDF-7495-4F90-8DB8-4E264C134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75FA7-0275-486A-914D-234D6E94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FFF6-BBAA-4ACF-80B0-BBB598AA7F3A}" type="datetimeFigureOut">
              <a:rPr lang="en-CA" smtClean="0"/>
              <a:t>2020-10-21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6ACD2-ECCC-444A-9715-F0B6F6FA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21B59-B4A6-442C-A719-7E6DB436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5257-299B-42DB-9F53-B787345B6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40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0E050-7538-4FD5-AF60-23428368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F87CD-3B78-44D2-82B6-C4992E9EC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1CC85-2030-4803-A80C-66687C8F6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EFFF6-BBAA-4ACF-80B0-BBB598AA7F3A}" type="datetimeFigureOut">
              <a:rPr lang="en-CA" smtClean="0"/>
              <a:t>2020-10-21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383E-F737-455B-B4E1-FD7D91CB4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547A4-2F9F-4E3E-B2B8-A7F796A8F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5257-299B-42DB-9F53-B787345B6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35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48DCC-ACB7-42BB-8CC8-1C853545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of Creating The Document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04BC-B0CD-4CED-A23F-78FB36B46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F0A7F8D5-CFB7-4933-927E-731DCA809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Books">
            <a:extLst>
              <a:ext uri="{FF2B5EF4-FFF2-40B4-BE49-F238E27FC236}">
                <a16:creationId xmlns:a16="http://schemas.microsoft.com/office/drawing/2014/main" id="{B67ECB44-77D0-4307-9428-722D0484D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0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6337-8687-4570-9914-CA7BFC5E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Step-1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7657-824E-47DC-9DC8-6B992502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Microsoft Office 365 website</a:t>
            </a:r>
          </a:p>
          <a:p>
            <a:r>
              <a:rPr lang="en-CA" dirty="0"/>
              <a:t>Login into your account with credentials</a:t>
            </a:r>
          </a:p>
          <a:p>
            <a:r>
              <a:rPr lang="en-CA" dirty="0"/>
              <a:t>Choose SharePoint application from Grid View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D721A-43D8-4FB4-BE93-F7BAE3DB9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" t="3501" r="75356" b="12061"/>
          <a:stretch/>
        </p:blipFill>
        <p:spPr>
          <a:xfrm>
            <a:off x="8314005" y="663453"/>
            <a:ext cx="2447779" cy="47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CF48-F36B-464D-AF7B-9B619702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Step-2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F369-DAFC-4BBF-9AD2-C8AE72FF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CC-(User Name) Team Site which is already</a:t>
            </a:r>
          </a:p>
          <a:p>
            <a:pPr marL="0" indent="0">
              <a:buNone/>
            </a:pPr>
            <a:r>
              <a:rPr lang="en-CA" dirty="0"/>
              <a:t> created for every individual user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C0959-C971-4988-BF96-3AC1AF51C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846"/>
          <a:stretch/>
        </p:blipFill>
        <p:spPr>
          <a:xfrm>
            <a:off x="9017390" y="250094"/>
            <a:ext cx="2505222" cy="635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3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4384-56ED-4EE9-B0B4-CE3C8800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Step-3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4053-94CA-47D5-BD40-3E7F20F58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will be entering into the site User personal team site</a:t>
            </a:r>
          </a:p>
          <a:p>
            <a:r>
              <a:rPr lang="en-CA" dirty="0"/>
              <a:t>Click on the new drop –down available on the top left corner of the page</a:t>
            </a:r>
          </a:p>
          <a:p>
            <a:r>
              <a:rPr lang="en-CA" dirty="0"/>
              <a:t>Click on document Library.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64657-5ACE-482B-9A91-063FA39E4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3" t="26609" r="41731" b="17933"/>
          <a:stretch/>
        </p:blipFill>
        <p:spPr>
          <a:xfrm>
            <a:off x="5514537" y="2874302"/>
            <a:ext cx="6077243" cy="380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9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7A77-D32B-4229-B871-B23B5269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Step-4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4595-4B26-4028-831A-2B1954F3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Give the name for the document library</a:t>
            </a:r>
          </a:p>
          <a:p>
            <a:r>
              <a:rPr lang="en-CA" dirty="0"/>
              <a:t>Add brief description about how you are going to use the library .i.e. Purpose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BE04B-45AF-4211-97EB-097F652CE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92" t="18651" b="28810"/>
          <a:stretch/>
        </p:blipFill>
        <p:spPr>
          <a:xfrm>
            <a:off x="2813538" y="3256670"/>
            <a:ext cx="2963594" cy="360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6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3FC2-2DAC-4978-AF14-A2C112FD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9C52-8193-40E8-8DD9-260CB2402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Now you can see a page gets created for document Library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53454-0465-479E-A01B-E9DD741BB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3" b="5303"/>
          <a:stretch/>
        </p:blipFill>
        <p:spPr>
          <a:xfrm>
            <a:off x="1110175" y="2334649"/>
            <a:ext cx="84710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FB34B-EE4B-4668-969A-965FF0A5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 b="1">
                <a:solidFill>
                  <a:srgbClr val="FFFFFF"/>
                </a:solidFill>
              </a:rPr>
              <a:t>Success Rate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FD623-A078-417E-B1E3-7CD55914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CA" dirty="0"/>
              <a:t>The success rate of individual user will be calculated based on the following criteria’s</a:t>
            </a:r>
          </a:p>
          <a:p>
            <a:pPr marL="514350" indent="-514350" algn="just">
              <a:buAutoNum type="arabicParenR"/>
            </a:pPr>
            <a:r>
              <a:rPr lang="en-CA" dirty="0"/>
              <a:t>By accessing the default user team site which is provided to individual user through admin portal and checking if the user has created the document library.</a:t>
            </a:r>
          </a:p>
          <a:p>
            <a:pPr marL="514350" indent="-514350" algn="just">
              <a:buAutoNum type="arabicParenR"/>
            </a:pPr>
            <a:r>
              <a:rPr lang="en-CA" dirty="0"/>
              <a:t>Handing out the checklist to the user for the feedback on document library and analysing it to evaluate the success of the learning.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863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Process of Creating The Document Library</vt:lpstr>
      <vt:lpstr>Step-1</vt:lpstr>
      <vt:lpstr>Step-2</vt:lpstr>
      <vt:lpstr>Step-3</vt:lpstr>
      <vt:lpstr>Step-4</vt:lpstr>
      <vt:lpstr>Step-5</vt:lpstr>
      <vt:lpstr>Success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of Creating The Document Library</dc:title>
  <dc:creator>Kartik Velede</dc:creator>
  <cp:lastModifiedBy>Kartik Velede</cp:lastModifiedBy>
  <cp:revision>1</cp:revision>
  <dcterms:created xsi:type="dcterms:W3CDTF">2020-10-22T01:35:22Z</dcterms:created>
  <dcterms:modified xsi:type="dcterms:W3CDTF">2020-10-22T01:41:17Z</dcterms:modified>
</cp:coreProperties>
</file>