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2"/>
  </p:notesMasterIdLst>
  <p:sldIdLst>
    <p:sldId id="256" r:id="rId2"/>
    <p:sldId id="258" r:id="rId3"/>
    <p:sldId id="280" r:id="rId4"/>
    <p:sldId id="281" r:id="rId5"/>
    <p:sldId id="286" r:id="rId6"/>
    <p:sldId id="289" r:id="rId7"/>
    <p:sldId id="282" r:id="rId8"/>
    <p:sldId id="284" r:id="rId9"/>
    <p:sldId id="285" r:id="rId10"/>
    <p:sldId id="290" r:id="rId11"/>
    <p:sldId id="264" r:id="rId12"/>
    <p:sldId id="262" r:id="rId13"/>
    <p:sldId id="296" r:id="rId14"/>
    <p:sldId id="268" r:id="rId15"/>
    <p:sldId id="291" r:id="rId16"/>
    <p:sldId id="297" r:id="rId17"/>
    <p:sldId id="295" r:id="rId18"/>
    <p:sldId id="292" r:id="rId19"/>
    <p:sldId id="275" r:id="rId20"/>
    <p:sldId id="276" r:id="rId21"/>
  </p:sldIdLst>
  <p:sldSz cx="23039388" cy="17279938"/>
  <p:notesSz cx="6858000" cy="9144000"/>
  <p:embeddedFontLst>
    <p:embeddedFont>
      <p:font typeface="Poiret One" panose="00000500000000000000" pitchFamily="2" charset="0"/>
      <p:regular r:id="rId23"/>
    </p:embeddedFont>
    <p:embeddedFont>
      <p:font typeface="Poppins"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5B0AB40-2CD1-4A34-BA16-ED01417B694E}">
          <p14:sldIdLst>
            <p14:sldId id="256"/>
            <p14:sldId id="258"/>
            <p14:sldId id="280"/>
            <p14:sldId id="281"/>
            <p14:sldId id="286"/>
            <p14:sldId id="289"/>
            <p14:sldId id="282"/>
            <p14:sldId id="284"/>
            <p14:sldId id="285"/>
          </p14:sldIdLst>
        </p14:section>
        <p14:section name="Untitled Section" id="{534CD26F-BFFF-4F2D-8DCB-7B0DC7DC1E15}">
          <p14:sldIdLst>
            <p14:sldId id="290"/>
            <p14:sldId id="264"/>
            <p14:sldId id="262"/>
            <p14:sldId id="296"/>
            <p14:sldId id="268"/>
            <p14:sldId id="291"/>
            <p14:sldId id="297"/>
            <p14:sldId id="295"/>
            <p14:sldId id="292"/>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73C88D-C05C-43F9-89AE-702AAD3C6D40}">
  <a:tblStyle styleId="{9073C88D-C05C-43F9-89AE-702AAD3C6D4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6166176-1260-4C9F-B624-15FCBA41E5E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16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3B38B473-FE40-7E8C-7804-407EC9FB20EB}"/>
            </a:ext>
          </a:extLst>
        </p:cNvPr>
        <p:cNvGrpSpPr/>
        <p:nvPr/>
      </p:nvGrpSpPr>
      <p:grpSpPr>
        <a:xfrm>
          <a:off x="0" y="0"/>
          <a:ext cx="0" cy="0"/>
          <a:chOff x="0" y="0"/>
          <a:chExt cx="0" cy="0"/>
        </a:xfrm>
      </p:grpSpPr>
      <p:sp>
        <p:nvSpPr>
          <p:cNvPr id="339" name="Google Shape;339;p9:notes">
            <a:extLst>
              <a:ext uri="{FF2B5EF4-FFF2-40B4-BE49-F238E27FC236}">
                <a16:creationId xmlns:a16="http://schemas.microsoft.com/office/drawing/2014/main" id="{EBC6FBA5-EBF7-2B89-6029-CEEA859B5A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9:notes">
            <a:extLst>
              <a:ext uri="{FF2B5EF4-FFF2-40B4-BE49-F238E27FC236}">
                <a16:creationId xmlns:a16="http://schemas.microsoft.com/office/drawing/2014/main" id="{3135F74B-712E-5E58-87D2-38C3FF3995F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440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5756583F-541F-8D7F-7276-55503082AB8F}"/>
            </a:ext>
          </a:extLst>
        </p:cNvPr>
        <p:cNvGrpSpPr/>
        <p:nvPr/>
      </p:nvGrpSpPr>
      <p:grpSpPr>
        <a:xfrm>
          <a:off x="0" y="0"/>
          <a:ext cx="0" cy="0"/>
          <a:chOff x="0" y="0"/>
          <a:chExt cx="0" cy="0"/>
        </a:xfrm>
      </p:grpSpPr>
      <p:sp>
        <p:nvSpPr>
          <p:cNvPr id="50" name="Google Shape;50;p1:notes">
            <a:extLst>
              <a:ext uri="{FF2B5EF4-FFF2-40B4-BE49-F238E27FC236}">
                <a16:creationId xmlns:a16="http://schemas.microsoft.com/office/drawing/2014/main" id="{19810B50-30E2-A6C5-1408-6F2FD49D84F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a:extLst>
              <a:ext uri="{FF2B5EF4-FFF2-40B4-BE49-F238E27FC236}">
                <a16:creationId xmlns:a16="http://schemas.microsoft.com/office/drawing/2014/main" id="{CD5DCE76-8777-CA88-3A2F-F1E99C396E0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630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0EED76AB-C629-2414-C374-AEB33F6A92E5}"/>
            </a:ext>
          </a:extLst>
        </p:cNvPr>
        <p:cNvGrpSpPr/>
        <p:nvPr/>
      </p:nvGrpSpPr>
      <p:grpSpPr>
        <a:xfrm>
          <a:off x="0" y="0"/>
          <a:ext cx="0" cy="0"/>
          <a:chOff x="0" y="0"/>
          <a:chExt cx="0" cy="0"/>
        </a:xfrm>
      </p:grpSpPr>
      <p:sp>
        <p:nvSpPr>
          <p:cNvPr id="265" name="Google Shape;265;p7:notes">
            <a:extLst>
              <a:ext uri="{FF2B5EF4-FFF2-40B4-BE49-F238E27FC236}">
                <a16:creationId xmlns:a16="http://schemas.microsoft.com/office/drawing/2014/main" id="{16DAA83D-4B66-BD12-A640-F7605729ED9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7:notes">
            <a:extLst>
              <a:ext uri="{FF2B5EF4-FFF2-40B4-BE49-F238E27FC236}">
                <a16:creationId xmlns:a16="http://schemas.microsoft.com/office/drawing/2014/main" id="{4F408766-ECBB-1510-3333-E24A4945742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9854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a:extLst>
            <a:ext uri="{FF2B5EF4-FFF2-40B4-BE49-F238E27FC236}">
              <a16:creationId xmlns:a16="http://schemas.microsoft.com/office/drawing/2014/main" id="{B7F47D7D-1CD5-9AC3-C48F-00BBAD971603}"/>
            </a:ext>
          </a:extLst>
        </p:cNvPr>
        <p:cNvGrpSpPr/>
        <p:nvPr/>
      </p:nvGrpSpPr>
      <p:grpSpPr>
        <a:xfrm>
          <a:off x="0" y="0"/>
          <a:ext cx="0" cy="0"/>
          <a:chOff x="0" y="0"/>
          <a:chExt cx="0" cy="0"/>
        </a:xfrm>
      </p:grpSpPr>
      <p:sp>
        <p:nvSpPr>
          <p:cNvPr id="50" name="Google Shape;50;p1:notes">
            <a:extLst>
              <a:ext uri="{FF2B5EF4-FFF2-40B4-BE49-F238E27FC236}">
                <a16:creationId xmlns:a16="http://schemas.microsoft.com/office/drawing/2014/main" id="{CC3E866D-2473-0228-34E6-0842E69E4EF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a:extLst>
              <a:ext uri="{FF2B5EF4-FFF2-40B4-BE49-F238E27FC236}">
                <a16:creationId xmlns:a16="http://schemas.microsoft.com/office/drawing/2014/main" id="{4D4D6007-FC49-03D3-FCCF-1189B68D177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4369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a:extLst>
            <a:ext uri="{FF2B5EF4-FFF2-40B4-BE49-F238E27FC236}">
              <a16:creationId xmlns:a16="http://schemas.microsoft.com/office/drawing/2014/main" id="{846BEB0C-F386-DA9C-16E7-2B72B995FAAB}"/>
            </a:ext>
          </a:extLst>
        </p:cNvPr>
        <p:cNvGrpSpPr/>
        <p:nvPr/>
      </p:nvGrpSpPr>
      <p:grpSpPr>
        <a:xfrm>
          <a:off x="0" y="0"/>
          <a:ext cx="0" cy="0"/>
          <a:chOff x="0" y="0"/>
          <a:chExt cx="0" cy="0"/>
        </a:xfrm>
      </p:grpSpPr>
      <p:sp>
        <p:nvSpPr>
          <p:cNvPr id="431" name="Google Shape;431;p13:notes">
            <a:extLst>
              <a:ext uri="{FF2B5EF4-FFF2-40B4-BE49-F238E27FC236}">
                <a16:creationId xmlns:a16="http://schemas.microsoft.com/office/drawing/2014/main" id="{DCD2D601-EEB4-425A-227B-FE7FA4D4C6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13:notes">
            <a:extLst>
              <a:ext uri="{FF2B5EF4-FFF2-40B4-BE49-F238E27FC236}">
                <a16:creationId xmlns:a16="http://schemas.microsoft.com/office/drawing/2014/main" id="{7DD9A4A9-910A-B94D-B214-34FAA752840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365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74916233-5CCE-BFEB-9B6A-1F4A0D42434D}"/>
            </a:ext>
          </a:extLst>
        </p:cNvPr>
        <p:cNvGrpSpPr/>
        <p:nvPr/>
      </p:nvGrpSpPr>
      <p:grpSpPr>
        <a:xfrm>
          <a:off x="0" y="0"/>
          <a:ext cx="0" cy="0"/>
          <a:chOff x="0" y="0"/>
          <a:chExt cx="0" cy="0"/>
        </a:xfrm>
      </p:grpSpPr>
      <p:sp>
        <p:nvSpPr>
          <p:cNvPr id="265" name="Google Shape;265;p7:notes">
            <a:extLst>
              <a:ext uri="{FF2B5EF4-FFF2-40B4-BE49-F238E27FC236}">
                <a16:creationId xmlns:a16="http://schemas.microsoft.com/office/drawing/2014/main" id="{776CACF6-EF17-9056-DE8B-6171994D29A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7:notes">
            <a:extLst>
              <a:ext uri="{FF2B5EF4-FFF2-40B4-BE49-F238E27FC236}">
                <a16:creationId xmlns:a16="http://schemas.microsoft.com/office/drawing/2014/main" id="{96C0741F-6B69-4AA5-D73A-5E334869AC9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1896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5" name="Google Shape;70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a:spLocks noGrp="1" noRot="1" noChangeAspect="1"/>
          </p:cNvSpPr>
          <p:nvPr>
            <p:ph type="sldImg" idx="2"/>
          </p:nvPr>
        </p:nvSpPr>
        <p:spPr>
          <a:xfrm>
            <a:off x="1155700" y="585788"/>
            <a:ext cx="3910013" cy="2933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p:cNvSpPr txBox="1">
            <a:spLocks noGrp="1"/>
          </p:cNvSpPr>
          <p:nvPr>
            <p:ph type="body" idx="1"/>
          </p:nvPr>
        </p:nvSpPr>
        <p:spPr>
          <a:xfrm>
            <a:off x="622119" y="3714558"/>
            <a:ext cx="4977000" cy="35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9" name="Google Shape;75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10F70472-B306-4FE2-AEF0-667EDDD1E029}"/>
            </a:ext>
          </a:extLst>
        </p:cNvPr>
        <p:cNvGrpSpPr/>
        <p:nvPr/>
      </p:nvGrpSpPr>
      <p:grpSpPr>
        <a:xfrm>
          <a:off x="0" y="0"/>
          <a:ext cx="0" cy="0"/>
          <a:chOff x="0" y="0"/>
          <a:chExt cx="0" cy="0"/>
        </a:xfrm>
      </p:grpSpPr>
      <p:sp>
        <p:nvSpPr>
          <p:cNvPr id="154" name="Google Shape;154;p3:notes">
            <a:extLst>
              <a:ext uri="{FF2B5EF4-FFF2-40B4-BE49-F238E27FC236}">
                <a16:creationId xmlns:a16="http://schemas.microsoft.com/office/drawing/2014/main" id="{59A130E4-A976-16FB-0798-10F062EBFBE0}"/>
              </a:ext>
            </a:extLst>
          </p:cNvPr>
          <p:cNvSpPr>
            <a:spLocks noGrp="1" noRot="1" noChangeAspect="1"/>
          </p:cNvSpPr>
          <p:nvPr>
            <p:ph type="sldImg" idx="2"/>
          </p:nvPr>
        </p:nvSpPr>
        <p:spPr>
          <a:xfrm>
            <a:off x="1155700" y="585788"/>
            <a:ext cx="3910013" cy="2933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a:extLst>
              <a:ext uri="{FF2B5EF4-FFF2-40B4-BE49-F238E27FC236}">
                <a16:creationId xmlns:a16="http://schemas.microsoft.com/office/drawing/2014/main" id="{90FF7CC6-F418-22C2-D6A2-D62DCFA2C31B}"/>
              </a:ext>
            </a:extLst>
          </p:cNvPr>
          <p:cNvSpPr txBox="1">
            <a:spLocks noGrp="1"/>
          </p:cNvSpPr>
          <p:nvPr>
            <p:ph type="body" idx="1"/>
          </p:nvPr>
        </p:nvSpPr>
        <p:spPr>
          <a:xfrm>
            <a:off x="622119" y="3714558"/>
            <a:ext cx="4977000" cy="35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7513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AF12732E-E4C4-A680-248C-0DCF565FF579}"/>
            </a:ext>
          </a:extLst>
        </p:cNvPr>
        <p:cNvGrpSpPr/>
        <p:nvPr/>
      </p:nvGrpSpPr>
      <p:grpSpPr>
        <a:xfrm>
          <a:off x="0" y="0"/>
          <a:ext cx="0" cy="0"/>
          <a:chOff x="0" y="0"/>
          <a:chExt cx="0" cy="0"/>
        </a:xfrm>
      </p:grpSpPr>
      <p:sp>
        <p:nvSpPr>
          <p:cNvPr id="154" name="Google Shape;154;p3:notes">
            <a:extLst>
              <a:ext uri="{FF2B5EF4-FFF2-40B4-BE49-F238E27FC236}">
                <a16:creationId xmlns:a16="http://schemas.microsoft.com/office/drawing/2014/main" id="{070F5DB8-32FE-EFDB-BD80-E04228708A2B}"/>
              </a:ext>
            </a:extLst>
          </p:cNvPr>
          <p:cNvSpPr>
            <a:spLocks noGrp="1" noRot="1" noChangeAspect="1"/>
          </p:cNvSpPr>
          <p:nvPr>
            <p:ph type="sldImg" idx="2"/>
          </p:nvPr>
        </p:nvSpPr>
        <p:spPr>
          <a:xfrm>
            <a:off x="1155700" y="585788"/>
            <a:ext cx="3910013" cy="2933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a:extLst>
              <a:ext uri="{FF2B5EF4-FFF2-40B4-BE49-F238E27FC236}">
                <a16:creationId xmlns:a16="http://schemas.microsoft.com/office/drawing/2014/main" id="{0524DD52-CD50-93EE-16E2-A190D677F22D}"/>
              </a:ext>
            </a:extLst>
          </p:cNvPr>
          <p:cNvSpPr txBox="1">
            <a:spLocks noGrp="1"/>
          </p:cNvSpPr>
          <p:nvPr>
            <p:ph type="body" idx="1"/>
          </p:nvPr>
        </p:nvSpPr>
        <p:spPr>
          <a:xfrm>
            <a:off x="622119" y="3714558"/>
            <a:ext cx="4977000" cy="35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5779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972A3B59-1789-B521-7482-96F2ADB9C781}"/>
            </a:ext>
          </a:extLst>
        </p:cNvPr>
        <p:cNvGrpSpPr/>
        <p:nvPr/>
      </p:nvGrpSpPr>
      <p:grpSpPr>
        <a:xfrm>
          <a:off x="0" y="0"/>
          <a:ext cx="0" cy="0"/>
          <a:chOff x="0" y="0"/>
          <a:chExt cx="0" cy="0"/>
        </a:xfrm>
      </p:grpSpPr>
      <p:sp>
        <p:nvSpPr>
          <p:cNvPr id="339" name="Google Shape;339;p9:notes">
            <a:extLst>
              <a:ext uri="{FF2B5EF4-FFF2-40B4-BE49-F238E27FC236}">
                <a16:creationId xmlns:a16="http://schemas.microsoft.com/office/drawing/2014/main" id="{17563936-85CD-3CB1-6CAB-1599A16926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9:notes">
            <a:extLst>
              <a:ext uri="{FF2B5EF4-FFF2-40B4-BE49-F238E27FC236}">
                <a16:creationId xmlns:a16="http://schemas.microsoft.com/office/drawing/2014/main" id="{1901F0DD-098E-C638-5328-CEC69287FDE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4817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A0EFD07-F356-40B1-E0C0-777C16225E5C}"/>
            </a:ext>
          </a:extLst>
        </p:cNvPr>
        <p:cNvGrpSpPr/>
        <p:nvPr/>
      </p:nvGrpSpPr>
      <p:grpSpPr>
        <a:xfrm>
          <a:off x="0" y="0"/>
          <a:ext cx="0" cy="0"/>
          <a:chOff x="0" y="0"/>
          <a:chExt cx="0" cy="0"/>
        </a:xfrm>
      </p:grpSpPr>
      <p:sp>
        <p:nvSpPr>
          <p:cNvPr id="154" name="Google Shape;154;p3:notes">
            <a:extLst>
              <a:ext uri="{FF2B5EF4-FFF2-40B4-BE49-F238E27FC236}">
                <a16:creationId xmlns:a16="http://schemas.microsoft.com/office/drawing/2014/main" id="{F698C75B-7772-6C86-8CE2-C35BAF11462D}"/>
              </a:ext>
            </a:extLst>
          </p:cNvPr>
          <p:cNvSpPr>
            <a:spLocks noGrp="1" noRot="1" noChangeAspect="1"/>
          </p:cNvSpPr>
          <p:nvPr>
            <p:ph type="sldImg" idx="2"/>
          </p:nvPr>
        </p:nvSpPr>
        <p:spPr>
          <a:xfrm>
            <a:off x="1155700" y="585788"/>
            <a:ext cx="3910013" cy="2933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a:extLst>
              <a:ext uri="{FF2B5EF4-FFF2-40B4-BE49-F238E27FC236}">
                <a16:creationId xmlns:a16="http://schemas.microsoft.com/office/drawing/2014/main" id="{B024EBCB-C57E-584E-BC6B-68597C036692}"/>
              </a:ext>
            </a:extLst>
          </p:cNvPr>
          <p:cNvSpPr txBox="1">
            <a:spLocks noGrp="1"/>
          </p:cNvSpPr>
          <p:nvPr>
            <p:ph type="body" idx="1"/>
          </p:nvPr>
        </p:nvSpPr>
        <p:spPr>
          <a:xfrm>
            <a:off x="622119" y="3714558"/>
            <a:ext cx="4977000" cy="35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7679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68179963-4BF5-1B1D-9190-3E3BD3BDFDF4}"/>
            </a:ext>
          </a:extLst>
        </p:cNvPr>
        <p:cNvGrpSpPr/>
        <p:nvPr/>
      </p:nvGrpSpPr>
      <p:grpSpPr>
        <a:xfrm>
          <a:off x="0" y="0"/>
          <a:ext cx="0" cy="0"/>
          <a:chOff x="0" y="0"/>
          <a:chExt cx="0" cy="0"/>
        </a:xfrm>
      </p:grpSpPr>
      <p:sp>
        <p:nvSpPr>
          <p:cNvPr id="154" name="Google Shape;154;p3:notes">
            <a:extLst>
              <a:ext uri="{FF2B5EF4-FFF2-40B4-BE49-F238E27FC236}">
                <a16:creationId xmlns:a16="http://schemas.microsoft.com/office/drawing/2014/main" id="{8A3DED1F-5D45-FD98-8897-F802452FC913}"/>
              </a:ext>
            </a:extLst>
          </p:cNvPr>
          <p:cNvSpPr>
            <a:spLocks noGrp="1" noRot="1" noChangeAspect="1"/>
          </p:cNvSpPr>
          <p:nvPr>
            <p:ph type="sldImg" idx="2"/>
          </p:nvPr>
        </p:nvSpPr>
        <p:spPr>
          <a:xfrm>
            <a:off x="1155700" y="585788"/>
            <a:ext cx="3910013" cy="2933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a:extLst>
              <a:ext uri="{FF2B5EF4-FFF2-40B4-BE49-F238E27FC236}">
                <a16:creationId xmlns:a16="http://schemas.microsoft.com/office/drawing/2014/main" id="{65B68AB8-72D1-73DE-4B9A-931C0806CC24}"/>
              </a:ext>
            </a:extLst>
          </p:cNvPr>
          <p:cNvSpPr txBox="1">
            <a:spLocks noGrp="1"/>
          </p:cNvSpPr>
          <p:nvPr>
            <p:ph type="body" idx="1"/>
          </p:nvPr>
        </p:nvSpPr>
        <p:spPr>
          <a:xfrm>
            <a:off x="622119" y="3714558"/>
            <a:ext cx="4977000" cy="35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188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E7E67A82-FD5C-C4C9-A1FF-80AEF3F4F2B5}"/>
            </a:ext>
          </a:extLst>
        </p:cNvPr>
        <p:cNvGrpSpPr/>
        <p:nvPr/>
      </p:nvGrpSpPr>
      <p:grpSpPr>
        <a:xfrm>
          <a:off x="0" y="0"/>
          <a:ext cx="0" cy="0"/>
          <a:chOff x="0" y="0"/>
          <a:chExt cx="0" cy="0"/>
        </a:xfrm>
      </p:grpSpPr>
      <p:sp>
        <p:nvSpPr>
          <p:cNvPr id="339" name="Google Shape;339;p9:notes">
            <a:extLst>
              <a:ext uri="{FF2B5EF4-FFF2-40B4-BE49-F238E27FC236}">
                <a16:creationId xmlns:a16="http://schemas.microsoft.com/office/drawing/2014/main" id="{97438EA4-8DC3-BCFA-B6A7-B5DEABBF55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9:notes">
            <a:extLst>
              <a:ext uri="{FF2B5EF4-FFF2-40B4-BE49-F238E27FC236}">
                <a16:creationId xmlns:a16="http://schemas.microsoft.com/office/drawing/2014/main" id="{8DDE8C25-4142-BBB0-518E-EF3914D41A4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203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99570C91-0E6E-2380-73A8-763E4C864736}"/>
            </a:ext>
          </a:extLst>
        </p:cNvPr>
        <p:cNvGrpSpPr/>
        <p:nvPr/>
      </p:nvGrpSpPr>
      <p:grpSpPr>
        <a:xfrm>
          <a:off x="0" y="0"/>
          <a:ext cx="0" cy="0"/>
          <a:chOff x="0" y="0"/>
          <a:chExt cx="0" cy="0"/>
        </a:xfrm>
      </p:grpSpPr>
      <p:sp>
        <p:nvSpPr>
          <p:cNvPr id="339" name="Google Shape;339;p9:notes">
            <a:extLst>
              <a:ext uri="{FF2B5EF4-FFF2-40B4-BE49-F238E27FC236}">
                <a16:creationId xmlns:a16="http://schemas.microsoft.com/office/drawing/2014/main" id="{8A905824-61D2-138F-E8DA-19E35FEEF8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9:notes">
            <a:extLst>
              <a:ext uri="{FF2B5EF4-FFF2-40B4-BE49-F238E27FC236}">
                <a16:creationId xmlns:a16="http://schemas.microsoft.com/office/drawing/2014/main" id="{67EA69CE-5A32-0C29-FE03-4EE14B0B5D5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941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64600" y="3159375"/>
            <a:ext cx="14710800" cy="8953500"/>
          </a:xfrm>
          <a:prstGeom prst="rect">
            <a:avLst/>
          </a:prstGeom>
          <a:noFill/>
          <a:ln>
            <a:noFill/>
          </a:ln>
        </p:spPr>
        <p:txBody>
          <a:bodyPr spcFirstLastPara="1" wrap="square" lIns="255950" tIns="255950" rIns="255950" bIns="255950" anchor="ctr" anchorCtr="0">
            <a:noAutofit/>
          </a:bodyPr>
          <a:lstStyle>
            <a:lvl1pPr lvl="0" algn="ctr">
              <a:lnSpc>
                <a:spcPct val="100000"/>
              </a:lnSpc>
              <a:spcBef>
                <a:spcPts val="0"/>
              </a:spcBef>
              <a:spcAft>
                <a:spcPts val="0"/>
              </a:spcAft>
              <a:buSzPts val="14600"/>
              <a:buNone/>
              <a:defRPr sz="20400">
                <a:latin typeface="Poiret One"/>
                <a:ea typeface="Poiret One"/>
                <a:cs typeface="Poiret One"/>
                <a:sym typeface="Poiret One"/>
              </a:defRPr>
            </a:lvl1pPr>
            <a:lvl2pPr lvl="1" algn="ctr">
              <a:lnSpc>
                <a:spcPct val="100000"/>
              </a:lnSpc>
              <a:spcBef>
                <a:spcPts val="0"/>
              </a:spcBef>
              <a:spcAft>
                <a:spcPts val="0"/>
              </a:spcAft>
              <a:buSzPts val="14600"/>
              <a:buNone/>
              <a:defRPr sz="14600"/>
            </a:lvl2pPr>
            <a:lvl3pPr lvl="2" algn="ctr">
              <a:lnSpc>
                <a:spcPct val="100000"/>
              </a:lnSpc>
              <a:spcBef>
                <a:spcPts val="0"/>
              </a:spcBef>
              <a:spcAft>
                <a:spcPts val="0"/>
              </a:spcAft>
              <a:buSzPts val="14600"/>
              <a:buNone/>
              <a:defRPr sz="14600"/>
            </a:lvl3pPr>
            <a:lvl4pPr lvl="3" algn="ctr">
              <a:lnSpc>
                <a:spcPct val="100000"/>
              </a:lnSpc>
              <a:spcBef>
                <a:spcPts val="0"/>
              </a:spcBef>
              <a:spcAft>
                <a:spcPts val="0"/>
              </a:spcAft>
              <a:buSzPts val="14600"/>
              <a:buNone/>
              <a:defRPr sz="14600"/>
            </a:lvl4pPr>
            <a:lvl5pPr lvl="4" algn="ctr">
              <a:lnSpc>
                <a:spcPct val="100000"/>
              </a:lnSpc>
              <a:spcBef>
                <a:spcPts val="0"/>
              </a:spcBef>
              <a:spcAft>
                <a:spcPts val="0"/>
              </a:spcAft>
              <a:buSzPts val="14600"/>
              <a:buNone/>
              <a:defRPr sz="14600"/>
            </a:lvl5pPr>
            <a:lvl6pPr lvl="5" algn="ctr">
              <a:lnSpc>
                <a:spcPct val="100000"/>
              </a:lnSpc>
              <a:spcBef>
                <a:spcPts val="0"/>
              </a:spcBef>
              <a:spcAft>
                <a:spcPts val="0"/>
              </a:spcAft>
              <a:buSzPts val="14600"/>
              <a:buNone/>
              <a:defRPr sz="14600"/>
            </a:lvl6pPr>
            <a:lvl7pPr lvl="6" algn="ctr">
              <a:lnSpc>
                <a:spcPct val="100000"/>
              </a:lnSpc>
              <a:spcBef>
                <a:spcPts val="0"/>
              </a:spcBef>
              <a:spcAft>
                <a:spcPts val="0"/>
              </a:spcAft>
              <a:buSzPts val="14600"/>
              <a:buNone/>
              <a:defRPr sz="14600"/>
            </a:lvl7pPr>
            <a:lvl8pPr lvl="7" algn="ctr">
              <a:lnSpc>
                <a:spcPct val="100000"/>
              </a:lnSpc>
              <a:spcBef>
                <a:spcPts val="0"/>
              </a:spcBef>
              <a:spcAft>
                <a:spcPts val="0"/>
              </a:spcAft>
              <a:buSzPts val="14600"/>
              <a:buNone/>
              <a:defRPr sz="14600"/>
            </a:lvl8pPr>
            <a:lvl9pPr lvl="8" algn="ctr">
              <a:lnSpc>
                <a:spcPct val="100000"/>
              </a:lnSpc>
              <a:spcBef>
                <a:spcPts val="0"/>
              </a:spcBef>
              <a:spcAft>
                <a:spcPts val="0"/>
              </a:spcAft>
              <a:buSzPts val="14600"/>
              <a:buNone/>
              <a:defRPr sz="14600"/>
            </a:lvl9pPr>
          </a:lstStyle>
          <a:p>
            <a:endParaRPr/>
          </a:p>
        </p:txBody>
      </p:sp>
      <p:sp>
        <p:nvSpPr>
          <p:cNvPr id="10" name="Google Shape;10;p2"/>
          <p:cNvSpPr txBox="1">
            <a:spLocks noGrp="1"/>
          </p:cNvSpPr>
          <p:nvPr>
            <p:ph type="subTitle" idx="1"/>
          </p:nvPr>
        </p:nvSpPr>
        <p:spPr>
          <a:xfrm>
            <a:off x="4164600" y="12265125"/>
            <a:ext cx="14710800" cy="2044800"/>
          </a:xfrm>
          <a:prstGeom prst="rect">
            <a:avLst/>
          </a:prstGeom>
          <a:noFill/>
          <a:ln>
            <a:noFill/>
          </a:ln>
        </p:spPr>
        <p:txBody>
          <a:bodyPr spcFirstLastPara="1" wrap="square" lIns="255950" tIns="255950" rIns="255950" bIns="255950" anchor="t" anchorCtr="0">
            <a:noAutofit/>
          </a:bodyPr>
          <a:lstStyle>
            <a:lvl1pPr lvl="0" algn="ctr">
              <a:lnSpc>
                <a:spcPct val="115000"/>
              </a:lnSpc>
              <a:spcBef>
                <a:spcPts val="0"/>
              </a:spcBef>
              <a:spcAft>
                <a:spcPts val="0"/>
              </a:spcAft>
              <a:buSzPts val="7800"/>
              <a:buNone/>
              <a:defRPr sz="52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14"/>
          <p:cNvSpPr/>
          <p:nvPr/>
        </p:nvSpPr>
        <p:spPr>
          <a:xfrm>
            <a:off x="11520000" y="-420"/>
            <a:ext cx="11520000" cy="17280000"/>
          </a:xfrm>
          <a:prstGeom prst="rect">
            <a:avLst/>
          </a:prstGeom>
          <a:solidFill>
            <a:schemeClr val="lt2"/>
          </a:solidFill>
          <a:ln>
            <a:noFill/>
          </a:ln>
        </p:spPr>
        <p:txBody>
          <a:bodyPr spcFirstLastPara="1" wrap="square" lIns="255950" tIns="255950" rIns="255950" bIns="2559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4"/>
          <p:cNvSpPr txBox="1">
            <a:spLocks noGrp="1"/>
          </p:cNvSpPr>
          <p:nvPr>
            <p:ph type="title"/>
          </p:nvPr>
        </p:nvSpPr>
        <p:spPr>
          <a:xfrm>
            <a:off x="668976" y="4142950"/>
            <a:ext cx="10192500" cy="4980000"/>
          </a:xfrm>
          <a:prstGeom prst="rect">
            <a:avLst/>
          </a:prstGeom>
          <a:noFill/>
          <a:ln>
            <a:noFill/>
          </a:ln>
        </p:spPr>
        <p:txBody>
          <a:bodyPr spcFirstLastPara="1" wrap="square" lIns="255950" tIns="255950" rIns="255950" bIns="255950" anchor="b" anchorCtr="0">
            <a:noAutofit/>
          </a:bodyPr>
          <a:lstStyle>
            <a:lvl1pPr lvl="0" algn="ctr">
              <a:lnSpc>
                <a:spcPct val="100000"/>
              </a:lnSpc>
              <a:spcBef>
                <a:spcPts val="0"/>
              </a:spcBef>
              <a:spcAft>
                <a:spcPts val="0"/>
              </a:spcAft>
              <a:buSzPts val="11800"/>
              <a:buNone/>
              <a:defRPr sz="11800"/>
            </a:lvl1pPr>
            <a:lvl2pPr lvl="1" algn="ctr">
              <a:lnSpc>
                <a:spcPct val="100000"/>
              </a:lnSpc>
              <a:spcBef>
                <a:spcPts val="0"/>
              </a:spcBef>
              <a:spcAft>
                <a:spcPts val="0"/>
              </a:spcAft>
              <a:buSzPts val="11800"/>
              <a:buNone/>
              <a:defRPr sz="11800"/>
            </a:lvl2pPr>
            <a:lvl3pPr lvl="2" algn="ctr">
              <a:lnSpc>
                <a:spcPct val="100000"/>
              </a:lnSpc>
              <a:spcBef>
                <a:spcPts val="0"/>
              </a:spcBef>
              <a:spcAft>
                <a:spcPts val="0"/>
              </a:spcAft>
              <a:buSzPts val="11800"/>
              <a:buNone/>
              <a:defRPr sz="11800"/>
            </a:lvl3pPr>
            <a:lvl4pPr lvl="3" algn="ctr">
              <a:lnSpc>
                <a:spcPct val="100000"/>
              </a:lnSpc>
              <a:spcBef>
                <a:spcPts val="0"/>
              </a:spcBef>
              <a:spcAft>
                <a:spcPts val="0"/>
              </a:spcAft>
              <a:buSzPts val="11800"/>
              <a:buNone/>
              <a:defRPr sz="11800"/>
            </a:lvl4pPr>
            <a:lvl5pPr lvl="4" algn="ctr">
              <a:lnSpc>
                <a:spcPct val="100000"/>
              </a:lnSpc>
              <a:spcBef>
                <a:spcPts val="0"/>
              </a:spcBef>
              <a:spcAft>
                <a:spcPts val="0"/>
              </a:spcAft>
              <a:buSzPts val="11800"/>
              <a:buNone/>
              <a:defRPr sz="11800"/>
            </a:lvl5pPr>
            <a:lvl6pPr lvl="5" algn="ctr">
              <a:lnSpc>
                <a:spcPct val="100000"/>
              </a:lnSpc>
              <a:spcBef>
                <a:spcPts val="0"/>
              </a:spcBef>
              <a:spcAft>
                <a:spcPts val="0"/>
              </a:spcAft>
              <a:buSzPts val="11800"/>
              <a:buNone/>
              <a:defRPr sz="11800"/>
            </a:lvl6pPr>
            <a:lvl7pPr lvl="6" algn="ctr">
              <a:lnSpc>
                <a:spcPct val="100000"/>
              </a:lnSpc>
              <a:spcBef>
                <a:spcPts val="0"/>
              </a:spcBef>
              <a:spcAft>
                <a:spcPts val="0"/>
              </a:spcAft>
              <a:buSzPts val="11800"/>
              <a:buNone/>
              <a:defRPr sz="11800"/>
            </a:lvl7pPr>
            <a:lvl8pPr lvl="7" algn="ctr">
              <a:lnSpc>
                <a:spcPct val="100000"/>
              </a:lnSpc>
              <a:spcBef>
                <a:spcPts val="0"/>
              </a:spcBef>
              <a:spcAft>
                <a:spcPts val="0"/>
              </a:spcAft>
              <a:buSzPts val="11800"/>
              <a:buNone/>
              <a:defRPr sz="11800"/>
            </a:lvl8pPr>
            <a:lvl9pPr lvl="8" algn="ctr">
              <a:lnSpc>
                <a:spcPct val="100000"/>
              </a:lnSpc>
              <a:spcBef>
                <a:spcPts val="0"/>
              </a:spcBef>
              <a:spcAft>
                <a:spcPts val="0"/>
              </a:spcAft>
              <a:buSzPts val="11800"/>
              <a:buNone/>
              <a:defRPr sz="11800"/>
            </a:lvl9pPr>
          </a:lstStyle>
          <a:p>
            <a:endParaRPr/>
          </a:p>
        </p:txBody>
      </p:sp>
      <p:sp>
        <p:nvSpPr>
          <p:cNvPr id="42" name="Google Shape;42;p14"/>
          <p:cNvSpPr txBox="1">
            <a:spLocks noGrp="1"/>
          </p:cNvSpPr>
          <p:nvPr>
            <p:ph type="subTitle" idx="1"/>
          </p:nvPr>
        </p:nvSpPr>
        <p:spPr>
          <a:xfrm>
            <a:off x="668976" y="9417155"/>
            <a:ext cx="10192500" cy="4149300"/>
          </a:xfrm>
          <a:prstGeom prst="rect">
            <a:avLst/>
          </a:prstGeom>
          <a:noFill/>
          <a:ln>
            <a:noFill/>
          </a:ln>
        </p:spPr>
        <p:txBody>
          <a:bodyPr spcFirstLastPara="1" wrap="square" lIns="255950" tIns="255950" rIns="255950" bIns="255950" anchor="t" anchorCtr="0">
            <a:no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43" name="Google Shape;43;p14"/>
          <p:cNvSpPr txBox="1">
            <a:spLocks noGrp="1"/>
          </p:cNvSpPr>
          <p:nvPr>
            <p:ph type="body" idx="2"/>
          </p:nvPr>
        </p:nvSpPr>
        <p:spPr>
          <a:xfrm>
            <a:off x="12445984" y="2432588"/>
            <a:ext cx="9668100" cy="12414000"/>
          </a:xfrm>
          <a:prstGeom prst="rect">
            <a:avLst/>
          </a:prstGeom>
          <a:noFill/>
          <a:ln>
            <a:noFill/>
          </a:ln>
        </p:spPr>
        <p:txBody>
          <a:bodyPr spcFirstLastPara="1" wrap="square" lIns="255950" tIns="255950" rIns="255950" bIns="255950" anchor="ctr" anchorCtr="0">
            <a:noAutofit/>
          </a:bodyPr>
          <a:lstStyle>
            <a:lvl1pPr marL="457200" lvl="0" indent="-469900" algn="l">
              <a:lnSpc>
                <a:spcPct val="115000"/>
              </a:lnSpc>
              <a:spcBef>
                <a:spcPts val="0"/>
              </a:spcBef>
              <a:spcAft>
                <a:spcPts val="0"/>
              </a:spcAft>
              <a:buSzPts val="3800"/>
              <a:buChar char="●"/>
              <a:defRPr/>
            </a:lvl1pPr>
            <a:lvl2pPr marL="914400" lvl="1" indent="-469900" algn="l">
              <a:lnSpc>
                <a:spcPct val="115000"/>
              </a:lnSpc>
              <a:spcBef>
                <a:spcPts val="0"/>
              </a:spcBef>
              <a:spcAft>
                <a:spcPts val="0"/>
              </a:spcAft>
              <a:buSzPts val="3800"/>
              <a:buChar char="○"/>
              <a:defRPr/>
            </a:lvl2pPr>
            <a:lvl3pPr marL="1371600" lvl="2" indent="-469900" algn="l">
              <a:lnSpc>
                <a:spcPct val="115000"/>
              </a:lnSpc>
              <a:spcBef>
                <a:spcPts val="0"/>
              </a:spcBef>
              <a:spcAft>
                <a:spcPts val="0"/>
              </a:spcAft>
              <a:buSzPts val="3800"/>
              <a:buChar char="■"/>
              <a:defRPr/>
            </a:lvl3pPr>
            <a:lvl4pPr marL="1828800" lvl="3" indent="-469900" algn="l">
              <a:lnSpc>
                <a:spcPct val="115000"/>
              </a:lnSpc>
              <a:spcBef>
                <a:spcPts val="0"/>
              </a:spcBef>
              <a:spcAft>
                <a:spcPts val="0"/>
              </a:spcAft>
              <a:buSzPts val="3800"/>
              <a:buChar char="●"/>
              <a:defRPr/>
            </a:lvl4pPr>
            <a:lvl5pPr marL="2286000" lvl="4" indent="-469900" algn="l">
              <a:lnSpc>
                <a:spcPct val="115000"/>
              </a:lnSpc>
              <a:spcBef>
                <a:spcPts val="0"/>
              </a:spcBef>
              <a:spcAft>
                <a:spcPts val="0"/>
              </a:spcAft>
              <a:buSzPts val="3800"/>
              <a:buChar char="○"/>
              <a:defRPr/>
            </a:lvl5pPr>
            <a:lvl6pPr marL="2743200" lvl="5" indent="-469900" algn="l">
              <a:lnSpc>
                <a:spcPct val="115000"/>
              </a:lnSpc>
              <a:spcBef>
                <a:spcPts val="0"/>
              </a:spcBef>
              <a:spcAft>
                <a:spcPts val="0"/>
              </a:spcAft>
              <a:buSzPts val="3800"/>
              <a:buChar char="■"/>
              <a:defRPr/>
            </a:lvl6pPr>
            <a:lvl7pPr marL="3200400" lvl="6" indent="-469900" algn="l">
              <a:lnSpc>
                <a:spcPct val="115000"/>
              </a:lnSpc>
              <a:spcBef>
                <a:spcPts val="0"/>
              </a:spcBef>
              <a:spcAft>
                <a:spcPts val="0"/>
              </a:spcAft>
              <a:buSzPts val="3800"/>
              <a:buChar char="●"/>
              <a:defRPr/>
            </a:lvl7pPr>
            <a:lvl8pPr marL="3657600" lvl="7" indent="-469900" algn="l">
              <a:lnSpc>
                <a:spcPct val="115000"/>
              </a:lnSpc>
              <a:spcBef>
                <a:spcPts val="0"/>
              </a:spcBef>
              <a:spcAft>
                <a:spcPts val="0"/>
              </a:spcAft>
              <a:buSzPts val="3800"/>
              <a:buChar char="○"/>
              <a:defRPr/>
            </a:lvl8pPr>
            <a:lvl9pPr marL="4114800" lvl="8" indent="-469900" algn="l">
              <a:lnSpc>
                <a:spcPct val="115000"/>
              </a:lnSpc>
              <a:spcBef>
                <a:spcPts val="0"/>
              </a:spcBef>
              <a:spcAft>
                <a:spcPts val="0"/>
              </a:spcAft>
              <a:buSzPts val="3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5"/>
          <p:cNvSpPr txBox="1">
            <a:spLocks noGrp="1"/>
          </p:cNvSpPr>
          <p:nvPr>
            <p:ph type="body" idx="1"/>
          </p:nvPr>
        </p:nvSpPr>
        <p:spPr>
          <a:xfrm>
            <a:off x="785386" y="14212955"/>
            <a:ext cx="15115200" cy="2032800"/>
          </a:xfrm>
          <a:prstGeom prst="rect">
            <a:avLst/>
          </a:prstGeom>
          <a:noFill/>
          <a:ln>
            <a:noFill/>
          </a:ln>
        </p:spPr>
        <p:txBody>
          <a:bodyPr spcFirstLastPara="1" wrap="square" lIns="255950" tIns="255950" rIns="255950" bIns="255950" anchor="ctr" anchorCtr="0">
            <a:noAutofit/>
          </a:bodyPr>
          <a:lstStyle>
            <a:lvl1pPr marL="457200" lvl="0" indent="-228600" algn="l">
              <a:lnSpc>
                <a:spcPct val="100000"/>
              </a:lnSpc>
              <a:spcBef>
                <a:spcPts val="0"/>
              </a:spcBef>
              <a:spcAft>
                <a:spcPts val="0"/>
              </a:spcAft>
              <a:buSzPts val="3800"/>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6"/>
          <p:cNvSpPr txBox="1">
            <a:spLocks noGrp="1"/>
          </p:cNvSpPr>
          <p:nvPr>
            <p:ph type="title" hasCustomPrompt="1"/>
          </p:nvPr>
        </p:nvSpPr>
        <p:spPr>
          <a:xfrm>
            <a:off x="785386" y="3716115"/>
            <a:ext cx="21469200" cy="6596400"/>
          </a:xfrm>
          <a:prstGeom prst="rect">
            <a:avLst/>
          </a:prstGeom>
          <a:noFill/>
          <a:ln>
            <a:noFill/>
          </a:ln>
        </p:spPr>
        <p:txBody>
          <a:bodyPr spcFirstLastPara="1" wrap="square" lIns="255950" tIns="255950" rIns="255950" bIns="255950" anchor="b" anchorCtr="0">
            <a:noAutofit/>
          </a:bodyPr>
          <a:lstStyle>
            <a:lvl1pPr lvl="0" algn="ctr">
              <a:lnSpc>
                <a:spcPct val="100000"/>
              </a:lnSpc>
              <a:spcBef>
                <a:spcPts val="0"/>
              </a:spcBef>
              <a:spcAft>
                <a:spcPts val="0"/>
              </a:spcAft>
              <a:buSzPts val="33600"/>
              <a:buNone/>
              <a:defRPr sz="33600"/>
            </a:lvl1pPr>
            <a:lvl2pPr lvl="1" algn="ctr">
              <a:lnSpc>
                <a:spcPct val="100000"/>
              </a:lnSpc>
              <a:spcBef>
                <a:spcPts val="0"/>
              </a:spcBef>
              <a:spcAft>
                <a:spcPts val="0"/>
              </a:spcAft>
              <a:buSzPts val="33600"/>
              <a:buNone/>
              <a:defRPr sz="33600"/>
            </a:lvl2pPr>
            <a:lvl3pPr lvl="2" algn="ctr">
              <a:lnSpc>
                <a:spcPct val="100000"/>
              </a:lnSpc>
              <a:spcBef>
                <a:spcPts val="0"/>
              </a:spcBef>
              <a:spcAft>
                <a:spcPts val="0"/>
              </a:spcAft>
              <a:buSzPts val="33600"/>
              <a:buNone/>
              <a:defRPr sz="33600"/>
            </a:lvl3pPr>
            <a:lvl4pPr lvl="3" algn="ctr">
              <a:lnSpc>
                <a:spcPct val="100000"/>
              </a:lnSpc>
              <a:spcBef>
                <a:spcPts val="0"/>
              </a:spcBef>
              <a:spcAft>
                <a:spcPts val="0"/>
              </a:spcAft>
              <a:buSzPts val="33600"/>
              <a:buNone/>
              <a:defRPr sz="33600"/>
            </a:lvl4pPr>
            <a:lvl5pPr lvl="4" algn="ctr">
              <a:lnSpc>
                <a:spcPct val="100000"/>
              </a:lnSpc>
              <a:spcBef>
                <a:spcPts val="0"/>
              </a:spcBef>
              <a:spcAft>
                <a:spcPts val="0"/>
              </a:spcAft>
              <a:buSzPts val="33600"/>
              <a:buNone/>
              <a:defRPr sz="33600"/>
            </a:lvl5pPr>
            <a:lvl6pPr lvl="5" algn="ctr">
              <a:lnSpc>
                <a:spcPct val="100000"/>
              </a:lnSpc>
              <a:spcBef>
                <a:spcPts val="0"/>
              </a:spcBef>
              <a:spcAft>
                <a:spcPts val="0"/>
              </a:spcAft>
              <a:buSzPts val="33600"/>
              <a:buNone/>
              <a:defRPr sz="33600"/>
            </a:lvl6pPr>
            <a:lvl7pPr lvl="6" algn="ctr">
              <a:lnSpc>
                <a:spcPct val="100000"/>
              </a:lnSpc>
              <a:spcBef>
                <a:spcPts val="0"/>
              </a:spcBef>
              <a:spcAft>
                <a:spcPts val="0"/>
              </a:spcAft>
              <a:buSzPts val="33600"/>
              <a:buNone/>
              <a:defRPr sz="33600"/>
            </a:lvl7pPr>
            <a:lvl8pPr lvl="7" algn="ctr">
              <a:lnSpc>
                <a:spcPct val="100000"/>
              </a:lnSpc>
              <a:spcBef>
                <a:spcPts val="0"/>
              </a:spcBef>
              <a:spcAft>
                <a:spcPts val="0"/>
              </a:spcAft>
              <a:buSzPts val="33600"/>
              <a:buNone/>
              <a:defRPr sz="33600"/>
            </a:lvl8pPr>
            <a:lvl9pPr lvl="8" algn="ctr">
              <a:lnSpc>
                <a:spcPct val="100000"/>
              </a:lnSpc>
              <a:spcBef>
                <a:spcPts val="0"/>
              </a:spcBef>
              <a:spcAft>
                <a:spcPts val="0"/>
              </a:spcAft>
              <a:buSzPts val="33600"/>
              <a:buNone/>
              <a:defRPr sz="33600"/>
            </a:lvl9pPr>
          </a:lstStyle>
          <a:p>
            <a:r>
              <a:t>xx%</a:t>
            </a:r>
          </a:p>
        </p:txBody>
      </p:sp>
      <p:sp>
        <p:nvSpPr>
          <p:cNvPr id="48" name="Google Shape;48;p16"/>
          <p:cNvSpPr txBox="1">
            <a:spLocks noGrp="1"/>
          </p:cNvSpPr>
          <p:nvPr>
            <p:ph type="body" idx="1"/>
          </p:nvPr>
        </p:nvSpPr>
        <p:spPr>
          <a:xfrm>
            <a:off x="785386" y="10590152"/>
            <a:ext cx="21469200" cy="4370100"/>
          </a:xfrm>
          <a:prstGeom prst="rect">
            <a:avLst/>
          </a:prstGeom>
          <a:noFill/>
          <a:ln>
            <a:noFill/>
          </a:ln>
        </p:spPr>
        <p:txBody>
          <a:bodyPr spcFirstLastPara="1" wrap="square" lIns="255950" tIns="255950" rIns="255950" bIns="255950" anchor="t" anchorCtr="0">
            <a:noAutofit/>
          </a:bodyPr>
          <a:lstStyle>
            <a:lvl1pPr marL="457200" lvl="0" indent="-469900" algn="ctr">
              <a:lnSpc>
                <a:spcPct val="115000"/>
              </a:lnSpc>
              <a:spcBef>
                <a:spcPts val="0"/>
              </a:spcBef>
              <a:spcAft>
                <a:spcPts val="0"/>
              </a:spcAft>
              <a:buSzPts val="3800"/>
              <a:buChar char="●"/>
              <a:defRPr/>
            </a:lvl1pPr>
            <a:lvl2pPr marL="914400" lvl="1" indent="-469900" algn="ctr">
              <a:lnSpc>
                <a:spcPct val="115000"/>
              </a:lnSpc>
              <a:spcBef>
                <a:spcPts val="0"/>
              </a:spcBef>
              <a:spcAft>
                <a:spcPts val="0"/>
              </a:spcAft>
              <a:buSzPts val="3800"/>
              <a:buChar char="○"/>
              <a:defRPr/>
            </a:lvl2pPr>
            <a:lvl3pPr marL="1371600" lvl="2" indent="-469900" algn="ctr">
              <a:lnSpc>
                <a:spcPct val="115000"/>
              </a:lnSpc>
              <a:spcBef>
                <a:spcPts val="0"/>
              </a:spcBef>
              <a:spcAft>
                <a:spcPts val="0"/>
              </a:spcAft>
              <a:buSzPts val="3800"/>
              <a:buChar char="■"/>
              <a:defRPr/>
            </a:lvl3pPr>
            <a:lvl4pPr marL="1828800" lvl="3" indent="-469900" algn="ctr">
              <a:lnSpc>
                <a:spcPct val="115000"/>
              </a:lnSpc>
              <a:spcBef>
                <a:spcPts val="0"/>
              </a:spcBef>
              <a:spcAft>
                <a:spcPts val="0"/>
              </a:spcAft>
              <a:buSzPts val="3800"/>
              <a:buChar char="●"/>
              <a:defRPr/>
            </a:lvl4pPr>
            <a:lvl5pPr marL="2286000" lvl="4" indent="-469900" algn="ctr">
              <a:lnSpc>
                <a:spcPct val="115000"/>
              </a:lnSpc>
              <a:spcBef>
                <a:spcPts val="0"/>
              </a:spcBef>
              <a:spcAft>
                <a:spcPts val="0"/>
              </a:spcAft>
              <a:buSzPts val="3800"/>
              <a:buChar char="○"/>
              <a:defRPr/>
            </a:lvl5pPr>
            <a:lvl6pPr marL="2743200" lvl="5" indent="-469900" algn="ctr">
              <a:lnSpc>
                <a:spcPct val="115000"/>
              </a:lnSpc>
              <a:spcBef>
                <a:spcPts val="0"/>
              </a:spcBef>
              <a:spcAft>
                <a:spcPts val="0"/>
              </a:spcAft>
              <a:buSzPts val="3800"/>
              <a:buChar char="■"/>
              <a:defRPr/>
            </a:lvl6pPr>
            <a:lvl7pPr marL="3200400" lvl="6" indent="-469900" algn="ctr">
              <a:lnSpc>
                <a:spcPct val="115000"/>
              </a:lnSpc>
              <a:spcBef>
                <a:spcPts val="0"/>
              </a:spcBef>
              <a:spcAft>
                <a:spcPts val="0"/>
              </a:spcAft>
              <a:buSzPts val="3800"/>
              <a:buChar char="●"/>
              <a:defRPr/>
            </a:lvl7pPr>
            <a:lvl8pPr marL="3657600" lvl="7" indent="-469900" algn="ctr">
              <a:lnSpc>
                <a:spcPct val="115000"/>
              </a:lnSpc>
              <a:spcBef>
                <a:spcPts val="0"/>
              </a:spcBef>
              <a:spcAft>
                <a:spcPts val="0"/>
              </a:spcAft>
              <a:buSzPts val="3800"/>
              <a:buChar char="○"/>
              <a:defRPr/>
            </a:lvl8pPr>
            <a:lvl9pPr marL="4114800" lvl="8" indent="-469900" algn="ctr">
              <a:lnSpc>
                <a:spcPct val="115000"/>
              </a:lnSpc>
              <a:spcBef>
                <a:spcPts val="0"/>
              </a:spcBef>
              <a:spcAft>
                <a:spcPts val="0"/>
              </a:spcAft>
              <a:buSzPts val="3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1400673" y="1495079"/>
            <a:ext cx="20238900" cy="1626600"/>
          </a:xfrm>
          <a:prstGeom prst="rect">
            <a:avLst/>
          </a:prstGeom>
          <a:noFill/>
          <a:ln>
            <a:noFill/>
          </a:ln>
        </p:spPr>
        <p:txBody>
          <a:bodyPr spcFirstLastPara="1" wrap="square" lIns="255950" tIns="255950" rIns="255950" bIns="255950" anchor="t" anchorCtr="0">
            <a:noAutofit/>
          </a:bodyPr>
          <a:lstStyle>
            <a:lvl1pPr lvl="0" algn="ctr">
              <a:lnSpc>
                <a:spcPct val="115000"/>
              </a:lnSpc>
              <a:spcBef>
                <a:spcPts val="0"/>
              </a:spcBef>
              <a:spcAft>
                <a:spcPts val="0"/>
              </a:spcAft>
              <a:buClr>
                <a:schemeClr val="dk1"/>
              </a:buClr>
              <a:buSzPts val="7800"/>
              <a:buNone/>
              <a:defRPr>
                <a:solidFill>
                  <a:schemeClr val="dk1"/>
                </a:solidFill>
              </a:defRPr>
            </a:lvl1pPr>
            <a:lvl2pPr lvl="1" algn="l">
              <a:lnSpc>
                <a:spcPct val="100000"/>
              </a:lnSpc>
              <a:spcBef>
                <a:spcPts val="0"/>
              </a:spcBef>
              <a:spcAft>
                <a:spcPts val="0"/>
              </a:spcAft>
              <a:buClr>
                <a:schemeClr val="dk1"/>
              </a:buClr>
              <a:buSzPts val="7800"/>
              <a:buNone/>
              <a:defRPr>
                <a:solidFill>
                  <a:schemeClr val="dk1"/>
                </a:solidFill>
              </a:defRPr>
            </a:lvl2pPr>
            <a:lvl3pPr lvl="2" algn="l">
              <a:lnSpc>
                <a:spcPct val="100000"/>
              </a:lnSpc>
              <a:spcBef>
                <a:spcPts val="0"/>
              </a:spcBef>
              <a:spcAft>
                <a:spcPts val="0"/>
              </a:spcAft>
              <a:buClr>
                <a:schemeClr val="dk1"/>
              </a:buClr>
              <a:buSzPts val="7800"/>
              <a:buNone/>
              <a:defRPr>
                <a:solidFill>
                  <a:schemeClr val="dk1"/>
                </a:solidFill>
              </a:defRPr>
            </a:lvl3pPr>
            <a:lvl4pPr lvl="3" algn="l">
              <a:lnSpc>
                <a:spcPct val="100000"/>
              </a:lnSpc>
              <a:spcBef>
                <a:spcPts val="0"/>
              </a:spcBef>
              <a:spcAft>
                <a:spcPts val="0"/>
              </a:spcAft>
              <a:buClr>
                <a:schemeClr val="dk1"/>
              </a:buClr>
              <a:buSzPts val="7800"/>
              <a:buNone/>
              <a:defRPr>
                <a:solidFill>
                  <a:schemeClr val="dk1"/>
                </a:solidFill>
              </a:defRPr>
            </a:lvl4pPr>
            <a:lvl5pPr lvl="4" algn="l">
              <a:lnSpc>
                <a:spcPct val="100000"/>
              </a:lnSpc>
              <a:spcBef>
                <a:spcPts val="0"/>
              </a:spcBef>
              <a:spcAft>
                <a:spcPts val="0"/>
              </a:spcAft>
              <a:buClr>
                <a:schemeClr val="dk1"/>
              </a:buClr>
              <a:buSzPts val="7800"/>
              <a:buNone/>
              <a:defRPr>
                <a:solidFill>
                  <a:schemeClr val="dk1"/>
                </a:solidFill>
              </a:defRPr>
            </a:lvl5pPr>
            <a:lvl6pPr lvl="5" algn="l">
              <a:lnSpc>
                <a:spcPct val="100000"/>
              </a:lnSpc>
              <a:spcBef>
                <a:spcPts val="0"/>
              </a:spcBef>
              <a:spcAft>
                <a:spcPts val="0"/>
              </a:spcAft>
              <a:buClr>
                <a:schemeClr val="dk1"/>
              </a:buClr>
              <a:buSzPts val="7800"/>
              <a:buNone/>
              <a:defRPr>
                <a:solidFill>
                  <a:schemeClr val="dk1"/>
                </a:solidFill>
              </a:defRPr>
            </a:lvl6pPr>
            <a:lvl7pPr lvl="6" algn="l">
              <a:lnSpc>
                <a:spcPct val="100000"/>
              </a:lnSpc>
              <a:spcBef>
                <a:spcPts val="0"/>
              </a:spcBef>
              <a:spcAft>
                <a:spcPts val="0"/>
              </a:spcAft>
              <a:buClr>
                <a:schemeClr val="dk1"/>
              </a:buClr>
              <a:buSzPts val="7800"/>
              <a:buNone/>
              <a:defRPr>
                <a:solidFill>
                  <a:schemeClr val="dk1"/>
                </a:solidFill>
              </a:defRPr>
            </a:lvl7pPr>
            <a:lvl8pPr lvl="7" algn="l">
              <a:lnSpc>
                <a:spcPct val="100000"/>
              </a:lnSpc>
              <a:spcBef>
                <a:spcPts val="0"/>
              </a:spcBef>
              <a:spcAft>
                <a:spcPts val="0"/>
              </a:spcAft>
              <a:buClr>
                <a:schemeClr val="dk1"/>
              </a:buClr>
              <a:buSzPts val="7800"/>
              <a:buNone/>
              <a:defRPr>
                <a:solidFill>
                  <a:schemeClr val="dk1"/>
                </a:solidFill>
              </a:defRPr>
            </a:lvl8pPr>
            <a:lvl9pPr lvl="8" algn="l">
              <a:lnSpc>
                <a:spcPct val="100000"/>
              </a:lnSpc>
              <a:spcBef>
                <a:spcPts val="0"/>
              </a:spcBef>
              <a:spcAft>
                <a:spcPts val="0"/>
              </a:spcAft>
              <a:buClr>
                <a:schemeClr val="dk1"/>
              </a:buClr>
              <a:buSzPts val="7800"/>
              <a:buNone/>
              <a:defRPr>
                <a:solidFill>
                  <a:schemeClr val="dk1"/>
                </a:solidFill>
              </a:defRPr>
            </a:lvl9pPr>
          </a:lstStyle>
          <a:p>
            <a:endParaRPr/>
          </a:p>
        </p:txBody>
      </p:sp>
      <p:sp>
        <p:nvSpPr>
          <p:cNvPr id="16" name="Google Shape;16;p4"/>
          <p:cNvSpPr txBox="1">
            <a:spLocks noGrp="1"/>
          </p:cNvSpPr>
          <p:nvPr>
            <p:ph type="body" idx="1"/>
          </p:nvPr>
        </p:nvSpPr>
        <p:spPr>
          <a:xfrm>
            <a:off x="2410350" y="3201950"/>
            <a:ext cx="18219300" cy="2890500"/>
          </a:xfrm>
          <a:prstGeom prst="rect">
            <a:avLst/>
          </a:prstGeom>
          <a:noFill/>
          <a:ln>
            <a:noFill/>
          </a:ln>
        </p:spPr>
        <p:txBody>
          <a:bodyPr spcFirstLastPara="1" wrap="square" lIns="255950" tIns="255950" rIns="255950" bIns="255950" anchor="t" anchorCtr="0">
            <a:noAutofit/>
          </a:bodyPr>
          <a:lstStyle>
            <a:lvl1pPr marL="457200" lvl="0" indent="-425450" algn="l">
              <a:lnSpc>
                <a:spcPct val="115000"/>
              </a:lnSpc>
              <a:spcBef>
                <a:spcPts val="0"/>
              </a:spcBef>
              <a:spcAft>
                <a:spcPts val="0"/>
              </a:spcAft>
              <a:buSzPts val="3100"/>
              <a:buChar char="●"/>
              <a:defRPr>
                <a:solidFill>
                  <a:schemeClr val="dk1"/>
                </a:solidFill>
              </a:defRPr>
            </a:lvl1pPr>
            <a:lvl2pPr marL="914400" lvl="1" indent="-425450" algn="l">
              <a:lnSpc>
                <a:spcPct val="115000"/>
              </a:lnSpc>
              <a:spcBef>
                <a:spcPts val="0"/>
              </a:spcBef>
              <a:spcAft>
                <a:spcPts val="0"/>
              </a:spcAft>
              <a:buSzPts val="3100"/>
              <a:buFont typeface="Arial"/>
              <a:buChar char="○"/>
              <a:defRPr>
                <a:solidFill>
                  <a:schemeClr val="dk1"/>
                </a:solidFill>
              </a:defRPr>
            </a:lvl2pPr>
            <a:lvl3pPr marL="1371600" lvl="2" indent="-425450" algn="l">
              <a:lnSpc>
                <a:spcPct val="115000"/>
              </a:lnSpc>
              <a:spcBef>
                <a:spcPts val="0"/>
              </a:spcBef>
              <a:spcAft>
                <a:spcPts val="0"/>
              </a:spcAft>
              <a:buSzPts val="3100"/>
              <a:buFont typeface="Arial"/>
              <a:buChar char="■"/>
              <a:defRPr>
                <a:solidFill>
                  <a:schemeClr val="dk1"/>
                </a:solidFill>
              </a:defRPr>
            </a:lvl3pPr>
            <a:lvl4pPr marL="1828800" lvl="3" indent="-425450" algn="l">
              <a:lnSpc>
                <a:spcPct val="115000"/>
              </a:lnSpc>
              <a:spcBef>
                <a:spcPts val="0"/>
              </a:spcBef>
              <a:spcAft>
                <a:spcPts val="0"/>
              </a:spcAft>
              <a:buSzPts val="3100"/>
              <a:buFont typeface="Arial"/>
              <a:buChar char="●"/>
              <a:defRPr>
                <a:solidFill>
                  <a:schemeClr val="dk1"/>
                </a:solidFill>
              </a:defRPr>
            </a:lvl4pPr>
            <a:lvl5pPr marL="2286000" lvl="4" indent="-425450" algn="l">
              <a:lnSpc>
                <a:spcPct val="115000"/>
              </a:lnSpc>
              <a:spcBef>
                <a:spcPts val="0"/>
              </a:spcBef>
              <a:spcAft>
                <a:spcPts val="0"/>
              </a:spcAft>
              <a:buSzPts val="3100"/>
              <a:buFont typeface="Arial"/>
              <a:buChar char="○"/>
              <a:defRPr>
                <a:solidFill>
                  <a:schemeClr val="dk1"/>
                </a:solidFill>
              </a:defRPr>
            </a:lvl5pPr>
            <a:lvl6pPr marL="2743200" lvl="5" indent="-425450" algn="l">
              <a:lnSpc>
                <a:spcPct val="115000"/>
              </a:lnSpc>
              <a:spcBef>
                <a:spcPts val="0"/>
              </a:spcBef>
              <a:spcAft>
                <a:spcPts val="0"/>
              </a:spcAft>
              <a:buSzPts val="3100"/>
              <a:buFont typeface="Arial"/>
              <a:buChar char="■"/>
              <a:defRPr>
                <a:solidFill>
                  <a:schemeClr val="dk1"/>
                </a:solidFill>
              </a:defRPr>
            </a:lvl6pPr>
            <a:lvl7pPr marL="3200400" lvl="6" indent="-425450" algn="l">
              <a:lnSpc>
                <a:spcPct val="115000"/>
              </a:lnSpc>
              <a:spcBef>
                <a:spcPts val="0"/>
              </a:spcBef>
              <a:spcAft>
                <a:spcPts val="0"/>
              </a:spcAft>
              <a:buSzPts val="3100"/>
              <a:buFont typeface="Arial"/>
              <a:buChar char="●"/>
              <a:defRPr>
                <a:solidFill>
                  <a:schemeClr val="dk1"/>
                </a:solidFill>
              </a:defRPr>
            </a:lvl7pPr>
            <a:lvl8pPr marL="3657600" lvl="7" indent="-425450" algn="l">
              <a:lnSpc>
                <a:spcPct val="115000"/>
              </a:lnSpc>
              <a:spcBef>
                <a:spcPts val="0"/>
              </a:spcBef>
              <a:spcAft>
                <a:spcPts val="0"/>
              </a:spcAft>
              <a:buSzPts val="3100"/>
              <a:buFont typeface="Arial"/>
              <a:buChar char="○"/>
              <a:defRPr>
                <a:solidFill>
                  <a:schemeClr val="dk1"/>
                </a:solidFill>
              </a:defRPr>
            </a:lvl8pPr>
            <a:lvl9pPr marL="4114800" lvl="8" indent="-425450" algn="l">
              <a:lnSpc>
                <a:spcPct val="115000"/>
              </a:lnSpc>
              <a:spcBef>
                <a:spcPts val="0"/>
              </a:spcBef>
              <a:spcAft>
                <a:spcPts val="0"/>
              </a:spcAft>
              <a:buSzPts val="3100"/>
              <a:buFont typeface="Arial"/>
              <a:buChar char="■"/>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551700" y="428300"/>
            <a:ext cx="15936600" cy="1737300"/>
          </a:xfrm>
          <a:prstGeom prst="rect">
            <a:avLst/>
          </a:prstGeom>
          <a:noFill/>
          <a:ln>
            <a:noFill/>
          </a:ln>
        </p:spPr>
        <p:txBody>
          <a:bodyPr spcFirstLastPara="1" wrap="square" lIns="255950" tIns="255950" rIns="255950" bIns="255950" anchor="t" anchorCtr="0">
            <a:noAutofit/>
          </a:bodyPr>
          <a:lstStyle>
            <a:lvl1pPr lvl="0" algn="ctr">
              <a:lnSpc>
                <a:spcPct val="115000"/>
              </a:lnSpc>
              <a:spcBef>
                <a:spcPts val="0"/>
              </a:spcBef>
              <a:spcAft>
                <a:spcPts val="0"/>
              </a:spcAft>
              <a:buSzPts val="7800"/>
              <a:buNone/>
              <a:defRPr/>
            </a:lvl1pPr>
            <a:lvl2pPr lvl="1" algn="l">
              <a:lnSpc>
                <a:spcPct val="100000"/>
              </a:lnSpc>
              <a:spcBef>
                <a:spcPts val="0"/>
              </a:spcBef>
              <a:spcAft>
                <a:spcPts val="0"/>
              </a:spcAft>
              <a:buSzPts val="7800"/>
              <a:buNone/>
              <a:defRPr/>
            </a:lvl2pPr>
            <a:lvl3pPr lvl="2" algn="l">
              <a:lnSpc>
                <a:spcPct val="100000"/>
              </a:lnSpc>
              <a:spcBef>
                <a:spcPts val="0"/>
              </a:spcBef>
              <a:spcAft>
                <a:spcPts val="0"/>
              </a:spcAft>
              <a:buSzPts val="7800"/>
              <a:buNone/>
              <a:defRPr/>
            </a:lvl3pPr>
            <a:lvl4pPr lvl="3" algn="l">
              <a:lnSpc>
                <a:spcPct val="100000"/>
              </a:lnSpc>
              <a:spcBef>
                <a:spcPts val="0"/>
              </a:spcBef>
              <a:spcAft>
                <a:spcPts val="0"/>
              </a:spcAft>
              <a:buSzPts val="7800"/>
              <a:buNone/>
              <a:defRPr/>
            </a:lvl4pPr>
            <a:lvl5pPr lvl="4" algn="l">
              <a:lnSpc>
                <a:spcPct val="100000"/>
              </a:lnSpc>
              <a:spcBef>
                <a:spcPts val="0"/>
              </a:spcBef>
              <a:spcAft>
                <a:spcPts val="0"/>
              </a:spcAft>
              <a:buSzPts val="7800"/>
              <a:buNone/>
              <a:defRPr/>
            </a:lvl5pPr>
            <a:lvl6pPr lvl="5" algn="l">
              <a:lnSpc>
                <a:spcPct val="100000"/>
              </a:lnSpc>
              <a:spcBef>
                <a:spcPts val="0"/>
              </a:spcBef>
              <a:spcAft>
                <a:spcPts val="0"/>
              </a:spcAft>
              <a:buSzPts val="7800"/>
              <a:buNone/>
              <a:defRPr/>
            </a:lvl6pPr>
            <a:lvl7pPr lvl="6" algn="l">
              <a:lnSpc>
                <a:spcPct val="100000"/>
              </a:lnSpc>
              <a:spcBef>
                <a:spcPts val="0"/>
              </a:spcBef>
              <a:spcAft>
                <a:spcPts val="0"/>
              </a:spcAft>
              <a:buSzPts val="7800"/>
              <a:buNone/>
              <a:defRPr/>
            </a:lvl7pPr>
            <a:lvl8pPr lvl="7" algn="l">
              <a:lnSpc>
                <a:spcPct val="100000"/>
              </a:lnSpc>
              <a:spcBef>
                <a:spcPts val="0"/>
              </a:spcBef>
              <a:spcAft>
                <a:spcPts val="0"/>
              </a:spcAft>
              <a:buSzPts val="7800"/>
              <a:buNone/>
              <a:defRPr/>
            </a:lvl8pPr>
            <a:lvl9pPr lvl="8" algn="l">
              <a:lnSpc>
                <a:spcPct val="100000"/>
              </a:lnSpc>
              <a:spcBef>
                <a:spcPts val="0"/>
              </a:spcBef>
              <a:spcAft>
                <a:spcPts val="0"/>
              </a:spcAft>
              <a:buSzPts val="7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6"/>
        <p:cNvGrpSpPr/>
        <p:nvPr/>
      </p:nvGrpSpPr>
      <p:grpSpPr>
        <a:xfrm>
          <a:off x="0" y="0"/>
          <a:ext cx="0" cy="0"/>
          <a:chOff x="0" y="0"/>
          <a:chExt cx="0" cy="0"/>
        </a:xfrm>
      </p:grpSpPr>
      <p:sp>
        <p:nvSpPr>
          <p:cNvPr id="27" name="Google Shape;27;p9"/>
          <p:cNvSpPr txBox="1">
            <a:spLocks noGrp="1"/>
          </p:cNvSpPr>
          <p:nvPr>
            <p:ph type="title"/>
          </p:nvPr>
        </p:nvSpPr>
        <p:spPr>
          <a:xfrm>
            <a:off x="3550950" y="1495097"/>
            <a:ext cx="15938100" cy="1737300"/>
          </a:xfrm>
          <a:prstGeom prst="rect">
            <a:avLst/>
          </a:prstGeom>
          <a:noFill/>
          <a:ln>
            <a:noFill/>
          </a:ln>
        </p:spPr>
        <p:txBody>
          <a:bodyPr spcFirstLastPara="1" wrap="square" lIns="255950" tIns="255950" rIns="255950" bIns="255950" anchor="t" anchorCtr="0">
            <a:noAutofit/>
          </a:bodyPr>
          <a:lstStyle>
            <a:lvl1pPr lvl="0" algn="ctr">
              <a:lnSpc>
                <a:spcPct val="115000"/>
              </a:lnSpc>
              <a:spcBef>
                <a:spcPts val="0"/>
              </a:spcBef>
              <a:spcAft>
                <a:spcPts val="0"/>
              </a:spcAft>
              <a:buSzPts val="7800"/>
              <a:buNone/>
              <a:defRPr/>
            </a:lvl1pPr>
            <a:lvl2pPr lvl="1" algn="l">
              <a:lnSpc>
                <a:spcPct val="100000"/>
              </a:lnSpc>
              <a:spcBef>
                <a:spcPts val="0"/>
              </a:spcBef>
              <a:spcAft>
                <a:spcPts val="0"/>
              </a:spcAft>
              <a:buSzPts val="7800"/>
              <a:buNone/>
              <a:defRPr/>
            </a:lvl2pPr>
            <a:lvl3pPr lvl="2" algn="l">
              <a:lnSpc>
                <a:spcPct val="100000"/>
              </a:lnSpc>
              <a:spcBef>
                <a:spcPts val="0"/>
              </a:spcBef>
              <a:spcAft>
                <a:spcPts val="0"/>
              </a:spcAft>
              <a:buSzPts val="7800"/>
              <a:buNone/>
              <a:defRPr/>
            </a:lvl3pPr>
            <a:lvl4pPr lvl="3" algn="l">
              <a:lnSpc>
                <a:spcPct val="100000"/>
              </a:lnSpc>
              <a:spcBef>
                <a:spcPts val="0"/>
              </a:spcBef>
              <a:spcAft>
                <a:spcPts val="0"/>
              </a:spcAft>
              <a:buSzPts val="7800"/>
              <a:buNone/>
              <a:defRPr/>
            </a:lvl4pPr>
            <a:lvl5pPr lvl="4" algn="l">
              <a:lnSpc>
                <a:spcPct val="100000"/>
              </a:lnSpc>
              <a:spcBef>
                <a:spcPts val="0"/>
              </a:spcBef>
              <a:spcAft>
                <a:spcPts val="0"/>
              </a:spcAft>
              <a:buSzPts val="7800"/>
              <a:buNone/>
              <a:defRPr/>
            </a:lvl5pPr>
            <a:lvl6pPr lvl="5" algn="l">
              <a:lnSpc>
                <a:spcPct val="100000"/>
              </a:lnSpc>
              <a:spcBef>
                <a:spcPts val="0"/>
              </a:spcBef>
              <a:spcAft>
                <a:spcPts val="0"/>
              </a:spcAft>
              <a:buSzPts val="7800"/>
              <a:buNone/>
              <a:defRPr/>
            </a:lvl6pPr>
            <a:lvl7pPr lvl="6" algn="l">
              <a:lnSpc>
                <a:spcPct val="100000"/>
              </a:lnSpc>
              <a:spcBef>
                <a:spcPts val="0"/>
              </a:spcBef>
              <a:spcAft>
                <a:spcPts val="0"/>
              </a:spcAft>
              <a:buSzPts val="7800"/>
              <a:buNone/>
              <a:defRPr/>
            </a:lvl7pPr>
            <a:lvl8pPr lvl="7" algn="l">
              <a:lnSpc>
                <a:spcPct val="100000"/>
              </a:lnSpc>
              <a:spcBef>
                <a:spcPts val="0"/>
              </a:spcBef>
              <a:spcAft>
                <a:spcPts val="0"/>
              </a:spcAft>
              <a:buSzPts val="7800"/>
              <a:buNone/>
              <a:defRPr/>
            </a:lvl8pPr>
            <a:lvl9pPr lvl="8" algn="l">
              <a:lnSpc>
                <a:spcPct val="100000"/>
              </a:lnSpc>
              <a:spcBef>
                <a:spcPts val="0"/>
              </a:spcBef>
              <a:spcAft>
                <a:spcPts val="0"/>
              </a:spcAft>
              <a:buSzPts val="7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785386" y="7225953"/>
            <a:ext cx="21469200" cy="2828100"/>
          </a:xfrm>
          <a:prstGeom prst="rect">
            <a:avLst/>
          </a:prstGeom>
          <a:noFill/>
          <a:ln>
            <a:noFill/>
          </a:ln>
        </p:spPr>
        <p:txBody>
          <a:bodyPr spcFirstLastPara="1" wrap="square" lIns="255950" tIns="255950" rIns="255950" bIns="255950" anchor="ctr" anchorCtr="0">
            <a:noAutofit/>
          </a:bodyPr>
          <a:lstStyle>
            <a:lvl1pPr lvl="0" algn="ctr">
              <a:lnSpc>
                <a:spcPct val="100000"/>
              </a:lnSpc>
              <a:spcBef>
                <a:spcPts val="0"/>
              </a:spcBef>
              <a:spcAft>
                <a:spcPts val="0"/>
              </a:spcAft>
              <a:buSzPts val="10100"/>
              <a:buNone/>
              <a:defRPr sz="10100"/>
            </a:lvl1pPr>
            <a:lvl2pPr lvl="1" algn="ctr">
              <a:lnSpc>
                <a:spcPct val="100000"/>
              </a:lnSpc>
              <a:spcBef>
                <a:spcPts val="0"/>
              </a:spcBef>
              <a:spcAft>
                <a:spcPts val="0"/>
              </a:spcAft>
              <a:buSzPts val="10100"/>
              <a:buNone/>
              <a:defRPr sz="10100"/>
            </a:lvl2pPr>
            <a:lvl3pPr lvl="2" algn="ctr">
              <a:lnSpc>
                <a:spcPct val="100000"/>
              </a:lnSpc>
              <a:spcBef>
                <a:spcPts val="0"/>
              </a:spcBef>
              <a:spcAft>
                <a:spcPts val="0"/>
              </a:spcAft>
              <a:buSzPts val="10100"/>
              <a:buNone/>
              <a:defRPr sz="10100"/>
            </a:lvl3pPr>
            <a:lvl4pPr lvl="3" algn="ctr">
              <a:lnSpc>
                <a:spcPct val="100000"/>
              </a:lnSpc>
              <a:spcBef>
                <a:spcPts val="0"/>
              </a:spcBef>
              <a:spcAft>
                <a:spcPts val="0"/>
              </a:spcAft>
              <a:buSzPts val="10100"/>
              <a:buNone/>
              <a:defRPr sz="10100"/>
            </a:lvl4pPr>
            <a:lvl5pPr lvl="4" algn="ctr">
              <a:lnSpc>
                <a:spcPct val="100000"/>
              </a:lnSpc>
              <a:spcBef>
                <a:spcPts val="0"/>
              </a:spcBef>
              <a:spcAft>
                <a:spcPts val="0"/>
              </a:spcAft>
              <a:buSzPts val="10100"/>
              <a:buNone/>
              <a:defRPr sz="10100"/>
            </a:lvl5pPr>
            <a:lvl6pPr lvl="5" algn="ctr">
              <a:lnSpc>
                <a:spcPct val="100000"/>
              </a:lnSpc>
              <a:spcBef>
                <a:spcPts val="0"/>
              </a:spcBef>
              <a:spcAft>
                <a:spcPts val="0"/>
              </a:spcAft>
              <a:buSzPts val="10100"/>
              <a:buNone/>
              <a:defRPr sz="10100"/>
            </a:lvl6pPr>
            <a:lvl7pPr lvl="6" algn="ctr">
              <a:lnSpc>
                <a:spcPct val="100000"/>
              </a:lnSpc>
              <a:spcBef>
                <a:spcPts val="0"/>
              </a:spcBef>
              <a:spcAft>
                <a:spcPts val="0"/>
              </a:spcAft>
              <a:buSzPts val="10100"/>
              <a:buNone/>
              <a:defRPr sz="10100"/>
            </a:lvl7pPr>
            <a:lvl8pPr lvl="7" algn="ctr">
              <a:lnSpc>
                <a:spcPct val="100000"/>
              </a:lnSpc>
              <a:spcBef>
                <a:spcPts val="0"/>
              </a:spcBef>
              <a:spcAft>
                <a:spcPts val="0"/>
              </a:spcAft>
              <a:buSzPts val="10100"/>
              <a:buNone/>
              <a:defRPr sz="10100"/>
            </a:lvl8pPr>
            <a:lvl9pPr lvl="8" algn="ctr">
              <a:lnSpc>
                <a:spcPct val="100000"/>
              </a:lnSpc>
              <a:spcBef>
                <a:spcPts val="0"/>
              </a:spcBef>
              <a:spcAft>
                <a:spcPts val="0"/>
              </a:spcAft>
              <a:buSzPts val="10100"/>
              <a:buNone/>
              <a:defRPr sz="10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11"/>
          <p:cNvSpPr txBox="1">
            <a:spLocks noGrp="1"/>
          </p:cNvSpPr>
          <p:nvPr>
            <p:ph type="body" idx="1"/>
          </p:nvPr>
        </p:nvSpPr>
        <p:spPr>
          <a:xfrm>
            <a:off x="785386" y="3871832"/>
            <a:ext cx="10078500" cy="11477700"/>
          </a:xfrm>
          <a:prstGeom prst="rect">
            <a:avLst/>
          </a:prstGeom>
          <a:noFill/>
          <a:ln>
            <a:noFill/>
          </a:ln>
        </p:spPr>
        <p:txBody>
          <a:bodyPr spcFirstLastPara="1" wrap="square" lIns="255950" tIns="255950" rIns="255950" bIns="255950" anchor="t" anchorCtr="0">
            <a:noAutofit/>
          </a:bodyPr>
          <a:lstStyle>
            <a:lvl1pPr marL="457200" lvl="0" indent="-476250" algn="l">
              <a:lnSpc>
                <a:spcPct val="115000"/>
              </a:lnSpc>
              <a:spcBef>
                <a:spcPts val="0"/>
              </a:spcBef>
              <a:spcAft>
                <a:spcPts val="0"/>
              </a:spcAft>
              <a:buSzPts val="3900"/>
              <a:buChar char="●"/>
              <a:defRPr sz="3900"/>
            </a:lvl1pPr>
            <a:lvl2pPr marL="914400" lvl="1" indent="-444500" algn="l">
              <a:lnSpc>
                <a:spcPct val="115000"/>
              </a:lnSpc>
              <a:spcBef>
                <a:spcPts val="0"/>
              </a:spcBef>
              <a:spcAft>
                <a:spcPts val="0"/>
              </a:spcAft>
              <a:buSzPts val="3400"/>
              <a:buChar char="○"/>
              <a:defRPr sz="3400"/>
            </a:lvl2pPr>
            <a:lvl3pPr marL="1371600" lvl="2" indent="-444500" algn="l">
              <a:lnSpc>
                <a:spcPct val="115000"/>
              </a:lnSpc>
              <a:spcBef>
                <a:spcPts val="0"/>
              </a:spcBef>
              <a:spcAft>
                <a:spcPts val="0"/>
              </a:spcAft>
              <a:buSzPts val="3400"/>
              <a:buChar char="■"/>
              <a:defRPr sz="3400"/>
            </a:lvl3pPr>
            <a:lvl4pPr marL="1828800" lvl="3" indent="-444500" algn="l">
              <a:lnSpc>
                <a:spcPct val="115000"/>
              </a:lnSpc>
              <a:spcBef>
                <a:spcPts val="0"/>
              </a:spcBef>
              <a:spcAft>
                <a:spcPts val="0"/>
              </a:spcAft>
              <a:buSzPts val="3400"/>
              <a:buChar char="●"/>
              <a:defRPr sz="3400"/>
            </a:lvl4pPr>
            <a:lvl5pPr marL="2286000" lvl="4" indent="-444500" algn="l">
              <a:lnSpc>
                <a:spcPct val="115000"/>
              </a:lnSpc>
              <a:spcBef>
                <a:spcPts val="0"/>
              </a:spcBef>
              <a:spcAft>
                <a:spcPts val="0"/>
              </a:spcAft>
              <a:buSzPts val="3400"/>
              <a:buChar char="○"/>
              <a:defRPr sz="3400"/>
            </a:lvl5pPr>
            <a:lvl6pPr marL="2743200" lvl="5" indent="-444500" algn="l">
              <a:lnSpc>
                <a:spcPct val="115000"/>
              </a:lnSpc>
              <a:spcBef>
                <a:spcPts val="0"/>
              </a:spcBef>
              <a:spcAft>
                <a:spcPts val="0"/>
              </a:spcAft>
              <a:buSzPts val="3400"/>
              <a:buChar char="■"/>
              <a:defRPr sz="3400"/>
            </a:lvl6pPr>
            <a:lvl7pPr marL="3200400" lvl="6" indent="-444500" algn="l">
              <a:lnSpc>
                <a:spcPct val="115000"/>
              </a:lnSpc>
              <a:spcBef>
                <a:spcPts val="0"/>
              </a:spcBef>
              <a:spcAft>
                <a:spcPts val="0"/>
              </a:spcAft>
              <a:buSzPts val="3400"/>
              <a:buChar char="●"/>
              <a:defRPr sz="3400"/>
            </a:lvl7pPr>
            <a:lvl8pPr marL="3657600" lvl="7" indent="-444500" algn="l">
              <a:lnSpc>
                <a:spcPct val="115000"/>
              </a:lnSpc>
              <a:spcBef>
                <a:spcPts val="0"/>
              </a:spcBef>
              <a:spcAft>
                <a:spcPts val="0"/>
              </a:spcAft>
              <a:buSzPts val="3400"/>
              <a:buChar char="○"/>
              <a:defRPr sz="3400"/>
            </a:lvl8pPr>
            <a:lvl9pPr marL="4114800" lvl="8" indent="-444500" algn="l">
              <a:lnSpc>
                <a:spcPct val="115000"/>
              </a:lnSpc>
              <a:spcBef>
                <a:spcPts val="0"/>
              </a:spcBef>
              <a:spcAft>
                <a:spcPts val="0"/>
              </a:spcAft>
              <a:buSzPts val="3400"/>
              <a:buChar char="■"/>
              <a:defRPr sz="3400"/>
            </a:lvl9pPr>
          </a:lstStyle>
          <a:p>
            <a:endParaRPr/>
          </a:p>
        </p:txBody>
      </p:sp>
      <p:sp>
        <p:nvSpPr>
          <p:cNvPr id="32" name="Google Shape;32;p11"/>
          <p:cNvSpPr txBox="1">
            <a:spLocks noGrp="1"/>
          </p:cNvSpPr>
          <p:nvPr>
            <p:ph type="body" idx="2"/>
          </p:nvPr>
        </p:nvSpPr>
        <p:spPr>
          <a:xfrm>
            <a:off x="12176126" y="3871832"/>
            <a:ext cx="10078500" cy="11477700"/>
          </a:xfrm>
          <a:prstGeom prst="rect">
            <a:avLst/>
          </a:prstGeom>
          <a:noFill/>
          <a:ln>
            <a:noFill/>
          </a:ln>
        </p:spPr>
        <p:txBody>
          <a:bodyPr spcFirstLastPara="1" wrap="square" lIns="255950" tIns="255950" rIns="255950" bIns="255950" anchor="t" anchorCtr="0">
            <a:noAutofit/>
          </a:bodyPr>
          <a:lstStyle>
            <a:lvl1pPr marL="457200" lvl="0" indent="-476250" algn="l">
              <a:lnSpc>
                <a:spcPct val="115000"/>
              </a:lnSpc>
              <a:spcBef>
                <a:spcPts val="0"/>
              </a:spcBef>
              <a:spcAft>
                <a:spcPts val="0"/>
              </a:spcAft>
              <a:buSzPts val="3900"/>
              <a:buChar char="●"/>
              <a:defRPr sz="3900"/>
            </a:lvl1pPr>
            <a:lvl2pPr marL="914400" lvl="1" indent="-444500" algn="l">
              <a:lnSpc>
                <a:spcPct val="115000"/>
              </a:lnSpc>
              <a:spcBef>
                <a:spcPts val="0"/>
              </a:spcBef>
              <a:spcAft>
                <a:spcPts val="0"/>
              </a:spcAft>
              <a:buSzPts val="3400"/>
              <a:buChar char="○"/>
              <a:defRPr sz="3400"/>
            </a:lvl2pPr>
            <a:lvl3pPr marL="1371600" lvl="2" indent="-444500" algn="l">
              <a:lnSpc>
                <a:spcPct val="115000"/>
              </a:lnSpc>
              <a:spcBef>
                <a:spcPts val="0"/>
              </a:spcBef>
              <a:spcAft>
                <a:spcPts val="0"/>
              </a:spcAft>
              <a:buSzPts val="3400"/>
              <a:buChar char="■"/>
              <a:defRPr sz="3400"/>
            </a:lvl3pPr>
            <a:lvl4pPr marL="1828800" lvl="3" indent="-444500" algn="l">
              <a:lnSpc>
                <a:spcPct val="115000"/>
              </a:lnSpc>
              <a:spcBef>
                <a:spcPts val="0"/>
              </a:spcBef>
              <a:spcAft>
                <a:spcPts val="0"/>
              </a:spcAft>
              <a:buSzPts val="3400"/>
              <a:buChar char="●"/>
              <a:defRPr sz="3400"/>
            </a:lvl4pPr>
            <a:lvl5pPr marL="2286000" lvl="4" indent="-444500" algn="l">
              <a:lnSpc>
                <a:spcPct val="115000"/>
              </a:lnSpc>
              <a:spcBef>
                <a:spcPts val="0"/>
              </a:spcBef>
              <a:spcAft>
                <a:spcPts val="0"/>
              </a:spcAft>
              <a:buSzPts val="3400"/>
              <a:buChar char="○"/>
              <a:defRPr sz="3400"/>
            </a:lvl5pPr>
            <a:lvl6pPr marL="2743200" lvl="5" indent="-444500" algn="l">
              <a:lnSpc>
                <a:spcPct val="115000"/>
              </a:lnSpc>
              <a:spcBef>
                <a:spcPts val="0"/>
              </a:spcBef>
              <a:spcAft>
                <a:spcPts val="0"/>
              </a:spcAft>
              <a:buSzPts val="3400"/>
              <a:buChar char="■"/>
              <a:defRPr sz="3400"/>
            </a:lvl6pPr>
            <a:lvl7pPr marL="3200400" lvl="6" indent="-444500" algn="l">
              <a:lnSpc>
                <a:spcPct val="115000"/>
              </a:lnSpc>
              <a:spcBef>
                <a:spcPts val="0"/>
              </a:spcBef>
              <a:spcAft>
                <a:spcPts val="0"/>
              </a:spcAft>
              <a:buSzPts val="3400"/>
              <a:buChar char="●"/>
              <a:defRPr sz="3400"/>
            </a:lvl7pPr>
            <a:lvl8pPr marL="3657600" lvl="7" indent="-444500" algn="l">
              <a:lnSpc>
                <a:spcPct val="115000"/>
              </a:lnSpc>
              <a:spcBef>
                <a:spcPts val="0"/>
              </a:spcBef>
              <a:spcAft>
                <a:spcPts val="0"/>
              </a:spcAft>
              <a:buSzPts val="3400"/>
              <a:buChar char="○"/>
              <a:defRPr sz="3400"/>
            </a:lvl8pPr>
            <a:lvl9pPr marL="4114800" lvl="8" indent="-444500" algn="l">
              <a:lnSpc>
                <a:spcPct val="115000"/>
              </a:lnSpc>
              <a:spcBef>
                <a:spcPts val="0"/>
              </a:spcBef>
              <a:spcAft>
                <a:spcPts val="0"/>
              </a:spcAft>
              <a:buSzPts val="3400"/>
              <a:buChar char="■"/>
              <a:defRPr sz="3400"/>
            </a:lvl9pPr>
          </a:lstStyle>
          <a:p>
            <a:endParaRPr/>
          </a:p>
        </p:txBody>
      </p:sp>
      <p:sp>
        <p:nvSpPr>
          <p:cNvPr id="33" name="Google Shape;33;p11"/>
          <p:cNvSpPr txBox="1">
            <a:spLocks noGrp="1"/>
          </p:cNvSpPr>
          <p:nvPr>
            <p:ph type="title"/>
          </p:nvPr>
        </p:nvSpPr>
        <p:spPr>
          <a:xfrm>
            <a:off x="785386" y="1495097"/>
            <a:ext cx="21469200" cy="1923900"/>
          </a:xfrm>
          <a:prstGeom prst="rect">
            <a:avLst/>
          </a:prstGeom>
          <a:noFill/>
          <a:ln>
            <a:noFill/>
          </a:ln>
        </p:spPr>
        <p:txBody>
          <a:bodyPr spcFirstLastPara="1" wrap="square" lIns="255950" tIns="255950" rIns="255950" bIns="255950" anchor="t" anchorCtr="0">
            <a:noAutofit/>
          </a:bodyPr>
          <a:lstStyle>
            <a:lvl1pPr lvl="0" algn="ctr">
              <a:lnSpc>
                <a:spcPct val="100000"/>
              </a:lnSpc>
              <a:spcBef>
                <a:spcPts val="0"/>
              </a:spcBef>
              <a:spcAft>
                <a:spcPts val="0"/>
              </a:spcAft>
              <a:buSzPts val="7800"/>
              <a:buNone/>
              <a:defRPr/>
            </a:lvl1pPr>
            <a:lvl2pPr lvl="1" algn="l">
              <a:lnSpc>
                <a:spcPct val="100000"/>
              </a:lnSpc>
              <a:spcBef>
                <a:spcPts val="0"/>
              </a:spcBef>
              <a:spcAft>
                <a:spcPts val="0"/>
              </a:spcAft>
              <a:buSzPts val="7800"/>
              <a:buNone/>
              <a:defRPr/>
            </a:lvl2pPr>
            <a:lvl3pPr lvl="2" algn="l">
              <a:lnSpc>
                <a:spcPct val="100000"/>
              </a:lnSpc>
              <a:spcBef>
                <a:spcPts val="0"/>
              </a:spcBef>
              <a:spcAft>
                <a:spcPts val="0"/>
              </a:spcAft>
              <a:buSzPts val="7800"/>
              <a:buNone/>
              <a:defRPr/>
            </a:lvl3pPr>
            <a:lvl4pPr lvl="3" algn="l">
              <a:lnSpc>
                <a:spcPct val="100000"/>
              </a:lnSpc>
              <a:spcBef>
                <a:spcPts val="0"/>
              </a:spcBef>
              <a:spcAft>
                <a:spcPts val="0"/>
              </a:spcAft>
              <a:buSzPts val="7800"/>
              <a:buNone/>
              <a:defRPr/>
            </a:lvl4pPr>
            <a:lvl5pPr lvl="4" algn="l">
              <a:lnSpc>
                <a:spcPct val="100000"/>
              </a:lnSpc>
              <a:spcBef>
                <a:spcPts val="0"/>
              </a:spcBef>
              <a:spcAft>
                <a:spcPts val="0"/>
              </a:spcAft>
              <a:buSzPts val="7800"/>
              <a:buNone/>
              <a:defRPr/>
            </a:lvl5pPr>
            <a:lvl6pPr lvl="5" algn="l">
              <a:lnSpc>
                <a:spcPct val="100000"/>
              </a:lnSpc>
              <a:spcBef>
                <a:spcPts val="0"/>
              </a:spcBef>
              <a:spcAft>
                <a:spcPts val="0"/>
              </a:spcAft>
              <a:buSzPts val="7800"/>
              <a:buNone/>
              <a:defRPr/>
            </a:lvl6pPr>
            <a:lvl7pPr lvl="6" algn="l">
              <a:lnSpc>
                <a:spcPct val="100000"/>
              </a:lnSpc>
              <a:spcBef>
                <a:spcPts val="0"/>
              </a:spcBef>
              <a:spcAft>
                <a:spcPts val="0"/>
              </a:spcAft>
              <a:buSzPts val="7800"/>
              <a:buNone/>
              <a:defRPr/>
            </a:lvl7pPr>
            <a:lvl8pPr lvl="7" algn="l">
              <a:lnSpc>
                <a:spcPct val="100000"/>
              </a:lnSpc>
              <a:spcBef>
                <a:spcPts val="0"/>
              </a:spcBef>
              <a:spcAft>
                <a:spcPts val="0"/>
              </a:spcAft>
              <a:buSzPts val="7800"/>
              <a:buNone/>
              <a:defRPr/>
            </a:lvl8pPr>
            <a:lvl9pPr lvl="8" algn="l">
              <a:lnSpc>
                <a:spcPct val="100000"/>
              </a:lnSpc>
              <a:spcBef>
                <a:spcPts val="0"/>
              </a:spcBef>
              <a:spcAft>
                <a:spcPts val="0"/>
              </a:spcAft>
              <a:buSzPts val="7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12"/>
          <p:cNvSpPr txBox="1">
            <a:spLocks noGrp="1"/>
          </p:cNvSpPr>
          <p:nvPr>
            <p:ph type="body" idx="1"/>
          </p:nvPr>
        </p:nvSpPr>
        <p:spPr>
          <a:xfrm>
            <a:off x="785386" y="4668472"/>
            <a:ext cx="7075200" cy="10681500"/>
          </a:xfrm>
          <a:prstGeom prst="rect">
            <a:avLst/>
          </a:prstGeom>
          <a:noFill/>
          <a:ln>
            <a:noFill/>
          </a:ln>
        </p:spPr>
        <p:txBody>
          <a:bodyPr spcFirstLastPara="1" wrap="square" lIns="255950" tIns="255950" rIns="255950" bIns="255950" anchor="t" anchorCtr="0">
            <a:noAutofit/>
          </a:bodyPr>
          <a:lstStyle>
            <a:lvl1pPr marL="457200" lvl="0" indent="-444500" algn="l">
              <a:lnSpc>
                <a:spcPct val="115000"/>
              </a:lnSpc>
              <a:spcBef>
                <a:spcPts val="0"/>
              </a:spcBef>
              <a:spcAft>
                <a:spcPts val="0"/>
              </a:spcAft>
              <a:buSzPts val="3400"/>
              <a:buChar char="●"/>
              <a:defRPr sz="3400"/>
            </a:lvl1pPr>
            <a:lvl2pPr marL="914400" lvl="1" indent="-444500" algn="l">
              <a:lnSpc>
                <a:spcPct val="115000"/>
              </a:lnSpc>
              <a:spcBef>
                <a:spcPts val="0"/>
              </a:spcBef>
              <a:spcAft>
                <a:spcPts val="0"/>
              </a:spcAft>
              <a:buSzPts val="3400"/>
              <a:buChar char="○"/>
              <a:defRPr sz="3400"/>
            </a:lvl2pPr>
            <a:lvl3pPr marL="1371600" lvl="2" indent="-444500" algn="l">
              <a:lnSpc>
                <a:spcPct val="115000"/>
              </a:lnSpc>
              <a:spcBef>
                <a:spcPts val="0"/>
              </a:spcBef>
              <a:spcAft>
                <a:spcPts val="0"/>
              </a:spcAft>
              <a:buSzPts val="3400"/>
              <a:buChar char="■"/>
              <a:defRPr sz="3400"/>
            </a:lvl3pPr>
            <a:lvl4pPr marL="1828800" lvl="3" indent="-444500" algn="l">
              <a:lnSpc>
                <a:spcPct val="115000"/>
              </a:lnSpc>
              <a:spcBef>
                <a:spcPts val="0"/>
              </a:spcBef>
              <a:spcAft>
                <a:spcPts val="0"/>
              </a:spcAft>
              <a:buSzPts val="3400"/>
              <a:buChar char="●"/>
              <a:defRPr sz="3400"/>
            </a:lvl4pPr>
            <a:lvl5pPr marL="2286000" lvl="4" indent="-444500" algn="l">
              <a:lnSpc>
                <a:spcPct val="115000"/>
              </a:lnSpc>
              <a:spcBef>
                <a:spcPts val="0"/>
              </a:spcBef>
              <a:spcAft>
                <a:spcPts val="0"/>
              </a:spcAft>
              <a:buSzPts val="3400"/>
              <a:buChar char="○"/>
              <a:defRPr sz="3400"/>
            </a:lvl5pPr>
            <a:lvl6pPr marL="2743200" lvl="5" indent="-444500" algn="l">
              <a:lnSpc>
                <a:spcPct val="115000"/>
              </a:lnSpc>
              <a:spcBef>
                <a:spcPts val="0"/>
              </a:spcBef>
              <a:spcAft>
                <a:spcPts val="0"/>
              </a:spcAft>
              <a:buSzPts val="3400"/>
              <a:buChar char="■"/>
              <a:defRPr sz="3400"/>
            </a:lvl6pPr>
            <a:lvl7pPr marL="3200400" lvl="6" indent="-444500" algn="l">
              <a:lnSpc>
                <a:spcPct val="115000"/>
              </a:lnSpc>
              <a:spcBef>
                <a:spcPts val="0"/>
              </a:spcBef>
              <a:spcAft>
                <a:spcPts val="0"/>
              </a:spcAft>
              <a:buSzPts val="3400"/>
              <a:buChar char="●"/>
              <a:defRPr sz="3400"/>
            </a:lvl7pPr>
            <a:lvl8pPr marL="3657600" lvl="7" indent="-444500" algn="l">
              <a:lnSpc>
                <a:spcPct val="115000"/>
              </a:lnSpc>
              <a:spcBef>
                <a:spcPts val="0"/>
              </a:spcBef>
              <a:spcAft>
                <a:spcPts val="0"/>
              </a:spcAft>
              <a:buSzPts val="3400"/>
              <a:buChar char="○"/>
              <a:defRPr sz="3400"/>
            </a:lvl8pPr>
            <a:lvl9pPr marL="4114800" lvl="8" indent="-444500" algn="l">
              <a:lnSpc>
                <a:spcPct val="115000"/>
              </a:lnSpc>
              <a:spcBef>
                <a:spcPts val="0"/>
              </a:spcBef>
              <a:spcAft>
                <a:spcPts val="0"/>
              </a:spcAft>
              <a:buSzPts val="3400"/>
              <a:buChar char="■"/>
              <a:defRPr sz="3400"/>
            </a:lvl9pPr>
          </a:lstStyle>
          <a:p>
            <a:endParaRPr/>
          </a:p>
        </p:txBody>
      </p:sp>
      <p:sp>
        <p:nvSpPr>
          <p:cNvPr id="36" name="Google Shape;36;p12"/>
          <p:cNvSpPr txBox="1">
            <a:spLocks noGrp="1"/>
          </p:cNvSpPr>
          <p:nvPr>
            <p:ph type="title"/>
          </p:nvPr>
        </p:nvSpPr>
        <p:spPr>
          <a:xfrm>
            <a:off x="785386" y="1495097"/>
            <a:ext cx="21469200" cy="1923900"/>
          </a:xfrm>
          <a:prstGeom prst="rect">
            <a:avLst/>
          </a:prstGeom>
          <a:noFill/>
          <a:ln>
            <a:noFill/>
          </a:ln>
        </p:spPr>
        <p:txBody>
          <a:bodyPr spcFirstLastPara="1" wrap="square" lIns="255950" tIns="255950" rIns="255950" bIns="255950" anchor="t" anchorCtr="0">
            <a:noAutofit/>
          </a:bodyPr>
          <a:lstStyle>
            <a:lvl1pPr lvl="0" algn="ctr">
              <a:lnSpc>
                <a:spcPct val="100000"/>
              </a:lnSpc>
              <a:spcBef>
                <a:spcPts val="0"/>
              </a:spcBef>
              <a:spcAft>
                <a:spcPts val="0"/>
              </a:spcAft>
              <a:buSzPts val="7800"/>
              <a:buNone/>
              <a:defRPr/>
            </a:lvl1pPr>
            <a:lvl2pPr lvl="1" algn="l">
              <a:lnSpc>
                <a:spcPct val="100000"/>
              </a:lnSpc>
              <a:spcBef>
                <a:spcPts val="0"/>
              </a:spcBef>
              <a:spcAft>
                <a:spcPts val="0"/>
              </a:spcAft>
              <a:buSzPts val="7800"/>
              <a:buNone/>
              <a:defRPr/>
            </a:lvl2pPr>
            <a:lvl3pPr lvl="2" algn="l">
              <a:lnSpc>
                <a:spcPct val="100000"/>
              </a:lnSpc>
              <a:spcBef>
                <a:spcPts val="0"/>
              </a:spcBef>
              <a:spcAft>
                <a:spcPts val="0"/>
              </a:spcAft>
              <a:buSzPts val="7800"/>
              <a:buNone/>
              <a:defRPr/>
            </a:lvl3pPr>
            <a:lvl4pPr lvl="3" algn="l">
              <a:lnSpc>
                <a:spcPct val="100000"/>
              </a:lnSpc>
              <a:spcBef>
                <a:spcPts val="0"/>
              </a:spcBef>
              <a:spcAft>
                <a:spcPts val="0"/>
              </a:spcAft>
              <a:buSzPts val="7800"/>
              <a:buNone/>
              <a:defRPr/>
            </a:lvl4pPr>
            <a:lvl5pPr lvl="4" algn="l">
              <a:lnSpc>
                <a:spcPct val="100000"/>
              </a:lnSpc>
              <a:spcBef>
                <a:spcPts val="0"/>
              </a:spcBef>
              <a:spcAft>
                <a:spcPts val="0"/>
              </a:spcAft>
              <a:buSzPts val="7800"/>
              <a:buNone/>
              <a:defRPr/>
            </a:lvl5pPr>
            <a:lvl6pPr lvl="5" algn="l">
              <a:lnSpc>
                <a:spcPct val="100000"/>
              </a:lnSpc>
              <a:spcBef>
                <a:spcPts val="0"/>
              </a:spcBef>
              <a:spcAft>
                <a:spcPts val="0"/>
              </a:spcAft>
              <a:buSzPts val="7800"/>
              <a:buNone/>
              <a:defRPr/>
            </a:lvl6pPr>
            <a:lvl7pPr lvl="6" algn="l">
              <a:lnSpc>
                <a:spcPct val="100000"/>
              </a:lnSpc>
              <a:spcBef>
                <a:spcPts val="0"/>
              </a:spcBef>
              <a:spcAft>
                <a:spcPts val="0"/>
              </a:spcAft>
              <a:buSzPts val="7800"/>
              <a:buNone/>
              <a:defRPr/>
            </a:lvl7pPr>
            <a:lvl8pPr lvl="7" algn="l">
              <a:lnSpc>
                <a:spcPct val="100000"/>
              </a:lnSpc>
              <a:spcBef>
                <a:spcPts val="0"/>
              </a:spcBef>
              <a:spcAft>
                <a:spcPts val="0"/>
              </a:spcAft>
              <a:buSzPts val="7800"/>
              <a:buNone/>
              <a:defRPr/>
            </a:lvl8pPr>
            <a:lvl9pPr lvl="8" algn="l">
              <a:lnSpc>
                <a:spcPct val="100000"/>
              </a:lnSpc>
              <a:spcBef>
                <a:spcPts val="0"/>
              </a:spcBef>
              <a:spcAft>
                <a:spcPts val="0"/>
              </a:spcAft>
              <a:buSzPts val="7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1235276" y="1512315"/>
            <a:ext cx="16044900" cy="13743300"/>
          </a:xfrm>
          <a:prstGeom prst="rect">
            <a:avLst/>
          </a:prstGeom>
          <a:noFill/>
          <a:ln>
            <a:noFill/>
          </a:ln>
        </p:spPr>
        <p:txBody>
          <a:bodyPr spcFirstLastPara="1" wrap="square" lIns="255950" tIns="255950" rIns="255950" bIns="255950" anchor="ctr" anchorCtr="0">
            <a:noAutofit/>
          </a:bodyPr>
          <a:lstStyle>
            <a:lvl1pPr lvl="0" algn="ctr">
              <a:lnSpc>
                <a:spcPct val="100000"/>
              </a:lnSpc>
              <a:spcBef>
                <a:spcPts val="0"/>
              </a:spcBef>
              <a:spcAft>
                <a:spcPts val="0"/>
              </a:spcAft>
              <a:buSzPts val="13400"/>
              <a:buNone/>
              <a:defRPr sz="13400"/>
            </a:lvl1pPr>
            <a:lvl2pPr lvl="1" algn="l">
              <a:lnSpc>
                <a:spcPct val="100000"/>
              </a:lnSpc>
              <a:spcBef>
                <a:spcPts val="0"/>
              </a:spcBef>
              <a:spcAft>
                <a:spcPts val="0"/>
              </a:spcAft>
              <a:buSzPts val="13400"/>
              <a:buNone/>
              <a:defRPr sz="13400"/>
            </a:lvl2pPr>
            <a:lvl3pPr lvl="2" algn="l">
              <a:lnSpc>
                <a:spcPct val="100000"/>
              </a:lnSpc>
              <a:spcBef>
                <a:spcPts val="0"/>
              </a:spcBef>
              <a:spcAft>
                <a:spcPts val="0"/>
              </a:spcAft>
              <a:buSzPts val="13400"/>
              <a:buNone/>
              <a:defRPr sz="13400"/>
            </a:lvl3pPr>
            <a:lvl4pPr lvl="3" algn="l">
              <a:lnSpc>
                <a:spcPct val="100000"/>
              </a:lnSpc>
              <a:spcBef>
                <a:spcPts val="0"/>
              </a:spcBef>
              <a:spcAft>
                <a:spcPts val="0"/>
              </a:spcAft>
              <a:buSzPts val="13400"/>
              <a:buNone/>
              <a:defRPr sz="13400"/>
            </a:lvl4pPr>
            <a:lvl5pPr lvl="4" algn="l">
              <a:lnSpc>
                <a:spcPct val="100000"/>
              </a:lnSpc>
              <a:spcBef>
                <a:spcPts val="0"/>
              </a:spcBef>
              <a:spcAft>
                <a:spcPts val="0"/>
              </a:spcAft>
              <a:buSzPts val="13400"/>
              <a:buNone/>
              <a:defRPr sz="13400"/>
            </a:lvl5pPr>
            <a:lvl6pPr lvl="5" algn="l">
              <a:lnSpc>
                <a:spcPct val="100000"/>
              </a:lnSpc>
              <a:spcBef>
                <a:spcPts val="0"/>
              </a:spcBef>
              <a:spcAft>
                <a:spcPts val="0"/>
              </a:spcAft>
              <a:buSzPts val="13400"/>
              <a:buNone/>
              <a:defRPr sz="13400"/>
            </a:lvl6pPr>
            <a:lvl7pPr lvl="6" algn="l">
              <a:lnSpc>
                <a:spcPct val="100000"/>
              </a:lnSpc>
              <a:spcBef>
                <a:spcPts val="0"/>
              </a:spcBef>
              <a:spcAft>
                <a:spcPts val="0"/>
              </a:spcAft>
              <a:buSzPts val="13400"/>
              <a:buNone/>
              <a:defRPr sz="13400"/>
            </a:lvl7pPr>
            <a:lvl8pPr lvl="7" algn="l">
              <a:lnSpc>
                <a:spcPct val="100000"/>
              </a:lnSpc>
              <a:spcBef>
                <a:spcPts val="0"/>
              </a:spcBef>
              <a:spcAft>
                <a:spcPts val="0"/>
              </a:spcAft>
              <a:buSzPts val="13400"/>
              <a:buNone/>
              <a:defRPr sz="13400"/>
            </a:lvl8pPr>
            <a:lvl9pPr lvl="8" algn="l">
              <a:lnSpc>
                <a:spcPct val="100000"/>
              </a:lnSpc>
              <a:spcBef>
                <a:spcPts val="0"/>
              </a:spcBef>
              <a:spcAft>
                <a:spcPts val="0"/>
              </a:spcAft>
              <a:buSzPts val="13400"/>
              <a:buNone/>
              <a:defRPr sz="13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5386" y="1495097"/>
            <a:ext cx="21469200" cy="1923900"/>
          </a:xfrm>
          <a:prstGeom prst="rect">
            <a:avLst/>
          </a:prstGeom>
          <a:noFill/>
          <a:ln>
            <a:noFill/>
          </a:ln>
        </p:spPr>
        <p:txBody>
          <a:bodyPr spcFirstLastPara="1" wrap="square" lIns="255950" tIns="255950" rIns="255950" bIns="255950" anchor="t" anchorCtr="0">
            <a:noAutofit/>
          </a:bodyPr>
          <a:lstStyle>
            <a:lvl1pPr marR="0" lvl="0" algn="ctr" rtl="0">
              <a:lnSpc>
                <a:spcPct val="100000"/>
              </a:lnSpc>
              <a:spcBef>
                <a:spcPts val="0"/>
              </a:spcBef>
              <a:spcAft>
                <a:spcPts val="0"/>
              </a:spcAft>
              <a:buClr>
                <a:schemeClr val="dk1"/>
              </a:buClr>
              <a:buSzPts val="7800"/>
              <a:buFont typeface="Poiret One"/>
              <a:buNone/>
              <a:defRPr sz="78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85386" y="3871832"/>
            <a:ext cx="21469200" cy="11477700"/>
          </a:xfrm>
          <a:prstGeom prst="rect">
            <a:avLst/>
          </a:prstGeom>
          <a:noFill/>
          <a:ln>
            <a:noFill/>
          </a:ln>
        </p:spPr>
        <p:txBody>
          <a:bodyPr spcFirstLastPara="1" wrap="square" lIns="255950" tIns="255950" rIns="255950" bIns="255950" anchor="t" anchorCtr="0">
            <a:noAutofit/>
          </a:bodyPr>
          <a:lstStyle>
            <a:lvl1pPr marL="457200" marR="0" lvl="0" indent="-469900" algn="l" rtl="0">
              <a:lnSpc>
                <a:spcPct val="115000"/>
              </a:lnSpc>
              <a:spcBef>
                <a:spcPts val="0"/>
              </a:spcBef>
              <a:spcAft>
                <a:spcPts val="0"/>
              </a:spcAft>
              <a:buClr>
                <a:schemeClr val="dk1"/>
              </a:buClr>
              <a:buSzPts val="3800"/>
              <a:buFont typeface="Poppins"/>
              <a:buChar char="●"/>
              <a:defRPr sz="3800" b="0" i="0" u="none" strike="noStrike" cap="none">
                <a:solidFill>
                  <a:schemeClr val="dk1"/>
                </a:solidFill>
                <a:latin typeface="Poppins"/>
                <a:ea typeface="Poppins"/>
                <a:cs typeface="Poppins"/>
                <a:sym typeface="Poppins"/>
              </a:defRPr>
            </a:lvl1pPr>
            <a:lvl2pPr marL="914400" marR="0" lvl="1" indent="-469900" algn="l" rtl="0">
              <a:lnSpc>
                <a:spcPct val="115000"/>
              </a:lnSpc>
              <a:spcBef>
                <a:spcPts val="0"/>
              </a:spcBef>
              <a:spcAft>
                <a:spcPts val="0"/>
              </a:spcAft>
              <a:buClr>
                <a:schemeClr val="dk1"/>
              </a:buClr>
              <a:buSzPts val="3800"/>
              <a:buFont typeface="Poppins"/>
              <a:buChar char="○"/>
              <a:defRPr sz="3800" b="0" i="0" u="none" strike="noStrike" cap="none">
                <a:solidFill>
                  <a:schemeClr val="dk1"/>
                </a:solidFill>
                <a:latin typeface="Poppins"/>
                <a:ea typeface="Poppins"/>
                <a:cs typeface="Poppins"/>
                <a:sym typeface="Poppins"/>
              </a:defRPr>
            </a:lvl2pPr>
            <a:lvl3pPr marL="1371600" marR="0" lvl="2" indent="-469900" algn="l" rtl="0">
              <a:lnSpc>
                <a:spcPct val="115000"/>
              </a:lnSpc>
              <a:spcBef>
                <a:spcPts val="0"/>
              </a:spcBef>
              <a:spcAft>
                <a:spcPts val="0"/>
              </a:spcAft>
              <a:buClr>
                <a:schemeClr val="dk1"/>
              </a:buClr>
              <a:buSzPts val="3800"/>
              <a:buFont typeface="Poppins"/>
              <a:buChar char="■"/>
              <a:defRPr sz="3800" b="0" i="0" u="none" strike="noStrike" cap="none">
                <a:solidFill>
                  <a:schemeClr val="dk1"/>
                </a:solidFill>
                <a:latin typeface="Poppins"/>
                <a:ea typeface="Poppins"/>
                <a:cs typeface="Poppins"/>
                <a:sym typeface="Poppins"/>
              </a:defRPr>
            </a:lvl3pPr>
            <a:lvl4pPr marL="1828800" marR="0" lvl="3" indent="-469900" algn="l" rtl="0">
              <a:lnSpc>
                <a:spcPct val="115000"/>
              </a:lnSpc>
              <a:spcBef>
                <a:spcPts val="0"/>
              </a:spcBef>
              <a:spcAft>
                <a:spcPts val="0"/>
              </a:spcAft>
              <a:buClr>
                <a:schemeClr val="dk1"/>
              </a:buClr>
              <a:buSzPts val="3800"/>
              <a:buFont typeface="Poppins"/>
              <a:buChar char="●"/>
              <a:defRPr sz="3800" b="0" i="0" u="none" strike="noStrike" cap="none">
                <a:solidFill>
                  <a:schemeClr val="dk1"/>
                </a:solidFill>
                <a:latin typeface="Poppins"/>
                <a:ea typeface="Poppins"/>
                <a:cs typeface="Poppins"/>
                <a:sym typeface="Poppins"/>
              </a:defRPr>
            </a:lvl4pPr>
            <a:lvl5pPr marL="2286000" marR="0" lvl="4" indent="-469900" algn="l" rtl="0">
              <a:lnSpc>
                <a:spcPct val="115000"/>
              </a:lnSpc>
              <a:spcBef>
                <a:spcPts val="0"/>
              </a:spcBef>
              <a:spcAft>
                <a:spcPts val="0"/>
              </a:spcAft>
              <a:buClr>
                <a:schemeClr val="dk1"/>
              </a:buClr>
              <a:buSzPts val="3800"/>
              <a:buFont typeface="Poppins"/>
              <a:buChar char="○"/>
              <a:defRPr sz="3800" b="0" i="0" u="none" strike="noStrike" cap="none">
                <a:solidFill>
                  <a:schemeClr val="dk1"/>
                </a:solidFill>
                <a:latin typeface="Poppins"/>
                <a:ea typeface="Poppins"/>
                <a:cs typeface="Poppins"/>
                <a:sym typeface="Poppins"/>
              </a:defRPr>
            </a:lvl5pPr>
            <a:lvl6pPr marL="2743200" marR="0" lvl="5" indent="-469900" algn="l" rtl="0">
              <a:lnSpc>
                <a:spcPct val="115000"/>
              </a:lnSpc>
              <a:spcBef>
                <a:spcPts val="0"/>
              </a:spcBef>
              <a:spcAft>
                <a:spcPts val="0"/>
              </a:spcAft>
              <a:buClr>
                <a:schemeClr val="dk1"/>
              </a:buClr>
              <a:buSzPts val="3800"/>
              <a:buFont typeface="Poppins"/>
              <a:buChar char="■"/>
              <a:defRPr sz="3800" b="0" i="0" u="none" strike="noStrike" cap="none">
                <a:solidFill>
                  <a:schemeClr val="dk1"/>
                </a:solidFill>
                <a:latin typeface="Poppins"/>
                <a:ea typeface="Poppins"/>
                <a:cs typeface="Poppins"/>
                <a:sym typeface="Poppins"/>
              </a:defRPr>
            </a:lvl6pPr>
            <a:lvl7pPr marL="3200400" marR="0" lvl="6" indent="-469900" algn="l" rtl="0">
              <a:lnSpc>
                <a:spcPct val="115000"/>
              </a:lnSpc>
              <a:spcBef>
                <a:spcPts val="0"/>
              </a:spcBef>
              <a:spcAft>
                <a:spcPts val="0"/>
              </a:spcAft>
              <a:buClr>
                <a:schemeClr val="dk1"/>
              </a:buClr>
              <a:buSzPts val="3800"/>
              <a:buFont typeface="Poppins"/>
              <a:buChar char="●"/>
              <a:defRPr sz="3800" b="0" i="0" u="none" strike="noStrike" cap="none">
                <a:solidFill>
                  <a:schemeClr val="dk1"/>
                </a:solidFill>
                <a:latin typeface="Poppins"/>
                <a:ea typeface="Poppins"/>
                <a:cs typeface="Poppins"/>
                <a:sym typeface="Poppins"/>
              </a:defRPr>
            </a:lvl7pPr>
            <a:lvl8pPr marL="3657600" marR="0" lvl="7" indent="-469900" algn="l" rtl="0">
              <a:lnSpc>
                <a:spcPct val="115000"/>
              </a:lnSpc>
              <a:spcBef>
                <a:spcPts val="0"/>
              </a:spcBef>
              <a:spcAft>
                <a:spcPts val="0"/>
              </a:spcAft>
              <a:buClr>
                <a:schemeClr val="dk1"/>
              </a:buClr>
              <a:buSzPts val="3800"/>
              <a:buFont typeface="Poppins"/>
              <a:buChar char="○"/>
              <a:defRPr sz="3800" b="0" i="0" u="none" strike="noStrike" cap="none">
                <a:solidFill>
                  <a:schemeClr val="dk1"/>
                </a:solidFill>
                <a:latin typeface="Poppins"/>
                <a:ea typeface="Poppins"/>
                <a:cs typeface="Poppins"/>
                <a:sym typeface="Poppins"/>
              </a:defRPr>
            </a:lvl8pPr>
            <a:lvl9pPr marL="4114800" marR="0" lvl="8" indent="-469900" algn="l" rtl="0">
              <a:lnSpc>
                <a:spcPct val="115000"/>
              </a:lnSpc>
              <a:spcBef>
                <a:spcPts val="0"/>
              </a:spcBef>
              <a:spcAft>
                <a:spcPts val="0"/>
              </a:spcAft>
              <a:buClr>
                <a:schemeClr val="dk1"/>
              </a:buClr>
              <a:buSzPts val="3800"/>
              <a:buFont typeface="Poppins"/>
              <a:buChar char="■"/>
              <a:defRPr sz="3800" b="0" i="0" u="none" strike="noStrike" cap="none">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14221">
          <p15:clr>
            <a:srgbClr val="EA4335"/>
          </p15:clr>
        </p15:guide>
        <p15:guide id="3" orient="horz" pos="300">
          <p15:clr>
            <a:srgbClr val="EA4335"/>
          </p15:clr>
        </p15:guide>
        <p15:guide id="4" orient="horz" pos="105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3390/s22031235"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7"/>
          <p:cNvGrpSpPr/>
          <p:nvPr/>
        </p:nvGrpSpPr>
        <p:grpSpPr>
          <a:xfrm>
            <a:off x="2614936" y="1748125"/>
            <a:ext cx="17775011" cy="13820225"/>
            <a:chOff x="2614936" y="1748125"/>
            <a:chExt cx="17775011" cy="13820225"/>
          </a:xfrm>
        </p:grpSpPr>
        <p:sp>
          <p:nvSpPr>
            <p:cNvPr id="54" name="Google Shape;54;p17"/>
            <p:cNvSpPr/>
            <p:nvPr/>
          </p:nvSpPr>
          <p:spPr>
            <a:xfrm>
              <a:off x="19504647" y="1748125"/>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5" name="Google Shape;55;p17"/>
            <p:cNvCxnSpPr/>
            <p:nvPr/>
          </p:nvCxnSpPr>
          <p:spPr>
            <a:xfrm>
              <a:off x="3487325" y="3715950"/>
              <a:ext cx="0" cy="9848100"/>
            </a:xfrm>
            <a:prstGeom prst="straightConnector1">
              <a:avLst/>
            </a:prstGeom>
            <a:noFill/>
            <a:ln w="19050" cap="flat" cmpd="sng">
              <a:solidFill>
                <a:schemeClr val="dk2"/>
              </a:solidFill>
              <a:prstDash val="solid"/>
              <a:round/>
              <a:headEnd type="none" w="sm" len="sm"/>
              <a:tailEnd type="none" w="sm" len="sm"/>
            </a:ln>
          </p:spPr>
        </p:cxnSp>
        <p:cxnSp>
          <p:nvCxnSpPr>
            <p:cNvPr id="56" name="Google Shape;56;p17"/>
            <p:cNvCxnSpPr/>
            <p:nvPr/>
          </p:nvCxnSpPr>
          <p:spPr>
            <a:xfrm>
              <a:off x="19504650" y="3715950"/>
              <a:ext cx="0" cy="9848100"/>
            </a:xfrm>
            <a:prstGeom prst="straightConnector1">
              <a:avLst/>
            </a:prstGeom>
            <a:noFill/>
            <a:ln w="19050" cap="flat" cmpd="sng">
              <a:solidFill>
                <a:schemeClr val="dk2"/>
              </a:solidFill>
              <a:prstDash val="solid"/>
              <a:round/>
              <a:headEnd type="none" w="sm" len="sm"/>
              <a:tailEnd type="none" w="sm" len="sm"/>
            </a:ln>
          </p:spPr>
        </p:cxnSp>
        <p:sp>
          <p:nvSpPr>
            <p:cNvPr id="57" name="Google Shape;57;p17"/>
            <p:cNvSpPr/>
            <p:nvPr/>
          </p:nvSpPr>
          <p:spPr>
            <a:xfrm>
              <a:off x="3079950" y="2170650"/>
              <a:ext cx="16880100" cy="12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7"/>
            <p:cNvSpPr/>
            <p:nvPr/>
          </p:nvSpPr>
          <p:spPr>
            <a:xfrm>
              <a:off x="2614936" y="14683050"/>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Google Shape;59;p17"/>
          <p:cNvGrpSpPr/>
          <p:nvPr/>
        </p:nvGrpSpPr>
        <p:grpSpPr>
          <a:xfrm>
            <a:off x="457194" y="475494"/>
            <a:ext cx="5086529" cy="5086529"/>
            <a:chOff x="457194" y="475494"/>
            <a:chExt cx="5086529" cy="5086529"/>
          </a:xfrm>
        </p:grpSpPr>
        <p:sp>
          <p:nvSpPr>
            <p:cNvPr id="60" name="Google Shape;60;p17"/>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17"/>
            <p:cNvCxnSpPr>
              <a:stCxn id="60" idx="0"/>
              <a:endCxn id="60"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7"/>
            <p:cNvCxnSpPr>
              <a:stCxn id="60" idx="1"/>
              <a:endCxn id="60"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63" name="Google Shape;63;p17"/>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17"/>
            <p:cNvGrpSpPr/>
            <p:nvPr/>
          </p:nvGrpSpPr>
          <p:grpSpPr>
            <a:xfrm>
              <a:off x="1410399" y="598191"/>
              <a:ext cx="4133324" cy="707810"/>
              <a:chOff x="1111200" y="531918"/>
              <a:chExt cx="2835900" cy="485633"/>
            </a:xfrm>
          </p:grpSpPr>
          <p:cxnSp>
            <p:nvCxnSpPr>
              <p:cNvPr id="65" name="Google Shape;65;p17"/>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66" name="Google Shape;66;p17"/>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67" name="Google Shape;67;p17"/>
            <p:cNvSpPr/>
            <p:nvPr/>
          </p:nvSpPr>
          <p:spPr>
            <a:xfrm>
              <a:off x="1518837" y="683333"/>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7"/>
            <p:cNvSpPr/>
            <p:nvPr/>
          </p:nvSpPr>
          <p:spPr>
            <a:xfrm>
              <a:off x="1518837" y="896366"/>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7"/>
            <p:cNvSpPr/>
            <p:nvPr/>
          </p:nvSpPr>
          <p:spPr>
            <a:xfrm>
              <a:off x="1518837" y="1109399"/>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0" name="Google Shape;70;p17"/>
            <p:cNvCxnSpPr>
              <a:stCxn id="63" idx="1"/>
              <a:endCxn id="63"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71" name="Google Shape;71;p17"/>
            <p:cNvCxnSpPr>
              <a:stCxn id="63"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72" name="Google Shape;72;p17"/>
            <p:cNvGrpSpPr/>
            <p:nvPr/>
          </p:nvGrpSpPr>
          <p:grpSpPr>
            <a:xfrm rot="5400000">
              <a:off x="-1132756" y="3141456"/>
              <a:ext cx="4133324" cy="707810"/>
              <a:chOff x="1111200" y="531918"/>
              <a:chExt cx="2835900" cy="485633"/>
            </a:xfrm>
          </p:grpSpPr>
          <p:cxnSp>
            <p:nvCxnSpPr>
              <p:cNvPr id="73" name="Google Shape;73;p17"/>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74" name="Google Shape;74;p17"/>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75" name="Google Shape;75;p17"/>
            <p:cNvSpPr/>
            <p:nvPr/>
          </p:nvSpPr>
          <p:spPr>
            <a:xfrm rot="5400000">
              <a:off x="-834781"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7"/>
            <p:cNvSpPr/>
            <p:nvPr/>
          </p:nvSpPr>
          <p:spPr>
            <a:xfrm rot="5400000">
              <a:off x="-1047814"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7"/>
            <p:cNvSpPr/>
            <p:nvPr/>
          </p:nvSpPr>
          <p:spPr>
            <a:xfrm rot="5400000">
              <a:off x="-1260847"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17"/>
          <p:cNvGrpSpPr/>
          <p:nvPr/>
        </p:nvGrpSpPr>
        <p:grpSpPr>
          <a:xfrm rot="10800000">
            <a:off x="17490008" y="11738419"/>
            <a:ext cx="5086529" cy="5086529"/>
            <a:chOff x="457194" y="475494"/>
            <a:chExt cx="5086529" cy="5086529"/>
          </a:xfrm>
        </p:grpSpPr>
        <p:sp>
          <p:nvSpPr>
            <p:cNvPr id="79" name="Google Shape;79;p17"/>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0" name="Google Shape;80;p17"/>
            <p:cNvCxnSpPr>
              <a:stCxn id="79" idx="0"/>
              <a:endCxn id="79"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81" name="Google Shape;81;p17"/>
            <p:cNvCxnSpPr>
              <a:stCxn id="79" idx="1"/>
              <a:endCxn id="79"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82" name="Google Shape;82;p17"/>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17"/>
            <p:cNvGrpSpPr/>
            <p:nvPr/>
          </p:nvGrpSpPr>
          <p:grpSpPr>
            <a:xfrm>
              <a:off x="1410399" y="598191"/>
              <a:ext cx="4133324" cy="707810"/>
              <a:chOff x="1111200" y="531918"/>
              <a:chExt cx="2835900" cy="485633"/>
            </a:xfrm>
          </p:grpSpPr>
          <p:cxnSp>
            <p:nvCxnSpPr>
              <p:cNvPr id="84" name="Google Shape;84;p17"/>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85" name="Google Shape;85;p17"/>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86" name="Google Shape;86;p17"/>
            <p:cNvSpPr/>
            <p:nvPr/>
          </p:nvSpPr>
          <p:spPr>
            <a:xfrm>
              <a:off x="1518837" y="683333"/>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7"/>
            <p:cNvSpPr/>
            <p:nvPr/>
          </p:nvSpPr>
          <p:spPr>
            <a:xfrm>
              <a:off x="1518837" y="896366"/>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a:off x="1518837" y="1109399"/>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17"/>
            <p:cNvCxnSpPr>
              <a:stCxn id="82" idx="1"/>
              <a:endCxn id="82"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90" name="Google Shape;90;p17"/>
            <p:cNvCxnSpPr>
              <a:stCxn id="82"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91" name="Google Shape;91;p17"/>
            <p:cNvGrpSpPr/>
            <p:nvPr/>
          </p:nvGrpSpPr>
          <p:grpSpPr>
            <a:xfrm rot="5400000">
              <a:off x="-1132756" y="3141456"/>
              <a:ext cx="4133324" cy="707810"/>
              <a:chOff x="1111200" y="531918"/>
              <a:chExt cx="2835900" cy="485633"/>
            </a:xfrm>
          </p:grpSpPr>
          <p:cxnSp>
            <p:nvCxnSpPr>
              <p:cNvPr id="92" name="Google Shape;92;p17"/>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93" name="Google Shape;93;p17"/>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94" name="Google Shape;94;p17"/>
            <p:cNvSpPr/>
            <p:nvPr/>
          </p:nvSpPr>
          <p:spPr>
            <a:xfrm rot="5400000">
              <a:off x="-834781"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7"/>
            <p:cNvSpPr/>
            <p:nvPr/>
          </p:nvSpPr>
          <p:spPr>
            <a:xfrm rot="5400000">
              <a:off x="-1047814"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rot="5400000">
              <a:off x="-1260847"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7"/>
          <p:cNvSpPr txBox="1">
            <a:spLocks noGrp="1"/>
          </p:cNvSpPr>
          <p:nvPr>
            <p:ph type="ctrTitle"/>
          </p:nvPr>
        </p:nvSpPr>
        <p:spPr>
          <a:xfrm>
            <a:off x="3952341" y="5422450"/>
            <a:ext cx="13599252" cy="787169"/>
          </a:xfrm>
          <a:prstGeom prst="rect">
            <a:avLst/>
          </a:prstGeom>
          <a:noFill/>
          <a:ln>
            <a:noFill/>
          </a:ln>
        </p:spPr>
        <p:txBody>
          <a:bodyPr spcFirstLastPara="1" wrap="square" lIns="255950" tIns="255950" rIns="255950" bIns="255950" anchor="ctr" anchorCtr="0">
            <a:noAutofit/>
          </a:bodyPr>
          <a:lstStyle/>
          <a:p>
            <a:pPr marL="0" lvl="0" indent="0" algn="ctr" rtl="0">
              <a:lnSpc>
                <a:spcPct val="100000"/>
              </a:lnSpc>
              <a:spcBef>
                <a:spcPts val="0"/>
              </a:spcBef>
              <a:spcAft>
                <a:spcPts val="0"/>
              </a:spcAft>
              <a:buSzPts val="14600"/>
              <a:buNone/>
            </a:pPr>
            <a:r>
              <a:rPr lang="en-US" sz="9600" dirty="0">
                <a:solidFill>
                  <a:srgbClr val="191919"/>
                </a:solidFill>
              </a:rPr>
              <a:t>State of the Art in Coverage Navigation Planning</a:t>
            </a:r>
            <a:endParaRPr sz="9600" dirty="0">
              <a:solidFill>
                <a:srgbClr val="0D1D15"/>
              </a:solidFill>
            </a:endParaRPr>
          </a:p>
        </p:txBody>
      </p:sp>
      <p:sp>
        <p:nvSpPr>
          <p:cNvPr id="98" name="Google Shape;98;p17"/>
          <p:cNvSpPr txBox="1">
            <a:spLocks noGrp="1"/>
          </p:cNvSpPr>
          <p:nvPr>
            <p:ph type="subTitle" idx="1"/>
          </p:nvPr>
        </p:nvSpPr>
        <p:spPr>
          <a:xfrm>
            <a:off x="10576559" y="10284021"/>
            <a:ext cx="8084475" cy="2044800"/>
          </a:xfrm>
          <a:prstGeom prst="rect">
            <a:avLst/>
          </a:prstGeom>
          <a:noFill/>
          <a:ln>
            <a:noFill/>
          </a:ln>
        </p:spPr>
        <p:txBody>
          <a:bodyPr spcFirstLastPara="1" wrap="square" lIns="255950" tIns="255950" rIns="255950" bIns="255950" anchor="t" anchorCtr="0">
            <a:noAutofit/>
          </a:bodyPr>
          <a:lstStyle/>
          <a:p>
            <a:pPr marL="457200" lvl="0" indent="-457200" rtl="0">
              <a:lnSpc>
                <a:spcPct val="115000"/>
              </a:lnSpc>
              <a:spcBef>
                <a:spcPts val="0"/>
              </a:spcBef>
              <a:spcAft>
                <a:spcPts val="0"/>
              </a:spcAft>
              <a:buSzPts val="7800"/>
              <a:buNone/>
            </a:pPr>
            <a:r>
              <a:rPr lang="en-US" sz="3200" b="1" dirty="0"/>
              <a:t>B. Karthikeya Varma    </a:t>
            </a:r>
          </a:p>
          <a:p>
            <a:pPr marL="457200" lvl="0" indent="-457200" rtl="0">
              <a:lnSpc>
                <a:spcPct val="115000"/>
              </a:lnSpc>
              <a:spcBef>
                <a:spcPts val="0"/>
              </a:spcBef>
              <a:spcAft>
                <a:spcPts val="0"/>
              </a:spcAft>
              <a:buSzPts val="7800"/>
              <a:buNone/>
            </a:pPr>
            <a:r>
              <a:rPr lang="en-US" sz="3200" b="1" dirty="0"/>
              <a:t>Automation and Robotics Engineer</a:t>
            </a:r>
            <a:endParaRPr dirty="0"/>
          </a:p>
        </p:txBody>
      </p:sp>
      <p:sp>
        <p:nvSpPr>
          <p:cNvPr id="99" name="Google Shape;99;p17"/>
          <p:cNvSpPr txBox="1"/>
          <p:nvPr/>
        </p:nvSpPr>
        <p:spPr>
          <a:xfrm>
            <a:off x="3894701" y="8099355"/>
            <a:ext cx="14362818"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0" i="0" u="none" strike="noStrike" cap="none" dirty="0">
                <a:solidFill>
                  <a:srgbClr val="A08342"/>
                </a:solidFill>
                <a:latin typeface="Arial"/>
                <a:ea typeface="Arial"/>
                <a:cs typeface="Arial"/>
                <a:sym typeface="Arial"/>
              </a:rPr>
              <a:t>Exploring and Implementing Advanced Algorithms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CD555115-435C-91F5-D9B8-5832E444BDEA}"/>
            </a:ext>
          </a:extLst>
        </p:cNvPr>
        <p:cNvGrpSpPr/>
        <p:nvPr/>
      </p:nvGrpSpPr>
      <p:grpSpPr>
        <a:xfrm>
          <a:off x="0" y="0"/>
          <a:ext cx="0" cy="0"/>
          <a:chOff x="0" y="0"/>
          <a:chExt cx="0" cy="0"/>
        </a:xfrm>
      </p:grpSpPr>
      <p:grpSp>
        <p:nvGrpSpPr>
          <p:cNvPr id="345" name="Google Shape;345;p25">
            <a:extLst>
              <a:ext uri="{FF2B5EF4-FFF2-40B4-BE49-F238E27FC236}">
                <a16:creationId xmlns:a16="http://schemas.microsoft.com/office/drawing/2014/main" id="{D42AA4B9-C386-FEA1-9606-623BF8A6A134}"/>
              </a:ext>
            </a:extLst>
          </p:cNvPr>
          <p:cNvGrpSpPr/>
          <p:nvPr/>
        </p:nvGrpSpPr>
        <p:grpSpPr>
          <a:xfrm flipH="1">
            <a:off x="0" y="216742"/>
            <a:ext cx="23038445" cy="16812573"/>
            <a:chOff x="450963" y="475494"/>
            <a:chExt cx="22141706" cy="16378542"/>
          </a:xfrm>
        </p:grpSpPr>
        <p:grpSp>
          <p:nvGrpSpPr>
            <p:cNvPr id="346" name="Google Shape;346;p25">
              <a:extLst>
                <a:ext uri="{FF2B5EF4-FFF2-40B4-BE49-F238E27FC236}">
                  <a16:creationId xmlns:a16="http://schemas.microsoft.com/office/drawing/2014/main" id="{92B49CA9-467C-3A28-6DAB-CA8844647024}"/>
                </a:ext>
              </a:extLst>
            </p:cNvPr>
            <p:cNvGrpSpPr/>
            <p:nvPr/>
          </p:nvGrpSpPr>
          <p:grpSpPr>
            <a:xfrm>
              <a:off x="450963" y="475511"/>
              <a:ext cx="22125550" cy="16378525"/>
              <a:chOff x="450963" y="475511"/>
              <a:chExt cx="22125550" cy="16378525"/>
            </a:xfrm>
          </p:grpSpPr>
          <p:sp>
            <p:nvSpPr>
              <p:cNvPr id="347" name="Google Shape;347;p25">
                <a:extLst>
                  <a:ext uri="{FF2B5EF4-FFF2-40B4-BE49-F238E27FC236}">
                    <a16:creationId xmlns:a16="http://schemas.microsoft.com/office/drawing/2014/main" id="{D8BD3FA6-EE2E-75FC-71A7-9AF270A67AA0}"/>
                  </a:ext>
                </a:extLst>
              </p:cNvPr>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5">
                <a:extLst>
                  <a:ext uri="{FF2B5EF4-FFF2-40B4-BE49-F238E27FC236}">
                    <a16:creationId xmlns:a16="http://schemas.microsoft.com/office/drawing/2014/main" id="{11020746-573F-8510-0156-8CC10AFD0E78}"/>
                  </a:ext>
                </a:extLst>
              </p:cNvPr>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9" name="Google Shape;349;p25">
                <a:extLst>
                  <a:ext uri="{FF2B5EF4-FFF2-40B4-BE49-F238E27FC236}">
                    <a16:creationId xmlns:a16="http://schemas.microsoft.com/office/drawing/2014/main" id="{68945B5B-115F-D854-C31F-95A3C24F93D1}"/>
                  </a:ext>
                </a:extLst>
              </p:cNvPr>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350" name="Google Shape;350;p25">
                <a:extLst>
                  <a:ext uri="{FF2B5EF4-FFF2-40B4-BE49-F238E27FC236}">
                    <a16:creationId xmlns:a16="http://schemas.microsoft.com/office/drawing/2014/main" id="{B1E7C9D3-96B1-ED24-0F54-33CD7C7C55FC}"/>
                  </a:ext>
                </a:extLst>
              </p:cNvPr>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351" name="Google Shape;351;p25">
                <a:extLst>
                  <a:ext uri="{FF2B5EF4-FFF2-40B4-BE49-F238E27FC236}">
                    <a16:creationId xmlns:a16="http://schemas.microsoft.com/office/drawing/2014/main" id="{35A729FF-EF8C-890D-3727-BDAB49CC3711}"/>
                  </a:ext>
                </a:extLst>
              </p:cNvPr>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2" name="Google Shape;352;p25">
              <a:extLst>
                <a:ext uri="{FF2B5EF4-FFF2-40B4-BE49-F238E27FC236}">
                  <a16:creationId xmlns:a16="http://schemas.microsoft.com/office/drawing/2014/main" id="{311F964B-1C58-35EA-F742-4E2302C14B8A}"/>
                </a:ext>
              </a:extLst>
            </p:cNvPr>
            <p:cNvGrpSpPr/>
            <p:nvPr/>
          </p:nvGrpSpPr>
          <p:grpSpPr>
            <a:xfrm>
              <a:off x="457194" y="475494"/>
              <a:ext cx="953100" cy="953100"/>
              <a:chOff x="-2823056" y="475494"/>
              <a:chExt cx="953100" cy="953100"/>
            </a:xfrm>
          </p:grpSpPr>
          <p:sp>
            <p:nvSpPr>
              <p:cNvPr id="353" name="Google Shape;353;p25">
                <a:extLst>
                  <a:ext uri="{FF2B5EF4-FFF2-40B4-BE49-F238E27FC236}">
                    <a16:creationId xmlns:a16="http://schemas.microsoft.com/office/drawing/2014/main" id="{869411F1-1BFE-37DE-5261-DF887FC0E213}"/>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4" name="Google Shape;354;p25">
                <a:extLst>
                  <a:ext uri="{FF2B5EF4-FFF2-40B4-BE49-F238E27FC236}">
                    <a16:creationId xmlns:a16="http://schemas.microsoft.com/office/drawing/2014/main" id="{D563993F-308A-C7A3-B5B3-0541239BC6E6}"/>
                  </a:ext>
                </a:extLst>
              </p:cNvPr>
              <p:cNvCxnSpPr>
                <a:stCxn id="353" idx="0"/>
                <a:endCxn id="353"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355" name="Google Shape;355;p25">
                <a:extLst>
                  <a:ext uri="{FF2B5EF4-FFF2-40B4-BE49-F238E27FC236}">
                    <a16:creationId xmlns:a16="http://schemas.microsoft.com/office/drawing/2014/main" id="{B961FB78-6065-002B-28A3-7E6329BF0751}"/>
                  </a:ext>
                </a:extLst>
              </p:cNvPr>
              <p:cNvCxnSpPr>
                <a:stCxn id="353" idx="1"/>
                <a:endCxn id="353"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356" name="Google Shape;356;p25">
                <a:extLst>
                  <a:ext uri="{FF2B5EF4-FFF2-40B4-BE49-F238E27FC236}">
                    <a16:creationId xmlns:a16="http://schemas.microsoft.com/office/drawing/2014/main" id="{A94AD5E7-2553-4EA5-7E86-E40B6BDD5949}"/>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7" name="Google Shape;357;p25">
                <a:extLst>
                  <a:ext uri="{FF2B5EF4-FFF2-40B4-BE49-F238E27FC236}">
                    <a16:creationId xmlns:a16="http://schemas.microsoft.com/office/drawing/2014/main" id="{A8BB7393-C33C-F58B-D43E-83875582C3C1}"/>
                  </a:ext>
                </a:extLst>
              </p:cNvPr>
              <p:cNvCxnSpPr>
                <a:stCxn id="356" idx="1"/>
                <a:endCxn id="356"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358" name="Google Shape;358;p25">
                <a:extLst>
                  <a:ext uri="{FF2B5EF4-FFF2-40B4-BE49-F238E27FC236}">
                    <a16:creationId xmlns:a16="http://schemas.microsoft.com/office/drawing/2014/main" id="{FB00DE0A-052C-8CD0-24CA-FBA7A1F9990F}"/>
                  </a:ext>
                </a:extLst>
              </p:cNvPr>
              <p:cNvCxnSpPr>
                <a:stCxn id="356"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nvGrpSpPr>
            <p:cNvPr id="359" name="Google Shape;359;p25">
              <a:extLst>
                <a:ext uri="{FF2B5EF4-FFF2-40B4-BE49-F238E27FC236}">
                  <a16:creationId xmlns:a16="http://schemas.microsoft.com/office/drawing/2014/main" id="{FCBD5E8C-DE69-623F-86F0-FE73FA096F86}"/>
                </a:ext>
              </a:extLst>
            </p:cNvPr>
            <p:cNvGrpSpPr/>
            <p:nvPr/>
          </p:nvGrpSpPr>
          <p:grpSpPr>
            <a:xfrm>
              <a:off x="21639569" y="15871844"/>
              <a:ext cx="953100" cy="953100"/>
              <a:chOff x="-2823056" y="475494"/>
              <a:chExt cx="953100" cy="953100"/>
            </a:xfrm>
          </p:grpSpPr>
          <p:sp>
            <p:nvSpPr>
              <p:cNvPr id="360" name="Google Shape;360;p25">
                <a:extLst>
                  <a:ext uri="{FF2B5EF4-FFF2-40B4-BE49-F238E27FC236}">
                    <a16:creationId xmlns:a16="http://schemas.microsoft.com/office/drawing/2014/main" id="{E37F0855-BD2F-14D3-5861-97ED39A70946}"/>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1" name="Google Shape;361;p25">
                <a:extLst>
                  <a:ext uri="{FF2B5EF4-FFF2-40B4-BE49-F238E27FC236}">
                    <a16:creationId xmlns:a16="http://schemas.microsoft.com/office/drawing/2014/main" id="{3B33DC6C-8D05-759A-9A40-1CA68384FCA1}"/>
                  </a:ext>
                </a:extLst>
              </p:cNvPr>
              <p:cNvCxnSpPr>
                <a:stCxn id="360" idx="0"/>
                <a:endCxn id="360"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362" name="Google Shape;362;p25">
                <a:extLst>
                  <a:ext uri="{FF2B5EF4-FFF2-40B4-BE49-F238E27FC236}">
                    <a16:creationId xmlns:a16="http://schemas.microsoft.com/office/drawing/2014/main" id="{4A3C21ED-F726-9670-B3CA-57FB3621B3B0}"/>
                  </a:ext>
                </a:extLst>
              </p:cNvPr>
              <p:cNvCxnSpPr>
                <a:stCxn id="360" idx="1"/>
                <a:endCxn id="360"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363" name="Google Shape;363;p25">
                <a:extLst>
                  <a:ext uri="{FF2B5EF4-FFF2-40B4-BE49-F238E27FC236}">
                    <a16:creationId xmlns:a16="http://schemas.microsoft.com/office/drawing/2014/main" id="{4BE4B4A8-11F5-BE2A-4574-386986BAE91A}"/>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4" name="Google Shape;364;p25">
                <a:extLst>
                  <a:ext uri="{FF2B5EF4-FFF2-40B4-BE49-F238E27FC236}">
                    <a16:creationId xmlns:a16="http://schemas.microsoft.com/office/drawing/2014/main" id="{6811B526-72D8-DA3F-8CEF-F7D27449335F}"/>
                  </a:ext>
                </a:extLst>
              </p:cNvPr>
              <p:cNvCxnSpPr>
                <a:stCxn id="363" idx="1"/>
                <a:endCxn id="363"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365" name="Google Shape;365;p25">
                <a:extLst>
                  <a:ext uri="{FF2B5EF4-FFF2-40B4-BE49-F238E27FC236}">
                    <a16:creationId xmlns:a16="http://schemas.microsoft.com/office/drawing/2014/main" id="{C0B9DE93-3EA2-EE94-5044-761A4C60FE3A}"/>
                  </a:ext>
                </a:extLst>
              </p:cNvPr>
              <p:cNvCxnSpPr>
                <a:stCxn id="363"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sp>
        <p:nvSpPr>
          <p:cNvPr id="4" name="TextBox 3">
            <a:extLst>
              <a:ext uri="{FF2B5EF4-FFF2-40B4-BE49-F238E27FC236}">
                <a16:creationId xmlns:a16="http://schemas.microsoft.com/office/drawing/2014/main" id="{4C5F6E8C-0CD5-B979-3914-70356BE1E2C5}"/>
              </a:ext>
            </a:extLst>
          </p:cNvPr>
          <p:cNvSpPr txBox="1"/>
          <p:nvPr/>
        </p:nvSpPr>
        <p:spPr>
          <a:xfrm>
            <a:off x="2234698" y="1555989"/>
            <a:ext cx="16343587" cy="1015663"/>
          </a:xfrm>
          <a:prstGeom prst="rect">
            <a:avLst/>
          </a:prstGeom>
          <a:noFill/>
        </p:spPr>
        <p:txBody>
          <a:bodyPr wrap="square" rtlCol="0">
            <a:spAutoFit/>
          </a:bodyPr>
          <a:lstStyle/>
          <a:p>
            <a:r>
              <a:rPr lang="en-US" sz="6000" b="1" dirty="0"/>
              <a:t>Why I choose Boustrophedon Coverage</a:t>
            </a:r>
          </a:p>
        </p:txBody>
      </p:sp>
      <p:sp>
        <p:nvSpPr>
          <p:cNvPr id="5" name="TextBox 4">
            <a:extLst>
              <a:ext uri="{FF2B5EF4-FFF2-40B4-BE49-F238E27FC236}">
                <a16:creationId xmlns:a16="http://schemas.microsoft.com/office/drawing/2014/main" id="{BAE7683C-2EDE-0137-BB6D-F47F3C38D75B}"/>
              </a:ext>
            </a:extLst>
          </p:cNvPr>
          <p:cNvSpPr txBox="1"/>
          <p:nvPr/>
        </p:nvSpPr>
        <p:spPr>
          <a:xfrm>
            <a:off x="2542479" y="3429229"/>
            <a:ext cx="13782905" cy="8402300"/>
          </a:xfrm>
          <a:prstGeom prst="rect">
            <a:avLst/>
          </a:prstGeom>
          <a:noFill/>
        </p:spPr>
        <p:txBody>
          <a:bodyPr wrap="square" rtlCol="0">
            <a:spAutoFit/>
          </a:bodyPr>
          <a:lstStyle/>
          <a:p>
            <a:pPr marL="571500" indent="-571500">
              <a:buFont typeface="Arial" panose="020B0604020202020204" pitchFamily="34" charset="0"/>
              <a:buChar char="•"/>
            </a:pPr>
            <a:r>
              <a:rPr lang="en-US" sz="5400" dirty="0">
                <a:latin typeface="Calibri" panose="020F0502020204030204" pitchFamily="34" charset="0"/>
                <a:ea typeface="Calibri" panose="020F0502020204030204" pitchFamily="34" charset="0"/>
                <a:cs typeface="Calibri" panose="020F0502020204030204" pitchFamily="34" charset="0"/>
              </a:rPr>
              <a:t>Complete Coverage</a:t>
            </a:r>
          </a:p>
          <a:p>
            <a:pPr marL="571500" indent="-571500">
              <a:buFont typeface="Arial" panose="020B0604020202020204" pitchFamily="34" charset="0"/>
              <a:buChar char="•"/>
            </a:pPr>
            <a:r>
              <a:rPr lang="en-US" sz="5400" dirty="0">
                <a:latin typeface="Calibri" panose="020F0502020204030204" pitchFamily="34" charset="0"/>
                <a:ea typeface="Calibri" panose="020F0502020204030204" pitchFamily="34" charset="0"/>
                <a:cs typeface="Calibri" panose="020F0502020204030204" pitchFamily="34" charset="0"/>
              </a:rPr>
              <a:t>Efficiency</a:t>
            </a:r>
          </a:p>
          <a:p>
            <a:pPr marL="571500" indent="-571500">
              <a:buFont typeface="Arial" panose="020B0604020202020204" pitchFamily="34" charset="0"/>
              <a:buChar char="•"/>
            </a:pPr>
            <a:r>
              <a:rPr lang="en-US" sz="5400" dirty="0">
                <a:latin typeface="Calibri" panose="020F0502020204030204" pitchFamily="34" charset="0"/>
                <a:ea typeface="Calibri" panose="020F0502020204030204" pitchFamily="34" charset="0"/>
                <a:cs typeface="Calibri" panose="020F0502020204030204" pitchFamily="34" charset="0"/>
              </a:rPr>
              <a:t>Simplicity</a:t>
            </a:r>
          </a:p>
          <a:p>
            <a:pPr marL="571500" indent="-571500">
              <a:buFont typeface="Arial" panose="020B0604020202020204" pitchFamily="34" charset="0"/>
              <a:buChar char="•"/>
            </a:pPr>
            <a:r>
              <a:rPr lang="en-US" sz="5400" dirty="0">
                <a:latin typeface="Calibri" panose="020F0502020204030204" pitchFamily="34" charset="0"/>
                <a:ea typeface="Calibri" panose="020F0502020204030204" pitchFamily="34" charset="0"/>
                <a:cs typeface="Calibri" panose="020F0502020204030204" pitchFamily="34" charset="0"/>
              </a:rPr>
              <a:t>No Need for Complex Sensors</a:t>
            </a:r>
          </a:p>
          <a:p>
            <a:pPr marL="571500" indent="-571500">
              <a:buFont typeface="Arial" panose="020B0604020202020204" pitchFamily="34" charset="0"/>
              <a:buChar char="•"/>
            </a:pPr>
            <a:r>
              <a:rPr lang="en-US" sz="5400" dirty="0">
                <a:latin typeface="Calibri" panose="020F0502020204030204" pitchFamily="34" charset="0"/>
                <a:ea typeface="Calibri" panose="020F0502020204030204" pitchFamily="34" charset="0"/>
                <a:cs typeface="Calibri" panose="020F0502020204030204" pitchFamily="34" charset="0"/>
              </a:rPr>
              <a:t>Adaptability to Irregular Shapes</a:t>
            </a:r>
          </a:p>
          <a:p>
            <a:pPr marL="571500" indent="-571500">
              <a:buFont typeface="Arial" panose="020B0604020202020204" pitchFamily="34" charset="0"/>
              <a:buChar char="•"/>
            </a:pPr>
            <a:r>
              <a:rPr lang="en-US" sz="5400" dirty="0">
                <a:latin typeface="Calibri" panose="020F0502020204030204" pitchFamily="34" charset="0"/>
                <a:ea typeface="Calibri" panose="020F0502020204030204" pitchFamily="34" charset="0"/>
                <a:cs typeface="Calibri" panose="020F0502020204030204" pitchFamily="34" charset="0"/>
              </a:rPr>
              <a:t>Robustness</a:t>
            </a:r>
          </a:p>
          <a:p>
            <a:pPr marL="571500" indent="-571500">
              <a:buFont typeface="Arial" panose="020B0604020202020204" pitchFamily="34" charset="0"/>
              <a:buChar char="•"/>
            </a:pPr>
            <a:r>
              <a:rPr lang="en-US" sz="5400" dirty="0">
                <a:latin typeface="Calibri" panose="020F0502020204030204" pitchFamily="34" charset="0"/>
                <a:ea typeface="Calibri" panose="020F0502020204030204" pitchFamily="34" charset="0"/>
                <a:cs typeface="Calibri" panose="020F0502020204030204" pitchFamily="34" charset="0"/>
              </a:rPr>
              <a:t>Scalability</a:t>
            </a:r>
          </a:p>
          <a:p>
            <a:pPr marL="571500" indent="-571500">
              <a:buFont typeface="Arial" panose="020B0604020202020204" pitchFamily="34" charset="0"/>
              <a:buChar char="•"/>
            </a:pPr>
            <a:r>
              <a:rPr lang="en-US" sz="5400" dirty="0">
                <a:latin typeface="Calibri" panose="020F0502020204030204" pitchFamily="34" charset="0"/>
                <a:ea typeface="Calibri" panose="020F0502020204030204" pitchFamily="34" charset="0"/>
                <a:cs typeface="Calibri" panose="020F0502020204030204" pitchFamily="34" charset="0"/>
              </a:rPr>
              <a:t>Conservative Energy Usage</a:t>
            </a:r>
          </a:p>
          <a:p>
            <a:pPr marL="571500" indent="-571500">
              <a:buFont typeface="Arial" panose="020B0604020202020204" pitchFamily="34" charset="0"/>
              <a:buChar char="•"/>
            </a:pPr>
            <a:r>
              <a:rPr lang="en-US" sz="5400" dirty="0">
                <a:latin typeface="Calibri" panose="020F0502020204030204" pitchFamily="34" charset="0"/>
                <a:ea typeface="Calibri" panose="020F0502020204030204" pitchFamily="34" charset="0"/>
                <a:cs typeface="Calibri" panose="020F0502020204030204" pitchFamily="34" charset="0"/>
              </a:rPr>
              <a:t>Predictability</a:t>
            </a:r>
          </a:p>
          <a:p>
            <a:pPr marL="571500" indent="-571500">
              <a:buFont typeface="Arial" panose="020B0604020202020204" pitchFamily="34" charset="0"/>
              <a:buChar char="•"/>
            </a:pPr>
            <a:r>
              <a:rPr lang="en-US" sz="5400" dirty="0">
                <a:latin typeface="Calibri" panose="020F0502020204030204" pitchFamily="34" charset="0"/>
                <a:ea typeface="Calibri" panose="020F0502020204030204" pitchFamily="34" charset="0"/>
                <a:cs typeface="Calibri" panose="020F0502020204030204" pitchFamily="34" charset="0"/>
              </a:rPr>
              <a:t>Real-time Adaptation</a:t>
            </a:r>
          </a:p>
        </p:txBody>
      </p:sp>
    </p:spTree>
    <p:extLst>
      <p:ext uri="{BB962C8B-B14F-4D97-AF65-F5344CB8AC3E}">
        <p14:creationId xmlns:p14="http://schemas.microsoft.com/office/powerpoint/2010/main" val="401035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pSp>
        <p:nvGrpSpPr>
          <p:cNvPr id="345" name="Google Shape;345;p25"/>
          <p:cNvGrpSpPr/>
          <p:nvPr/>
        </p:nvGrpSpPr>
        <p:grpSpPr>
          <a:xfrm flipH="1">
            <a:off x="943" y="60625"/>
            <a:ext cx="23038445" cy="16812573"/>
            <a:chOff x="450963" y="475494"/>
            <a:chExt cx="22141706" cy="16378542"/>
          </a:xfrm>
        </p:grpSpPr>
        <p:grpSp>
          <p:nvGrpSpPr>
            <p:cNvPr id="346" name="Google Shape;346;p25"/>
            <p:cNvGrpSpPr/>
            <p:nvPr/>
          </p:nvGrpSpPr>
          <p:grpSpPr>
            <a:xfrm>
              <a:off x="450963" y="475511"/>
              <a:ext cx="22125550" cy="16378525"/>
              <a:chOff x="450963" y="475511"/>
              <a:chExt cx="22125550" cy="16378525"/>
            </a:xfrm>
          </p:grpSpPr>
          <p:sp>
            <p:nvSpPr>
              <p:cNvPr id="347" name="Google Shape;347;p25"/>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5"/>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9" name="Google Shape;349;p25"/>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350" name="Google Shape;350;p25"/>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351" name="Google Shape;351;p25"/>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2" name="Google Shape;352;p25"/>
            <p:cNvGrpSpPr/>
            <p:nvPr/>
          </p:nvGrpSpPr>
          <p:grpSpPr>
            <a:xfrm>
              <a:off x="457194" y="475494"/>
              <a:ext cx="953100" cy="953100"/>
              <a:chOff x="-2823056" y="475494"/>
              <a:chExt cx="953100" cy="953100"/>
            </a:xfrm>
          </p:grpSpPr>
          <p:sp>
            <p:nvSpPr>
              <p:cNvPr id="353" name="Google Shape;353;p25"/>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4" name="Google Shape;354;p25"/>
              <p:cNvCxnSpPr>
                <a:stCxn id="353" idx="0"/>
                <a:endCxn id="353"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355" name="Google Shape;355;p25"/>
              <p:cNvCxnSpPr>
                <a:stCxn id="353" idx="1"/>
                <a:endCxn id="353"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356" name="Google Shape;356;p25"/>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7" name="Google Shape;357;p25"/>
              <p:cNvCxnSpPr>
                <a:stCxn id="356" idx="1"/>
                <a:endCxn id="356"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358" name="Google Shape;358;p25"/>
              <p:cNvCxnSpPr>
                <a:stCxn id="356"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nvGrpSpPr>
            <p:cNvPr id="359" name="Google Shape;359;p25"/>
            <p:cNvGrpSpPr/>
            <p:nvPr/>
          </p:nvGrpSpPr>
          <p:grpSpPr>
            <a:xfrm>
              <a:off x="21639569" y="15871844"/>
              <a:ext cx="953100" cy="953100"/>
              <a:chOff x="-2823056" y="475494"/>
              <a:chExt cx="953100" cy="953100"/>
            </a:xfrm>
          </p:grpSpPr>
          <p:sp>
            <p:nvSpPr>
              <p:cNvPr id="360" name="Google Shape;360;p25"/>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1" name="Google Shape;361;p25"/>
              <p:cNvCxnSpPr>
                <a:stCxn id="360" idx="0"/>
                <a:endCxn id="360"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362" name="Google Shape;362;p25"/>
              <p:cNvCxnSpPr>
                <a:stCxn id="360" idx="1"/>
                <a:endCxn id="360"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363" name="Google Shape;363;p25"/>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4" name="Google Shape;364;p25"/>
              <p:cNvCxnSpPr>
                <a:stCxn id="363" idx="1"/>
                <a:endCxn id="363"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365" name="Google Shape;365;p25"/>
              <p:cNvCxnSpPr>
                <a:stCxn id="363"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pic>
        <p:nvPicPr>
          <p:cNvPr id="5" name="Picture 4">
            <a:extLst>
              <a:ext uri="{FF2B5EF4-FFF2-40B4-BE49-F238E27FC236}">
                <a16:creationId xmlns:a16="http://schemas.microsoft.com/office/drawing/2014/main" id="{603DBEA1-776C-B5F6-0A59-74C7D9127667}"/>
              </a:ext>
            </a:extLst>
          </p:cNvPr>
          <p:cNvPicPr>
            <a:picLocks noChangeAspect="1"/>
          </p:cNvPicPr>
          <p:nvPr/>
        </p:nvPicPr>
        <p:blipFill>
          <a:blip r:embed="rId3"/>
          <a:stretch>
            <a:fillRect/>
          </a:stretch>
        </p:blipFill>
        <p:spPr>
          <a:xfrm>
            <a:off x="2323907" y="3558731"/>
            <a:ext cx="6529833" cy="5251919"/>
          </a:xfrm>
          <a:prstGeom prst="rect">
            <a:avLst/>
          </a:prstGeom>
        </p:spPr>
      </p:pic>
      <p:pic>
        <p:nvPicPr>
          <p:cNvPr id="7" name="Picture 6">
            <a:extLst>
              <a:ext uri="{FF2B5EF4-FFF2-40B4-BE49-F238E27FC236}">
                <a16:creationId xmlns:a16="http://schemas.microsoft.com/office/drawing/2014/main" id="{0831834B-EF59-4C95-B736-0A9C086ACA5C}"/>
              </a:ext>
            </a:extLst>
          </p:cNvPr>
          <p:cNvPicPr>
            <a:picLocks noChangeAspect="1"/>
          </p:cNvPicPr>
          <p:nvPr/>
        </p:nvPicPr>
        <p:blipFill>
          <a:blip r:embed="rId4"/>
          <a:stretch>
            <a:fillRect/>
          </a:stretch>
        </p:blipFill>
        <p:spPr>
          <a:xfrm>
            <a:off x="14430977" y="3616282"/>
            <a:ext cx="4826718" cy="5136815"/>
          </a:xfrm>
          <a:prstGeom prst="rect">
            <a:avLst/>
          </a:prstGeom>
        </p:spPr>
      </p:pic>
      <p:pic>
        <p:nvPicPr>
          <p:cNvPr id="9" name="Picture 8">
            <a:extLst>
              <a:ext uri="{FF2B5EF4-FFF2-40B4-BE49-F238E27FC236}">
                <a16:creationId xmlns:a16="http://schemas.microsoft.com/office/drawing/2014/main" id="{F517A00D-B210-8315-7A0C-9945144AE300}"/>
              </a:ext>
            </a:extLst>
          </p:cNvPr>
          <p:cNvPicPr>
            <a:picLocks noChangeAspect="1"/>
          </p:cNvPicPr>
          <p:nvPr/>
        </p:nvPicPr>
        <p:blipFill>
          <a:blip r:embed="rId5"/>
          <a:stretch>
            <a:fillRect/>
          </a:stretch>
        </p:blipFill>
        <p:spPr>
          <a:xfrm>
            <a:off x="7760920" y="9906245"/>
            <a:ext cx="7883081" cy="4963999"/>
          </a:xfrm>
          <a:prstGeom prst="rect">
            <a:avLst/>
          </a:prstGeom>
        </p:spPr>
      </p:pic>
      <p:sp>
        <p:nvSpPr>
          <p:cNvPr id="2" name="TextBox 1">
            <a:extLst>
              <a:ext uri="{FF2B5EF4-FFF2-40B4-BE49-F238E27FC236}">
                <a16:creationId xmlns:a16="http://schemas.microsoft.com/office/drawing/2014/main" id="{ED277914-CDC5-55C3-3C83-875AB43F7D9D}"/>
              </a:ext>
            </a:extLst>
          </p:cNvPr>
          <p:cNvSpPr txBox="1"/>
          <p:nvPr/>
        </p:nvSpPr>
        <p:spPr>
          <a:xfrm>
            <a:off x="2323907" y="1555989"/>
            <a:ext cx="16343587" cy="1015663"/>
          </a:xfrm>
          <a:prstGeom prst="rect">
            <a:avLst/>
          </a:prstGeom>
          <a:noFill/>
        </p:spPr>
        <p:txBody>
          <a:bodyPr wrap="square" rtlCol="0">
            <a:spAutoFit/>
          </a:bodyPr>
          <a:lstStyle/>
          <a:p>
            <a:r>
              <a:rPr lang="en-US" sz="6000" b="1" dirty="0"/>
              <a:t>Types of Boustrophedon Coverage Patterns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grpSp>
        <p:nvGrpSpPr>
          <p:cNvPr id="268" name="Google Shape;268;p23"/>
          <p:cNvGrpSpPr/>
          <p:nvPr/>
        </p:nvGrpSpPr>
        <p:grpSpPr>
          <a:xfrm>
            <a:off x="883914" y="599512"/>
            <a:ext cx="3094628" cy="3486907"/>
            <a:chOff x="457194" y="475494"/>
            <a:chExt cx="3094628" cy="3038419"/>
          </a:xfrm>
        </p:grpSpPr>
        <p:sp>
          <p:nvSpPr>
            <p:cNvPr id="269" name="Google Shape;269;p23"/>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0" name="Google Shape;270;p23"/>
            <p:cNvCxnSpPr>
              <a:stCxn id="269" idx="0"/>
              <a:endCxn id="269"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271" name="Google Shape;271;p23"/>
            <p:cNvCxnSpPr>
              <a:stCxn id="269" idx="1"/>
              <a:endCxn id="269"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272" name="Google Shape;272;p23"/>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3" name="Google Shape;273;p23"/>
            <p:cNvGrpSpPr/>
            <p:nvPr/>
          </p:nvGrpSpPr>
          <p:grpSpPr>
            <a:xfrm>
              <a:off x="1410434" y="598211"/>
              <a:ext cx="2141388" cy="707810"/>
              <a:chOff x="1111200" y="531918"/>
              <a:chExt cx="2835900" cy="485633"/>
            </a:xfrm>
          </p:grpSpPr>
          <p:cxnSp>
            <p:nvCxnSpPr>
              <p:cNvPr id="274" name="Google Shape;274;p23"/>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275" name="Google Shape;275;p23"/>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276" name="Google Shape;276;p23"/>
            <p:cNvSpPr/>
            <p:nvPr/>
          </p:nvSpPr>
          <p:spPr>
            <a:xfrm>
              <a:off x="1466577" y="68334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3"/>
            <p:cNvSpPr/>
            <p:nvPr/>
          </p:nvSpPr>
          <p:spPr>
            <a:xfrm>
              <a:off x="1466577" y="89637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3"/>
            <p:cNvSpPr/>
            <p:nvPr/>
          </p:nvSpPr>
          <p:spPr>
            <a:xfrm>
              <a:off x="1466577" y="1109400"/>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9" name="Google Shape;279;p23"/>
            <p:cNvCxnSpPr>
              <a:stCxn id="272" idx="1"/>
              <a:endCxn id="272"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280" name="Google Shape;280;p23"/>
            <p:cNvCxnSpPr>
              <a:stCxn id="272"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281" name="Google Shape;281;p23"/>
            <p:cNvGrpSpPr/>
            <p:nvPr/>
          </p:nvGrpSpPr>
          <p:grpSpPr>
            <a:xfrm rot="5400000">
              <a:off x="-108734" y="2117389"/>
              <a:ext cx="2085237" cy="707810"/>
              <a:chOff x="1111200" y="531918"/>
              <a:chExt cx="2835900" cy="485633"/>
            </a:xfrm>
          </p:grpSpPr>
          <p:cxnSp>
            <p:nvCxnSpPr>
              <p:cNvPr id="282" name="Google Shape;282;p23"/>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283" name="Google Shape;283;p23"/>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284" name="Google Shape;284;p23"/>
            <p:cNvSpPr/>
            <p:nvPr/>
          </p:nvSpPr>
          <p:spPr>
            <a:xfrm rot="5400000">
              <a:off x="147109"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3"/>
            <p:cNvSpPr/>
            <p:nvPr/>
          </p:nvSpPr>
          <p:spPr>
            <a:xfrm rot="5400000">
              <a:off x="-65921"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3"/>
            <p:cNvSpPr/>
            <p:nvPr/>
          </p:nvSpPr>
          <p:spPr>
            <a:xfrm rot="5400000">
              <a:off x="-278950"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7" name="Google Shape;287;p23"/>
          <p:cNvGrpSpPr/>
          <p:nvPr/>
        </p:nvGrpSpPr>
        <p:grpSpPr>
          <a:xfrm flipH="1">
            <a:off x="18640011" y="599512"/>
            <a:ext cx="3094628" cy="3486907"/>
            <a:chOff x="457194" y="475494"/>
            <a:chExt cx="3094628" cy="3038419"/>
          </a:xfrm>
        </p:grpSpPr>
        <p:sp>
          <p:nvSpPr>
            <p:cNvPr id="288" name="Google Shape;288;p23"/>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9" name="Google Shape;289;p23"/>
            <p:cNvCxnSpPr>
              <a:stCxn id="288" idx="0"/>
              <a:endCxn id="288"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290" name="Google Shape;290;p23"/>
            <p:cNvCxnSpPr>
              <a:stCxn id="288" idx="1"/>
              <a:endCxn id="288"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291" name="Google Shape;291;p23"/>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2" name="Google Shape;292;p23"/>
            <p:cNvGrpSpPr/>
            <p:nvPr/>
          </p:nvGrpSpPr>
          <p:grpSpPr>
            <a:xfrm>
              <a:off x="1410434" y="598211"/>
              <a:ext cx="2141388" cy="707810"/>
              <a:chOff x="1111200" y="531918"/>
              <a:chExt cx="2835900" cy="485633"/>
            </a:xfrm>
          </p:grpSpPr>
          <p:cxnSp>
            <p:nvCxnSpPr>
              <p:cNvPr id="293" name="Google Shape;293;p23"/>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294" name="Google Shape;294;p23"/>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295" name="Google Shape;295;p23"/>
            <p:cNvSpPr/>
            <p:nvPr/>
          </p:nvSpPr>
          <p:spPr>
            <a:xfrm>
              <a:off x="1466577" y="68334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3"/>
            <p:cNvSpPr/>
            <p:nvPr/>
          </p:nvSpPr>
          <p:spPr>
            <a:xfrm>
              <a:off x="1466577" y="89637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3"/>
            <p:cNvSpPr/>
            <p:nvPr/>
          </p:nvSpPr>
          <p:spPr>
            <a:xfrm>
              <a:off x="1466577" y="1109400"/>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8" name="Google Shape;298;p23"/>
            <p:cNvCxnSpPr>
              <a:stCxn id="291" idx="1"/>
              <a:endCxn id="291"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299" name="Google Shape;299;p23"/>
            <p:cNvCxnSpPr>
              <a:stCxn id="291"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300" name="Google Shape;300;p23"/>
            <p:cNvGrpSpPr/>
            <p:nvPr/>
          </p:nvGrpSpPr>
          <p:grpSpPr>
            <a:xfrm rot="5400000">
              <a:off x="-108734" y="2117389"/>
              <a:ext cx="2085237" cy="707810"/>
              <a:chOff x="1111200" y="531918"/>
              <a:chExt cx="2835900" cy="485633"/>
            </a:xfrm>
          </p:grpSpPr>
          <p:cxnSp>
            <p:nvCxnSpPr>
              <p:cNvPr id="301" name="Google Shape;301;p23"/>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302" name="Google Shape;302;p23"/>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303" name="Google Shape;303;p23"/>
            <p:cNvSpPr/>
            <p:nvPr/>
          </p:nvSpPr>
          <p:spPr>
            <a:xfrm rot="5400000">
              <a:off x="147109"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3"/>
            <p:cNvSpPr/>
            <p:nvPr/>
          </p:nvSpPr>
          <p:spPr>
            <a:xfrm rot="5400000">
              <a:off x="-65921"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3"/>
            <p:cNvSpPr/>
            <p:nvPr/>
          </p:nvSpPr>
          <p:spPr>
            <a:xfrm rot="5400000">
              <a:off x="-278950"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7" name="Google Shape;307;p23"/>
          <p:cNvSpPr txBox="1"/>
          <p:nvPr/>
        </p:nvSpPr>
        <p:spPr>
          <a:xfrm>
            <a:off x="4982210" y="1298451"/>
            <a:ext cx="11521440" cy="870967"/>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4400"/>
              <a:buFont typeface="Arial"/>
              <a:buNone/>
            </a:pPr>
            <a:r>
              <a:rPr lang="en-US" sz="4400" b="1" i="0" u="none" strike="noStrike" cap="none" dirty="0">
                <a:solidFill>
                  <a:schemeClr val="dk2"/>
                </a:solidFill>
                <a:latin typeface="Poppins"/>
                <a:ea typeface="Poppins"/>
                <a:cs typeface="Poppins"/>
                <a:sym typeface="Poppins"/>
              </a:rPr>
              <a:t>IMPLEMENTATION </a:t>
            </a:r>
            <a:endParaRPr lang="en-US" dirty="0"/>
          </a:p>
        </p:txBody>
      </p:sp>
      <p:sp>
        <p:nvSpPr>
          <p:cNvPr id="2" name="TextBox 1">
            <a:extLst>
              <a:ext uri="{FF2B5EF4-FFF2-40B4-BE49-F238E27FC236}">
                <a16:creationId xmlns:a16="http://schemas.microsoft.com/office/drawing/2014/main" id="{87C43060-84B7-27FC-2B60-3A4E4A791C92}"/>
              </a:ext>
            </a:extLst>
          </p:cNvPr>
          <p:cNvSpPr txBox="1"/>
          <p:nvPr/>
        </p:nvSpPr>
        <p:spPr>
          <a:xfrm>
            <a:off x="3523785" y="4050837"/>
            <a:ext cx="4393580" cy="6855056"/>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AEB54349-5525-97D2-000B-FFEF529F9C76}"/>
              </a:ext>
            </a:extLst>
          </p:cNvPr>
          <p:cNvPicPr>
            <a:picLocks noChangeAspect="1"/>
          </p:cNvPicPr>
          <p:nvPr/>
        </p:nvPicPr>
        <p:blipFill>
          <a:blip r:embed="rId3"/>
          <a:stretch>
            <a:fillRect/>
          </a:stretch>
        </p:blipFill>
        <p:spPr>
          <a:xfrm>
            <a:off x="2221558" y="3122536"/>
            <a:ext cx="18005174" cy="117867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000B9E05-DA36-F052-416C-793640C38218}"/>
            </a:ext>
          </a:extLst>
        </p:cNvPr>
        <p:cNvGrpSpPr/>
        <p:nvPr/>
      </p:nvGrpSpPr>
      <p:grpSpPr>
        <a:xfrm>
          <a:off x="0" y="0"/>
          <a:ext cx="0" cy="0"/>
          <a:chOff x="0" y="0"/>
          <a:chExt cx="0" cy="0"/>
        </a:xfrm>
      </p:grpSpPr>
      <p:grpSp>
        <p:nvGrpSpPr>
          <p:cNvPr id="53" name="Google Shape;53;p17">
            <a:extLst>
              <a:ext uri="{FF2B5EF4-FFF2-40B4-BE49-F238E27FC236}">
                <a16:creationId xmlns:a16="http://schemas.microsoft.com/office/drawing/2014/main" id="{22877A22-569A-7129-9E01-3E3010DAC9BD}"/>
              </a:ext>
            </a:extLst>
          </p:cNvPr>
          <p:cNvGrpSpPr/>
          <p:nvPr/>
        </p:nvGrpSpPr>
        <p:grpSpPr>
          <a:xfrm>
            <a:off x="2614936" y="1748125"/>
            <a:ext cx="17775011" cy="13820225"/>
            <a:chOff x="2614936" y="1748125"/>
            <a:chExt cx="17775011" cy="13820225"/>
          </a:xfrm>
        </p:grpSpPr>
        <p:sp>
          <p:nvSpPr>
            <p:cNvPr id="54" name="Google Shape;54;p17">
              <a:extLst>
                <a:ext uri="{FF2B5EF4-FFF2-40B4-BE49-F238E27FC236}">
                  <a16:creationId xmlns:a16="http://schemas.microsoft.com/office/drawing/2014/main" id="{97793A55-DBA1-1BB5-C30A-9430FD218232}"/>
                </a:ext>
              </a:extLst>
            </p:cNvPr>
            <p:cNvSpPr/>
            <p:nvPr/>
          </p:nvSpPr>
          <p:spPr>
            <a:xfrm>
              <a:off x="19504647" y="1748125"/>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5" name="Google Shape;55;p17">
              <a:extLst>
                <a:ext uri="{FF2B5EF4-FFF2-40B4-BE49-F238E27FC236}">
                  <a16:creationId xmlns:a16="http://schemas.microsoft.com/office/drawing/2014/main" id="{9CF11D8C-0ABA-49F5-2235-AB3DC0ABACDF}"/>
                </a:ext>
              </a:extLst>
            </p:cNvPr>
            <p:cNvCxnSpPr/>
            <p:nvPr/>
          </p:nvCxnSpPr>
          <p:spPr>
            <a:xfrm>
              <a:off x="3487325" y="3715950"/>
              <a:ext cx="0" cy="9848100"/>
            </a:xfrm>
            <a:prstGeom prst="straightConnector1">
              <a:avLst/>
            </a:prstGeom>
            <a:noFill/>
            <a:ln w="19050" cap="flat" cmpd="sng">
              <a:solidFill>
                <a:schemeClr val="dk2"/>
              </a:solidFill>
              <a:prstDash val="solid"/>
              <a:round/>
              <a:headEnd type="none" w="sm" len="sm"/>
              <a:tailEnd type="none" w="sm" len="sm"/>
            </a:ln>
          </p:spPr>
        </p:cxnSp>
        <p:cxnSp>
          <p:nvCxnSpPr>
            <p:cNvPr id="56" name="Google Shape;56;p17">
              <a:extLst>
                <a:ext uri="{FF2B5EF4-FFF2-40B4-BE49-F238E27FC236}">
                  <a16:creationId xmlns:a16="http://schemas.microsoft.com/office/drawing/2014/main" id="{4C839B37-282B-DC8F-8A56-1BBC89907E50}"/>
                </a:ext>
              </a:extLst>
            </p:cNvPr>
            <p:cNvCxnSpPr/>
            <p:nvPr/>
          </p:nvCxnSpPr>
          <p:spPr>
            <a:xfrm>
              <a:off x="19504650" y="3715950"/>
              <a:ext cx="0" cy="9848100"/>
            </a:xfrm>
            <a:prstGeom prst="straightConnector1">
              <a:avLst/>
            </a:prstGeom>
            <a:noFill/>
            <a:ln w="19050" cap="flat" cmpd="sng">
              <a:solidFill>
                <a:schemeClr val="dk2"/>
              </a:solidFill>
              <a:prstDash val="solid"/>
              <a:round/>
              <a:headEnd type="none" w="sm" len="sm"/>
              <a:tailEnd type="none" w="sm" len="sm"/>
            </a:ln>
          </p:spPr>
        </p:cxnSp>
        <p:sp>
          <p:nvSpPr>
            <p:cNvPr id="57" name="Google Shape;57;p17">
              <a:extLst>
                <a:ext uri="{FF2B5EF4-FFF2-40B4-BE49-F238E27FC236}">
                  <a16:creationId xmlns:a16="http://schemas.microsoft.com/office/drawing/2014/main" id="{F8232892-0C38-CAB3-DFC3-8ADD3C13B572}"/>
                </a:ext>
              </a:extLst>
            </p:cNvPr>
            <p:cNvSpPr/>
            <p:nvPr/>
          </p:nvSpPr>
          <p:spPr>
            <a:xfrm>
              <a:off x="3079950" y="2170650"/>
              <a:ext cx="16880100" cy="12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7">
              <a:extLst>
                <a:ext uri="{FF2B5EF4-FFF2-40B4-BE49-F238E27FC236}">
                  <a16:creationId xmlns:a16="http://schemas.microsoft.com/office/drawing/2014/main" id="{37577A31-8442-72BA-74F5-075866C052C2}"/>
                </a:ext>
              </a:extLst>
            </p:cNvPr>
            <p:cNvSpPr/>
            <p:nvPr/>
          </p:nvSpPr>
          <p:spPr>
            <a:xfrm>
              <a:off x="2614936" y="14683050"/>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Google Shape;59;p17">
            <a:extLst>
              <a:ext uri="{FF2B5EF4-FFF2-40B4-BE49-F238E27FC236}">
                <a16:creationId xmlns:a16="http://schemas.microsoft.com/office/drawing/2014/main" id="{FEC3887A-B123-47E6-D349-A115BFF7B04E}"/>
              </a:ext>
            </a:extLst>
          </p:cNvPr>
          <p:cNvGrpSpPr/>
          <p:nvPr/>
        </p:nvGrpSpPr>
        <p:grpSpPr>
          <a:xfrm>
            <a:off x="457194" y="475494"/>
            <a:ext cx="5086529" cy="5086529"/>
            <a:chOff x="457194" y="475494"/>
            <a:chExt cx="5086529" cy="5086529"/>
          </a:xfrm>
        </p:grpSpPr>
        <p:sp>
          <p:nvSpPr>
            <p:cNvPr id="60" name="Google Shape;60;p17">
              <a:extLst>
                <a:ext uri="{FF2B5EF4-FFF2-40B4-BE49-F238E27FC236}">
                  <a16:creationId xmlns:a16="http://schemas.microsoft.com/office/drawing/2014/main" id="{54136ADA-8CFC-BF3F-7347-1EE2F15D1FFF}"/>
                </a:ext>
              </a:extLst>
            </p:cNvPr>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17">
              <a:extLst>
                <a:ext uri="{FF2B5EF4-FFF2-40B4-BE49-F238E27FC236}">
                  <a16:creationId xmlns:a16="http://schemas.microsoft.com/office/drawing/2014/main" id="{F32B60E5-C89E-126F-17C3-F5F1BC39EB8B}"/>
                </a:ext>
              </a:extLst>
            </p:cNvPr>
            <p:cNvCxnSpPr>
              <a:stCxn id="60" idx="0"/>
              <a:endCxn id="60"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7">
              <a:extLst>
                <a:ext uri="{FF2B5EF4-FFF2-40B4-BE49-F238E27FC236}">
                  <a16:creationId xmlns:a16="http://schemas.microsoft.com/office/drawing/2014/main" id="{FD206549-895E-623C-3EDD-55A8569304FC}"/>
                </a:ext>
              </a:extLst>
            </p:cNvPr>
            <p:cNvCxnSpPr>
              <a:stCxn id="60" idx="1"/>
              <a:endCxn id="60"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63" name="Google Shape;63;p17">
              <a:extLst>
                <a:ext uri="{FF2B5EF4-FFF2-40B4-BE49-F238E27FC236}">
                  <a16:creationId xmlns:a16="http://schemas.microsoft.com/office/drawing/2014/main" id="{A961D153-ED88-305E-B12C-EF60DFFE3AE3}"/>
                </a:ext>
              </a:extLst>
            </p:cNvPr>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17">
              <a:extLst>
                <a:ext uri="{FF2B5EF4-FFF2-40B4-BE49-F238E27FC236}">
                  <a16:creationId xmlns:a16="http://schemas.microsoft.com/office/drawing/2014/main" id="{3689406C-3D02-81E6-BEE5-E6F9ADF8CC46}"/>
                </a:ext>
              </a:extLst>
            </p:cNvPr>
            <p:cNvGrpSpPr/>
            <p:nvPr/>
          </p:nvGrpSpPr>
          <p:grpSpPr>
            <a:xfrm>
              <a:off x="1410399" y="598191"/>
              <a:ext cx="4133324" cy="707810"/>
              <a:chOff x="1111200" y="531918"/>
              <a:chExt cx="2835900" cy="485633"/>
            </a:xfrm>
          </p:grpSpPr>
          <p:cxnSp>
            <p:nvCxnSpPr>
              <p:cNvPr id="65" name="Google Shape;65;p17">
                <a:extLst>
                  <a:ext uri="{FF2B5EF4-FFF2-40B4-BE49-F238E27FC236}">
                    <a16:creationId xmlns:a16="http://schemas.microsoft.com/office/drawing/2014/main" id="{EEC95A69-610F-7A68-CD8D-2E6AD7C726FC}"/>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66" name="Google Shape;66;p17">
                <a:extLst>
                  <a:ext uri="{FF2B5EF4-FFF2-40B4-BE49-F238E27FC236}">
                    <a16:creationId xmlns:a16="http://schemas.microsoft.com/office/drawing/2014/main" id="{724AA5D7-6EF7-C94B-AF0A-8E2890CB70E5}"/>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67" name="Google Shape;67;p17">
              <a:extLst>
                <a:ext uri="{FF2B5EF4-FFF2-40B4-BE49-F238E27FC236}">
                  <a16:creationId xmlns:a16="http://schemas.microsoft.com/office/drawing/2014/main" id="{308BF214-BF5C-E610-5317-69790C254B2E}"/>
                </a:ext>
              </a:extLst>
            </p:cNvPr>
            <p:cNvSpPr/>
            <p:nvPr/>
          </p:nvSpPr>
          <p:spPr>
            <a:xfrm>
              <a:off x="1518837" y="683333"/>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7">
              <a:extLst>
                <a:ext uri="{FF2B5EF4-FFF2-40B4-BE49-F238E27FC236}">
                  <a16:creationId xmlns:a16="http://schemas.microsoft.com/office/drawing/2014/main" id="{EDA31601-F9FF-5EFA-9749-313665358DE0}"/>
                </a:ext>
              </a:extLst>
            </p:cNvPr>
            <p:cNvSpPr/>
            <p:nvPr/>
          </p:nvSpPr>
          <p:spPr>
            <a:xfrm>
              <a:off x="1518837" y="896366"/>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7">
              <a:extLst>
                <a:ext uri="{FF2B5EF4-FFF2-40B4-BE49-F238E27FC236}">
                  <a16:creationId xmlns:a16="http://schemas.microsoft.com/office/drawing/2014/main" id="{AC014FDC-73A9-7C0A-3075-8599F2AD3526}"/>
                </a:ext>
              </a:extLst>
            </p:cNvPr>
            <p:cNvSpPr/>
            <p:nvPr/>
          </p:nvSpPr>
          <p:spPr>
            <a:xfrm>
              <a:off x="1518837" y="1109399"/>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0" name="Google Shape;70;p17">
              <a:extLst>
                <a:ext uri="{FF2B5EF4-FFF2-40B4-BE49-F238E27FC236}">
                  <a16:creationId xmlns:a16="http://schemas.microsoft.com/office/drawing/2014/main" id="{99F6AE4D-A1E5-02F8-3939-55290223D355}"/>
                </a:ext>
              </a:extLst>
            </p:cNvPr>
            <p:cNvCxnSpPr>
              <a:stCxn id="63" idx="1"/>
              <a:endCxn id="63"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71" name="Google Shape;71;p17">
              <a:extLst>
                <a:ext uri="{FF2B5EF4-FFF2-40B4-BE49-F238E27FC236}">
                  <a16:creationId xmlns:a16="http://schemas.microsoft.com/office/drawing/2014/main" id="{51712BBC-8E58-564E-657B-09E7C152E3DE}"/>
                </a:ext>
              </a:extLst>
            </p:cNvPr>
            <p:cNvCxnSpPr>
              <a:stCxn id="63"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72" name="Google Shape;72;p17">
              <a:extLst>
                <a:ext uri="{FF2B5EF4-FFF2-40B4-BE49-F238E27FC236}">
                  <a16:creationId xmlns:a16="http://schemas.microsoft.com/office/drawing/2014/main" id="{2C602C18-4D3C-8FD9-74E7-A3EDD2A93C49}"/>
                </a:ext>
              </a:extLst>
            </p:cNvPr>
            <p:cNvGrpSpPr/>
            <p:nvPr/>
          </p:nvGrpSpPr>
          <p:grpSpPr>
            <a:xfrm rot="5400000">
              <a:off x="-1132756" y="3141456"/>
              <a:ext cx="4133324" cy="707810"/>
              <a:chOff x="1111200" y="531918"/>
              <a:chExt cx="2835900" cy="485633"/>
            </a:xfrm>
          </p:grpSpPr>
          <p:cxnSp>
            <p:nvCxnSpPr>
              <p:cNvPr id="73" name="Google Shape;73;p17">
                <a:extLst>
                  <a:ext uri="{FF2B5EF4-FFF2-40B4-BE49-F238E27FC236}">
                    <a16:creationId xmlns:a16="http://schemas.microsoft.com/office/drawing/2014/main" id="{DCE1428F-649F-4043-5BE6-CF6B7B9C11B8}"/>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74" name="Google Shape;74;p17">
                <a:extLst>
                  <a:ext uri="{FF2B5EF4-FFF2-40B4-BE49-F238E27FC236}">
                    <a16:creationId xmlns:a16="http://schemas.microsoft.com/office/drawing/2014/main" id="{EEEB013D-F777-7386-328D-80E410ECF887}"/>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75" name="Google Shape;75;p17">
              <a:extLst>
                <a:ext uri="{FF2B5EF4-FFF2-40B4-BE49-F238E27FC236}">
                  <a16:creationId xmlns:a16="http://schemas.microsoft.com/office/drawing/2014/main" id="{30C79B5C-05F5-3F7A-F06D-EE1487DAE5A4}"/>
                </a:ext>
              </a:extLst>
            </p:cNvPr>
            <p:cNvSpPr/>
            <p:nvPr/>
          </p:nvSpPr>
          <p:spPr>
            <a:xfrm rot="5400000">
              <a:off x="-834781"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7">
              <a:extLst>
                <a:ext uri="{FF2B5EF4-FFF2-40B4-BE49-F238E27FC236}">
                  <a16:creationId xmlns:a16="http://schemas.microsoft.com/office/drawing/2014/main" id="{10D3D26C-08E6-131B-1491-13A3C3206244}"/>
                </a:ext>
              </a:extLst>
            </p:cNvPr>
            <p:cNvSpPr/>
            <p:nvPr/>
          </p:nvSpPr>
          <p:spPr>
            <a:xfrm rot="5400000">
              <a:off x="-1047814"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7">
              <a:extLst>
                <a:ext uri="{FF2B5EF4-FFF2-40B4-BE49-F238E27FC236}">
                  <a16:creationId xmlns:a16="http://schemas.microsoft.com/office/drawing/2014/main" id="{6358616B-DC0E-9A8D-05D6-09BE20D38D86}"/>
                </a:ext>
              </a:extLst>
            </p:cNvPr>
            <p:cNvSpPr/>
            <p:nvPr/>
          </p:nvSpPr>
          <p:spPr>
            <a:xfrm rot="5400000">
              <a:off x="-1260847"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17">
            <a:extLst>
              <a:ext uri="{FF2B5EF4-FFF2-40B4-BE49-F238E27FC236}">
                <a16:creationId xmlns:a16="http://schemas.microsoft.com/office/drawing/2014/main" id="{03AA9D5E-E189-AE98-A427-D1F5A30EDCCA}"/>
              </a:ext>
            </a:extLst>
          </p:cNvPr>
          <p:cNvGrpSpPr/>
          <p:nvPr/>
        </p:nvGrpSpPr>
        <p:grpSpPr>
          <a:xfrm rot="10800000">
            <a:off x="17490008" y="11738419"/>
            <a:ext cx="5086529" cy="5086529"/>
            <a:chOff x="457194" y="475494"/>
            <a:chExt cx="5086529" cy="5086529"/>
          </a:xfrm>
        </p:grpSpPr>
        <p:sp>
          <p:nvSpPr>
            <p:cNvPr id="79" name="Google Shape;79;p17">
              <a:extLst>
                <a:ext uri="{FF2B5EF4-FFF2-40B4-BE49-F238E27FC236}">
                  <a16:creationId xmlns:a16="http://schemas.microsoft.com/office/drawing/2014/main" id="{2ED80F3D-3CA0-A40B-E129-B803CB414E75}"/>
                </a:ext>
              </a:extLst>
            </p:cNvPr>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0" name="Google Shape;80;p17">
              <a:extLst>
                <a:ext uri="{FF2B5EF4-FFF2-40B4-BE49-F238E27FC236}">
                  <a16:creationId xmlns:a16="http://schemas.microsoft.com/office/drawing/2014/main" id="{D5C694D7-F8C8-C6DC-4CF7-A648D77723F9}"/>
                </a:ext>
              </a:extLst>
            </p:cNvPr>
            <p:cNvCxnSpPr>
              <a:stCxn id="79" idx="0"/>
              <a:endCxn id="79"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81" name="Google Shape;81;p17">
              <a:extLst>
                <a:ext uri="{FF2B5EF4-FFF2-40B4-BE49-F238E27FC236}">
                  <a16:creationId xmlns:a16="http://schemas.microsoft.com/office/drawing/2014/main" id="{E0B4D414-93E6-A943-7074-4EA1A41A0B95}"/>
                </a:ext>
              </a:extLst>
            </p:cNvPr>
            <p:cNvCxnSpPr>
              <a:stCxn id="79" idx="1"/>
              <a:endCxn id="79"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82" name="Google Shape;82;p17">
              <a:extLst>
                <a:ext uri="{FF2B5EF4-FFF2-40B4-BE49-F238E27FC236}">
                  <a16:creationId xmlns:a16="http://schemas.microsoft.com/office/drawing/2014/main" id="{617307CA-D1FE-3141-AB90-97D44C86967D}"/>
                </a:ext>
              </a:extLst>
            </p:cNvPr>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17">
              <a:extLst>
                <a:ext uri="{FF2B5EF4-FFF2-40B4-BE49-F238E27FC236}">
                  <a16:creationId xmlns:a16="http://schemas.microsoft.com/office/drawing/2014/main" id="{A13D9555-4B7E-C4E9-C38B-E09CCC40974D}"/>
                </a:ext>
              </a:extLst>
            </p:cNvPr>
            <p:cNvGrpSpPr/>
            <p:nvPr/>
          </p:nvGrpSpPr>
          <p:grpSpPr>
            <a:xfrm>
              <a:off x="1410399" y="598191"/>
              <a:ext cx="4133324" cy="707810"/>
              <a:chOff x="1111200" y="531918"/>
              <a:chExt cx="2835900" cy="485633"/>
            </a:xfrm>
          </p:grpSpPr>
          <p:cxnSp>
            <p:nvCxnSpPr>
              <p:cNvPr id="84" name="Google Shape;84;p17">
                <a:extLst>
                  <a:ext uri="{FF2B5EF4-FFF2-40B4-BE49-F238E27FC236}">
                    <a16:creationId xmlns:a16="http://schemas.microsoft.com/office/drawing/2014/main" id="{2957F493-8E4D-B541-122C-545350709045}"/>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85" name="Google Shape;85;p17">
                <a:extLst>
                  <a:ext uri="{FF2B5EF4-FFF2-40B4-BE49-F238E27FC236}">
                    <a16:creationId xmlns:a16="http://schemas.microsoft.com/office/drawing/2014/main" id="{276AE7D7-96FA-FB67-0886-D25FF71C388D}"/>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86" name="Google Shape;86;p17">
              <a:extLst>
                <a:ext uri="{FF2B5EF4-FFF2-40B4-BE49-F238E27FC236}">
                  <a16:creationId xmlns:a16="http://schemas.microsoft.com/office/drawing/2014/main" id="{FB8F1A41-68A2-F8C6-0C59-54203ECA7F8E}"/>
                </a:ext>
              </a:extLst>
            </p:cNvPr>
            <p:cNvSpPr/>
            <p:nvPr/>
          </p:nvSpPr>
          <p:spPr>
            <a:xfrm>
              <a:off x="1518837" y="683333"/>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7">
              <a:extLst>
                <a:ext uri="{FF2B5EF4-FFF2-40B4-BE49-F238E27FC236}">
                  <a16:creationId xmlns:a16="http://schemas.microsoft.com/office/drawing/2014/main" id="{EEB4E57D-7B51-AC58-AAD8-AB1CE4882B1F}"/>
                </a:ext>
              </a:extLst>
            </p:cNvPr>
            <p:cNvSpPr/>
            <p:nvPr/>
          </p:nvSpPr>
          <p:spPr>
            <a:xfrm>
              <a:off x="1518837" y="896366"/>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a:extLst>
                <a:ext uri="{FF2B5EF4-FFF2-40B4-BE49-F238E27FC236}">
                  <a16:creationId xmlns:a16="http://schemas.microsoft.com/office/drawing/2014/main" id="{84652B57-A8B4-C7D3-3622-0F28ABC55A45}"/>
                </a:ext>
              </a:extLst>
            </p:cNvPr>
            <p:cNvSpPr/>
            <p:nvPr/>
          </p:nvSpPr>
          <p:spPr>
            <a:xfrm>
              <a:off x="1518837" y="1109399"/>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17">
              <a:extLst>
                <a:ext uri="{FF2B5EF4-FFF2-40B4-BE49-F238E27FC236}">
                  <a16:creationId xmlns:a16="http://schemas.microsoft.com/office/drawing/2014/main" id="{7DCDF211-52C2-6DEF-6D68-6D470051A76C}"/>
                </a:ext>
              </a:extLst>
            </p:cNvPr>
            <p:cNvCxnSpPr>
              <a:stCxn id="82" idx="1"/>
              <a:endCxn id="82"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90" name="Google Shape;90;p17">
              <a:extLst>
                <a:ext uri="{FF2B5EF4-FFF2-40B4-BE49-F238E27FC236}">
                  <a16:creationId xmlns:a16="http://schemas.microsoft.com/office/drawing/2014/main" id="{9BD06D9F-6286-CE80-3952-2EA7F512A630}"/>
                </a:ext>
              </a:extLst>
            </p:cNvPr>
            <p:cNvCxnSpPr>
              <a:stCxn id="82"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91" name="Google Shape;91;p17">
              <a:extLst>
                <a:ext uri="{FF2B5EF4-FFF2-40B4-BE49-F238E27FC236}">
                  <a16:creationId xmlns:a16="http://schemas.microsoft.com/office/drawing/2014/main" id="{D25F0110-1E5C-6907-3F22-F0D231D50843}"/>
                </a:ext>
              </a:extLst>
            </p:cNvPr>
            <p:cNvGrpSpPr/>
            <p:nvPr/>
          </p:nvGrpSpPr>
          <p:grpSpPr>
            <a:xfrm rot="5400000">
              <a:off x="-1132756" y="3141456"/>
              <a:ext cx="4133324" cy="707810"/>
              <a:chOff x="1111200" y="531918"/>
              <a:chExt cx="2835900" cy="485633"/>
            </a:xfrm>
          </p:grpSpPr>
          <p:cxnSp>
            <p:nvCxnSpPr>
              <p:cNvPr id="92" name="Google Shape;92;p17">
                <a:extLst>
                  <a:ext uri="{FF2B5EF4-FFF2-40B4-BE49-F238E27FC236}">
                    <a16:creationId xmlns:a16="http://schemas.microsoft.com/office/drawing/2014/main" id="{341F15C1-157A-6BE7-A9A7-7AB9A8343B43}"/>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93" name="Google Shape;93;p17">
                <a:extLst>
                  <a:ext uri="{FF2B5EF4-FFF2-40B4-BE49-F238E27FC236}">
                    <a16:creationId xmlns:a16="http://schemas.microsoft.com/office/drawing/2014/main" id="{5EA189FC-6F67-9175-D5EA-CC623AE52A89}"/>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94" name="Google Shape;94;p17">
              <a:extLst>
                <a:ext uri="{FF2B5EF4-FFF2-40B4-BE49-F238E27FC236}">
                  <a16:creationId xmlns:a16="http://schemas.microsoft.com/office/drawing/2014/main" id="{EACF36B9-A0D4-3744-0E8F-B86A7BB3D95D}"/>
                </a:ext>
              </a:extLst>
            </p:cNvPr>
            <p:cNvSpPr/>
            <p:nvPr/>
          </p:nvSpPr>
          <p:spPr>
            <a:xfrm rot="5400000">
              <a:off x="-834781"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7">
              <a:extLst>
                <a:ext uri="{FF2B5EF4-FFF2-40B4-BE49-F238E27FC236}">
                  <a16:creationId xmlns:a16="http://schemas.microsoft.com/office/drawing/2014/main" id="{F936FBE7-E022-B3AF-B4C3-1BEA9EFDBE64}"/>
                </a:ext>
              </a:extLst>
            </p:cNvPr>
            <p:cNvSpPr/>
            <p:nvPr/>
          </p:nvSpPr>
          <p:spPr>
            <a:xfrm rot="5400000">
              <a:off x="-1047814"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a:extLst>
                <a:ext uri="{FF2B5EF4-FFF2-40B4-BE49-F238E27FC236}">
                  <a16:creationId xmlns:a16="http://schemas.microsoft.com/office/drawing/2014/main" id="{623AD04C-8603-19E0-9216-7BC9CD930C2D}"/>
                </a:ext>
              </a:extLst>
            </p:cNvPr>
            <p:cNvSpPr/>
            <p:nvPr/>
          </p:nvSpPr>
          <p:spPr>
            <a:xfrm rot="5400000">
              <a:off x="-1260847"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7">
            <a:extLst>
              <a:ext uri="{FF2B5EF4-FFF2-40B4-BE49-F238E27FC236}">
                <a16:creationId xmlns:a16="http://schemas.microsoft.com/office/drawing/2014/main" id="{F14B9BF9-94E5-7508-65EC-1A5528902C15}"/>
              </a:ext>
            </a:extLst>
          </p:cNvPr>
          <p:cNvSpPr txBox="1">
            <a:spLocks noGrp="1"/>
          </p:cNvSpPr>
          <p:nvPr>
            <p:ph type="ctrTitle"/>
          </p:nvPr>
        </p:nvSpPr>
        <p:spPr>
          <a:xfrm>
            <a:off x="3952341" y="5422450"/>
            <a:ext cx="13599252" cy="787169"/>
          </a:xfrm>
          <a:prstGeom prst="rect">
            <a:avLst/>
          </a:prstGeom>
          <a:noFill/>
          <a:ln>
            <a:noFill/>
          </a:ln>
        </p:spPr>
        <p:txBody>
          <a:bodyPr spcFirstLastPara="1" wrap="square" lIns="255950" tIns="255950" rIns="255950" bIns="255950" anchor="ctr" anchorCtr="0">
            <a:noAutofit/>
          </a:bodyPr>
          <a:lstStyle/>
          <a:p>
            <a:pPr marL="0" lvl="0" indent="0" algn="ctr" rtl="0">
              <a:lnSpc>
                <a:spcPct val="100000"/>
              </a:lnSpc>
              <a:spcBef>
                <a:spcPts val="0"/>
              </a:spcBef>
              <a:spcAft>
                <a:spcPts val="0"/>
              </a:spcAft>
              <a:buSzPts val="14600"/>
              <a:buNone/>
            </a:pPr>
            <a:r>
              <a:rPr lang="en-US" sz="9600" dirty="0">
                <a:solidFill>
                  <a:srgbClr val="0D1D15"/>
                </a:solidFill>
              </a:rPr>
              <a:t>Implementation of 1</a:t>
            </a:r>
            <a:r>
              <a:rPr lang="en-US" sz="9600" baseline="30000" dirty="0">
                <a:solidFill>
                  <a:srgbClr val="0D1D15"/>
                </a:solidFill>
              </a:rPr>
              <a:t>st</a:t>
            </a:r>
            <a:r>
              <a:rPr lang="en-US" sz="9600" dirty="0">
                <a:solidFill>
                  <a:srgbClr val="0D1D15"/>
                </a:solidFill>
              </a:rPr>
              <a:t> algorithm </a:t>
            </a:r>
            <a:r>
              <a:rPr lang="en-US" sz="9600" b="1" dirty="0"/>
              <a:t>Boustrophedon Coverage</a:t>
            </a:r>
            <a:r>
              <a:rPr lang="en-US" sz="9600" dirty="0">
                <a:solidFill>
                  <a:srgbClr val="0D1D15"/>
                </a:solidFill>
              </a:rPr>
              <a:t> </a:t>
            </a:r>
            <a:endParaRPr sz="9600" dirty="0">
              <a:solidFill>
                <a:srgbClr val="0D1D15"/>
              </a:solidFill>
            </a:endParaRPr>
          </a:p>
        </p:txBody>
      </p:sp>
      <p:sp>
        <p:nvSpPr>
          <p:cNvPr id="3" name="Subtitle 2">
            <a:extLst>
              <a:ext uri="{FF2B5EF4-FFF2-40B4-BE49-F238E27FC236}">
                <a16:creationId xmlns:a16="http://schemas.microsoft.com/office/drawing/2014/main" id="{FA15B377-6FDA-D409-F5EC-C134684678A1}"/>
              </a:ext>
            </a:extLst>
          </p:cNvPr>
          <p:cNvSpPr>
            <a:spLocks noGrp="1"/>
          </p:cNvSpPr>
          <p:nvPr>
            <p:ph type="subTitle" idx="1"/>
          </p:nvPr>
        </p:nvSpPr>
        <p:spPr>
          <a:xfrm>
            <a:off x="4101184" y="11070320"/>
            <a:ext cx="14710800" cy="2044800"/>
          </a:xfrm>
        </p:spPr>
        <p:txBody>
          <a:bodyPr/>
          <a:lstStyle/>
          <a:p>
            <a:r>
              <a:rPr lang="en-US" dirty="0"/>
              <a:t>1</a:t>
            </a:r>
            <a:r>
              <a:rPr lang="en-US" baseline="30000" dirty="0"/>
              <a:t>st</a:t>
            </a:r>
            <a:r>
              <a:rPr lang="en-US" dirty="0"/>
              <a:t> Try Failed to work</a:t>
            </a:r>
          </a:p>
        </p:txBody>
      </p:sp>
    </p:spTree>
    <p:extLst>
      <p:ext uri="{BB962C8B-B14F-4D97-AF65-F5344CB8AC3E}">
        <p14:creationId xmlns:p14="http://schemas.microsoft.com/office/powerpoint/2010/main" val="106078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9"/>
          <p:cNvSpPr txBox="1"/>
          <p:nvPr/>
        </p:nvSpPr>
        <p:spPr>
          <a:xfrm>
            <a:off x="5758973" y="3482924"/>
            <a:ext cx="11521440" cy="1154122"/>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6000"/>
              <a:buFont typeface="Arial"/>
              <a:buNone/>
            </a:pPr>
            <a:r>
              <a:rPr lang="en-US" sz="6000" b="1" i="0" u="none" strike="noStrike" cap="none" dirty="0">
                <a:solidFill>
                  <a:schemeClr val="dk2"/>
                </a:solidFill>
                <a:latin typeface="Poppins"/>
                <a:ea typeface="Poppins"/>
                <a:cs typeface="Poppins"/>
                <a:sym typeface="Poppins"/>
              </a:rPr>
              <a:t>BLOCK DIAGRAM  </a:t>
            </a:r>
            <a:endParaRPr dirty="0"/>
          </a:p>
        </p:txBody>
      </p:sp>
      <p:grpSp>
        <p:nvGrpSpPr>
          <p:cNvPr id="435" name="Google Shape;435;p29"/>
          <p:cNvGrpSpPr/>
          <p:nvPr/>
        </p:nvGrpSpPr>
        <p:grpSpPr>
          <a:xfrm>
            <a:off x="450969" y="277786"/>
            <a:ext cx="22125550" cy="16378525"/>
            <a:chOff x="450963" y="475511"/>
            <a:chExt cx="22125550" cy="16378525"/>
          </a:xfrm>
        </p:grpSpPr>
        <p:sp>
          <p:nvSpPr>
            <p:cNvPr id="436" name="Google Shape;436;p29"/>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9"/>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8" name="Google Shape;438;p29"/>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439" name="Google Shape;439;p29"/>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440" name="Google Shape;440;p29"/>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A0652525-6C1C-5A88-D773-7840D1AF76C1}"/>
              </a:ext>
            </a:extLst>
          </p:cNvPr>
          <p:cNvPicPr>
            <a:picLocks noChangeAspect="1"/>
          </p:cNvPicPr>
          <p:nvPr/>
        </p:nvPicPr>
        <p:blipFill>
          <a:blip r:embed="rId3"/>
          <a:stretch>
            <a:fillRect/>
          </a:stretch>
        </p:blipFill>
        <p:spPr>
          <a:xfrm>
            <a:off x="1896841" y="5690332"/>
            <a:ext cx="19245705" cy="58992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AD193DED-4AF1-CE19-56F7-0537036B744C}"/>
            </a:ext>
          </a:extLst>
        </p:cNvPr>
        <p:cNvGrpSpPr/>
        <p:nvPr/>
      </p:nvGrpSpPr>
      <p:grpSpPr>
        <a:xfrm>
          <a:off x="0" y="0"/>
          <a:ext cx="0" cy="0"/>
          <a:chOff x="0" y="0"/>
          <a:chExt cx="0" cy="0"/>
        </a:xfrm>
      </p:grpSpPr>
      <p:grpSp>
        <p:nvGrpSpPr>
          <p:cNvPr id="268" name="Google Shape;268;p23">
            <a:extLst>
              <a:ext uri="{FF2B5EF4-FFF2-40B4-BE49-F238E27FC236}">
                <a16:creationId xmlns:a16="http://schemas.microsoft.com/office/drawing/2014/main" id="{2E3EA55D-5EBE-BA1A-24F0-272D165EC70B}"/>
              </a:ext>
            </a:extLst>
          </p:cNvPr>
          <p:cNvGrpSpPr/>
          <p:nvPr/>
        </p:nvGrpSpPr>
        <p:grpSpPr>
          <a:xfrm>
            <a:off x="-27405" y="12745"/>
            <a:ext cx="3094628" cy="3486907"/>
            <a:chOff x="457194" y="475494"/>
            <a:chExt cx="3094628" cy="3038419"/>
          </a:xfrm>
        </p:grpSpPr>
        <p:sp>
          <p:nvSpPr>
            <p:cNvPr id="269" name="Google Shape;269;p23">
              <a:extLst>
                <a:ext uri="{FF2B5EF4-FFF2-40B4-BE49-F238E27FC236}">
                  <a16:creationId xmlns:a16="http://schemas.microsoft.com/office/drawing/2014/main" id="{F4143DC9-4717-7690-555C-26914186E85D}"/>
                </a:ext>
              </a:extLst>
            </p:cNvPr>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0" name="Google Shape;270;p23">
              <a:extLst>
                <a:ext uri="{FF2B5EF4-FFF2-40B4-BE49-F238E27FC236}">
                  <a16:creationId xmlns:a16="http://schemas.microsoft.com/office/drawing/2014/main" id="{238E1BC9-BD17-D46F-FE3D-FB0B445AD57A}"/>
                </a:ext>
              </a:extLst>
            </p:cNvPr>
            <p:cNvCxnSpPr>
              <a:stCxn id="269" idx="0"/>
              <a:endCxn id="269"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271" name="Google Shape;271;p23">
              <a:extLst>
                <a:ext uri="{FF2B5EF4-FFF2-40B4-BE49-F238E27FC236}">
                  <a16:creationId xmlns:a16="http://schemas.microsoft.com/office/drawing/2014/main" id="{F4283BAC-5F51-6F37-BD1E-BF5E78AE1437}"/>
                </a:ext>
              </a:extLst>
            </p:cNvPr>
            <p:cNvCxnSpPr>
              <a:stCxn id="269" idx="1"/>
              <a:endCxn id="269"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272" name="Google Shape;272;p23">
              <a:extLst>
                <a:ext uri="{FF2B5EF4-FFF2-40B4-BE49-F238E27FC236}">
                  <a16:creationId xmlns:a16="http://schemas.microsoft.com/office/drawing/2014/main" id="{28048000-E6EA-1829-8C76-FDC09F695253}"/>
                </a:ext>
              </a:extLst>
            </p:cNvPr>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3" name="Google Shape;273;p23">
              <a:extLst>
                <a:ext uri="{FF2B5EF4-FFF2-40B4-BE49-F238E27FC236}">
                  <a16:creationId xmlns:a16="http://schemas.microsoft.com/office/drawing/2014/main" id="{D0727A75-8BB6-75CE-2F8B-EE93AAD089BC}"/>
                </a:ext>
              </a:extLst>
            </p:cNvPr>
            <p:cNvGrpSpPr/>
            <p:nvPr/>
          </p:nvGrpSpPr>
          <p:grpSpPr>
            <a:xfrm>
              <a:off x="1410434" y="598211"/>
              <a:ext cx="2141388" cy="707810"/>
              <a:chOff x="1111200" y="531918"/>
              <a:chExt cx="2835900" cy="485633"/>
            </a:xfrm>
          </p:grpSpPr>
          <p:cxnSp>
            <p:nvCxnSpPr>
              <p:cNvPr id="274" name="Google Shape;274;p23">
                <a:extLst>
                  <a:ext uri="{FF2B5EF4-FFF2-40B4-BE49-F238E27FC236}">
                    <a16:creationId xmlns:a16="http://schemas.microsoft.com/office/drawing/2014/main" id="{46F95097-C574-B43A-0F77-5F97EFF7290A}"/>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275" name="Google Shape;275;p23">
                <a:extLst>
                  <a:ext uri="{FF2B5EF4-FFF2-40B4-BE49-F238E27FC236}">
                    <a16:creationId xmlns:a16="http://schemas.microsoft.com/office/drawing/2014/main" id="{94A21FD9-1C5E-F358-4185-8AC6B42C4E1C}"/>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276" name="Google Shape;276;p23">
              <a:extLst>
                <a:ext uri="{FF2B5EF4-FFF2-40B4-BE49-F238E27FC236}">
                  <a16:creationId xmlns:a16="http://schemas.microsoft.com/office/drawing/2014/main" id="{EA00BD78-D67B-960F-9A24-5AB7A1625C53}"/>
                </a:ext>
              </a:extLst>
            </p:cNvPr>
            <p:cNvSpPr/>
            <p:nvPr/>
          </p:nvSpPr>
          <p:spPr>
            <a:xfrm>
              <a:off x="1466577" y="68334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3">
              <a:extLst>
                <a:ext uri="{FF2B5EF4-FFF2-40B4-BE49-F238E27FC236}">
                  <a16:creationId xmlns:a16="http://schemas.microsoft.com/office/drawing/2014/main" id="{923BA3F1-CD4B-D316-1AEC-DC2AEBC797EB}"/>
                </a:ext>
              </a:extLst>
            </p:cNvPr>
            <p:cNvSpPr/>
            <p:nvPr/>
          </p:nvSpPr>
          <p:spPr>
            <a:xfrm>
              <a:off x="1466577" y="89637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3">
              <a:extLst>
                <a:ext uri="{FF2B5EF4-FFF2-40B4-BE49-F238E27FC236}">
                  <a16:creationId xmlns:a16="http://schemas.microsoft.com/office/drawing/2014/main" id="{F3E7C9DB-2FE0-2D1C-8FC6-1F89634C984C}"/>
                </a:ext>
              </a:extLst>
            </p:cNvPr>
            <p:cNvSpPr/>
            <p:nvPr/>
          </p:nvSpPr>
          <p:spPr>
            <a:xfrm>
              <a:off x="1466577" y="1109400"/>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9" name="Google Shape;279;p23">
              <a:extLst>
                <a:ext uri="{FF2B5EF4-FFF2-40B4-BE49-F238E27FC236}">
                  <a16:creationId xmlns:a16="http://schemas.microsoft.com/office/drawing/2014/main" id="{45AB88E0-BBA4-BF09-7B60-5F1D4E78DF8D}"/>
                </a:ext>
              </a:extLst>
            </p:cNvPr>
            <p:cNvCxnSpPr>
              <a:stCxn id="272" idx="1"/>
              <a:endCxn id="272"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280" name="Google Shape;280;p23">
              <a:extLst>
                <a:ext uri="{FF2B5EF4-FFF2-40B4-BE49-F238E27FC236}">
                  <a16:creationId xmlns:a16="http://schemas.microsoft.com/office/drawing/2014/main" id="{B8FB706E-3A64-39D4-DC3C-69998748B1C5}"/>
                </a:ext>
              </a:extLst>
            </p:cNvPr>
            <p:cNvCxnSpPr>
              <a:stCxn id="272"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281" name="Google Shape;281;p23">
              <a:extLst>
                <a:ext uri="{FF2B5EF4-FFF2-40B4-BE49-F238E27FC236}">
                  <a16:creationId xmlns:a16="http://schemas.microsoft.com/office/drawing/2014/main" id="{8CBEBA04-8F6E-7A97-5595-1D82D83B261A}"/>
                </a:ext>
              </a:extLst>
            </p:cNvPr>
            <p:cNvGrpSpPr/>
            <p:nvPr/>
          </p:nvGrpSpPr>
          <p:grpSpPr>
            <a:xfrm rot="5400000">
              <a:off x="-108734" y="2117389"/>
              <a:ext cx="2085237" cy="707810"/>
              <a:chOff x="1111200" y="531918"/>
              <a:chExt cx="2835900" cy="485633"/>
            </a:xfrm>
          </p:grpSpPr>
          <p:cxnSp>
            <p:nvCxnSpPr>
              <p:cNvPr id="282" name="Google Shape;282;p23">
                <a:extLst>
                  <a:ext uri="{FF2B5EF4-FFF2-40B4-BE49-F238E27FC236}">
                    <a16:creationId xmlns:a16="http://schemas.microsoft.com/office/drawing/2014/main" id="{77A0119C-46C7-39F2-5B9B-97774543E794}"/>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283" name="Google Shape;283;p23">
                <a:extLst>
                  <a:ext uri="{FF2B5EF4-FFF2-40B4-BE49-F238E27FC236}">
                    <a16:creationId xmlns:a16="http://schemas.microsoft.com/office/drawing/2014/main" id="{1CC1B2AC-713E-7483-ACBB-55533A6149CB}"/>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284" name="Google Shape;284;p23">
              <a:extLst>
                <a:ext uri="{FF2B5EF4-FFF2-40B4-BE49-F238E27FC236}">
                  <a16:creationId xmlns:a16="http://schemas.microsoft.com/office/drawing/2014/main" id="{255920A1-423A-D9B6-78CA-A6D7F51D3448}"/>
                </a:ext>
              </a:extLst>
            </p:cNvPr>
            <p:cNvSpPr/>
            <p:nvPr/>
          </p:nvSpPr>
          <p:spPr>
            <a:xfrm rot="5400000">
              <a:off x="147109"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3">
              <a:extLst>
                <a:ext uri="{FF2B5EF4-FFF2-40B4-BE49-F238E27FC236}">
                  <a16:creationId xmlns:a16="http://schemas.microsoft.com/office/drawing/2014/main" id="{646BEBA3-FAFB-88C8-7EE0-72FCC9359E7F}"/>
                </a:ext>
              </a:extLst>
            </p:cNvPr>
            <p:cNvSpPr/>
            <p:nvPr/>
          </p:nvSpPr>
          <p:spPr>
            <a:xfrm rot="5400000">
              <a:off x="-65921"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3">
              <a:extLst>
                <a:ext uri="{FF2B5EF4-FFF2-40B4-BE49-F238E27FC236}">
                  <a16:creationId xmlns:a16="http://schemas.microsoft.com/office/drawing/2014/main" id="{81DDA1D3-8C3E-83AC-F239-555F894079E4}"/>
                </a:ext>
              </a:extLst>
            </p:cNvPr>
            <p:cNvSpPr/>
            <p:nvPr/>
          </p:nvSpPr>
          <p:spPr>
            <a:xfrm rot="5400000">
              <a:off x="-278950"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7" name="Google Shape;287;p23">
            <a:extLst>
              <a:ext uri="{FF2B5EF4-FFF2-40B4-BE49-F238E27FC236}">
                <a16:creationId xmlns:a16="http://schemas.microsoft.com/office/drawing/2014/main" id="{1D689D11-17DF-C178-1B5A-7D53117107AA}"/>
              </a:ext>
            </a:extLst>
          </p:cNvPr>
          <p:cNvGrpSpPr/>
          <p:nvPr/>
        </p:nvGrpSpPr>
        <p:grpSpPr>
          <a:xfrm flipH="1">
            <a:off x="19922092" y="12745"/>
            <a:ext cx="3094628" cy="3486907"/>
            <a:chOff x="457194" y="475494"/>
            <a:chExt cx="3094628" cy="3038419"/>
          </a:xfrm>
        </p:grpSpPr>
        <p:sp>
          <p:nvSpPr>
            <p:cNvPr id="288" name="Google Shape;288;p23">
              <a:extLst>
                <a:ext uri="{FF2B5EF4-FFF2-40B4-BE49-F238E27FC236}">
                  <a16:creationId xmlns:a16="http://schemas.microsoft.com/office/drawing/2014/main" id="{556F8974-124A-F901-FAB5-8560C7516226}"/>
                </a:ext>
              </a:extLst>
            </p:cNvPr>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9" name="Google Shape;289;p23">
              <a:extLst>
                <a:ext uri="{FF2B5EF4-FFF2-40B4-BE49-F238E27FC236}">
                  <a16:creationId xmlns:a16="http://schemas.microsoft.com/office/drawing/2014/main" id="{0F83A86E-03D4-CBE5-C0C2-68CA8B8FC2A0}"/>
                </a:ext>
              </a:extLst>
            </p:cNvPr>
            <p:cNvCxnSpPr>
              <a:stCxn id="288" idx="0"/>
              <a:endCxn id="288"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290" name="Google Shape;290;p23">
              <a:extLst>
                <a:ext uri="{FF2B5EF4-FFF2-40B4-BE49-F238E27FC236}">
                  <a16:creationId xmlns:a16="http://schemas.microsoft.com/office/drawing/2014/main" id="{EB0416F5-B227-4E61-E28C-F6D8BCB0EB19}"/>
                </a:ext>
              </a:extLst>
            </p:cNvPr>
            <p:cNvCxnSpPr>
              <a:stCxn id="288" idx="1"/>
              <a:endCxn id="288"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291" name="Google Shape;291;p23">
              <a:extLst>
                <a:ext uri="{FF2B5EF4-FFF2-40B4-BE49-F238E27FC236}">
                  <a16:creationId xmlns:a16="http://schemas.microsoft.com/office/drawing/2014/main" id="{CC1D637C-C5D0-5BEF-6AA8-3C452F78CCFC}"/>
                </a:ext>
              </a:extLst>
            </p:cNvPr>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2" name="Google Shape;292;p23">
              <a:extLst>
                <a:ext uri="{FF2B5EF4-FFF2-40B4-BE49-F238E27FC236}">
                  <a16:creationId xmlns:a16="http://schemas.microsoft.com/office/drawing/2014/main" id="{2321FB16-514F-3BF9-A4FA-DE82F80599B7}"/>
                </a:ext>
              </a:extLst>
            </p:cNvPr>
            <p:cNvGrpSpPr/>
            <p:nvPr/>
          </p:nvGrpSpPr>
          <p:grpSpPr>
            <a:xfrm>
              <a:off x="1410434" y="598211"/>
              <a:ext cx="2141388" cy="707810"/>
              <a:chOff x="1111200" y="531918"/>
              <a:chExt cx="2835900" cy="485633"/>
            </a:xfrm>
          </p:grpSpPr>
          <p:cxnSp>
            <p:nvCxnSpPr>
              <p:cNvPr id="293" name="Google Shape;293;p23">
                <a:extLst>
                  <a:ext uri="{FF2B5EF4-FFF2-40B4-BE49-F238E27FC236}">
                    <a16:creationId xmlns:a16="http://schemas.microsoft.com/office/drawing/2014/main" id="{269619F2-26D0-78A7-654F-4125C9C43EB1}"/>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294" name="Google Shape;294;p23">
                <a:extLst>
                  <a:ext uri="{FF2B5EF4-FFF2-40B4-BE49-F238E27FC236}">
                    <a16:creationId xmlns:a16="http://schemas.microsoft.com/office/drawing/2014/main" id="{EAE35376-F518-44FB-7523-D6E5C8CDDEB8}"/>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295" name="Google Shape;295;p23">
              <a:extLst>
                <a:ext uri="{FF2B5EF4-FFF2-40B4-BE49-F238E27FC236}">
                  <a16:creationId xmlns:a16="http://schemas.microsoft.com/office/drawing/2014/main" id="{316A7EA4-76B9-4A76-C466-6BFF22123206}"/>
                </a:ext>
              </a:extLst>
            </p:cNvPr>
            <p:cNvSpPr/>
            <p:nvPr/>
          </p:nvSpPr>
          <p:spPr>
            <a:xfrm>
              <a:off x="1466577" y="68334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3">
              <a:extLst>
                <a:ext uri="{FF2B5EF4-FFF2-40B4-BE49-F238E27FC236}">
                  <a16:creationId xmlns:a16="http://schemas.microsoft.com/office/drawing/2014/main" id="{30EDC2E5-86B5-A916-C71E-4E7518D94B0D}"/>
                </a:ext>
              </a:extLst>
            </p:cNvPr>
            <p:cNvSpPr/>
            <p:nvPr/>
          </p:nvSpPr>
          <p:spPr>
            <a:xfrm>
              <a:off x="1466577" y="89637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3">
              <a:extLst>
                <a:ext uri="{FF2B5EF4-FFF2-40B4-BE49-F238E27FC236}">
                  <a16:creationId xmlns:a16="http://schemas.microsoft.com/office/drawing/2014/main" id="{21F4B61D-3EAA-43AB-A4AE-EBE32C44D35A}"/>
                </a:ext>
              </a:extLst>
            </p:cNvPr>
            <p:cNvSpPr/>
            <p:nvPr/>
          </p:nvSpPr>
          <p:spPr>
            <a:xfrm>
              <a:off x="1466577" y="1109400"/>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8" name="Google Shape;298;p23">
              <a:extLst>
                <a:ext uri="{FF2B5EF4-FFF2-40B4-BE49-F238E27FC236}">
                  <a16:creationId xmlns:a16="http://schemas.microsoft.com/office/drawing/2014/main" id="{74E4CBA2-DCAD-F727-833F-1277965FB7A1}"/>
                </a:ext>
              </a:extLst>
            </p:cNvPr>
            <p:cNvCxnSpPr>
              <a:stCxn id="291" idx="1"/>
              <a:endCxn id="291"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299" name="Google Shape;299;p23">
              <a:extLst>
                <a:ext uri="{FF2B5EF4-FFF2-40B4-BE49-F238E27FC236}">
                  <a16:creationId xmlns:a16="http://schemas.microsoft.com/office/drawing/2014/main" id="{3A42C810-D8AE-C97C-2385-0AC3D5D016AC}"/>
                </a:ext>
              </a:extLst>
            </p:cNvPr>
            <p:cNvCxnSpPr>
              <a:stCxn id="291"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300" name="Google Shape;300;p23">
              <a:extLst>
                <a:ext uri="{FF2B5EF4-FFF2-40B4-BE49-F238E27FC236}">
                  <a16:creationId xmlns:a16="http://schemas.microsoft.com/office/drawing/2014/main" id="{1EE62E01-D652-BD18-04CA-665021E5E815}"/>
                </a:ext>
              </a:extLst>
            </p:cNvPr>
            <p:cNvGrpSpPr/>
            <p:nvPr/>
          </p:nvGrpSpPr>
          <p:grpSpPr>
            <a:xfrm rot="5400000">
              <a:off x="-108734" y="2117389"/>
              <a:ext cx="2085237" cy="707810"/>
              <a:chOff x="1111200" y="531918"/>
              <a:chExt cx="2835900" cy="485633"/>
            </a:xfrm>
          </p:grpSpPr>
          <p:cxnSp>
            <p:nvCxnSpPr>
              <p:cNvPr id="301" name="Google Shape;301;p23">
                <a:extLst>
                  <a:ext uri="{FF2B5EF4-FFF2-40B4-BE49-F238E27FC236}">
                    <a16:creationId xmlns:a16="http://schemas.microsoft.com/office/drawing/2014/main" id="{C05CCA95-105F-0987-86B5-D0D8E85059D7}"/>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302" name="Google Shape;302;p23">
                <a:extLst>
                  <a:ext uri="{FF2B5EF4-FFF2-40B4-BE49-F238E27FC236}">
                    <a16:creationId xmlns:a16="http://schemas.microsoft.com/office/drawing/2014/main" id="{8C1D569B-BCEB-2E6A-4063-57FC7E8C963E}"/>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303" name="Google Shape;303;p23">
              <a:extLst>
                <a:ext uri="{FF2B5EF4-FFF2-40B4-BE49-F238E27FC236}">
                  <a16:creationId xmlns:a16="http://schemas.microsoft.com/office/drawing/2014/main" id="{859B82B3-984D-F71A-8DA1-9632604D4F2C}"/>
                </a:ext>
              </a:extLst>
            </p:cNvPr>
            <p:cNvSpPr/>
            <p:nvPr/>
          </p:nvSpPr>
          <p:spPr>
            <a:xfrm rot="5400000">
              <a:off x="147109"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3">
              <a:extLst>
                <a:ext uri="{FF2B5EF4-FFF2-40B4-BE49-F238E27FC236}">
                  <a16:creationId xmlns:a16="http://schemas.microsoft.com/office/drawing/2014/main" id="{6F283D5D-3201-A241-724D-D577DF1045E3}"/>
                </a:ext>
              </a:extLst>
            </p:cNvPr>
            <p:cNvSpPr/>
            <p:nvPr/>
          </p:nvSpPr>
          <p:spPr>
            <a:xfrm rot="5400000">
              <a:off x="-65921"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3">
              <a:extLst>
                <a:ext uri="{FF2B5EF4-FFF2-40B4-BE49-F238E27FC236}">
                  <a16:creationId xmlns:a16="http://schemas.microsoft.com/office/drawing/2014/main" id="{CDA8EE02-1336-6FA6-7E58-8481D1186D5D}"/>
                </a:ext>
              </a:extLst>
            </p:cNvPr>
            <p:cNvSpPr/>
            <p:nvPr/>
          </p:nvSpPr>
          <p:spPr>
            <a:xfrm rot="5400000">
              <a:off x="-278950"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7" name="Google Shape;307;p23">
            <a:extLst>
              <a:ext uri="{FF2B5EF4-FFF2-40B4-BE49-F238E27FC236}">
                <a16:creationId xmlns:a16="http://schemas.microsoft.com/office/drawing/2014/main" id="{4EE5C62F-5CDF-BC66-5089-ACB5CFFE46FF}"/>
              </a:ext>
            </a:extLst>
          </p:cNvPr>
          <p:cNvSpPr txBox="1"/>
          <p:nvPr/>
        </p:nvSpPr>
        <p:spPr>
          <a:xfrm>
            <a:off x="4982210" y="1298451"/>
            <a:ext cx="11521440" cy="870967"/>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4400"/>
              <a:buFont typeface="Arial"/>
              <a:buNone/>
            </a:pPr>
            <a:r>
              <a:rPr lang="en-US" sz="4400" b="1" i="0" u="none" strike="noStrike" cap="none" dirty="0">
                <a:solidFill>
                  <a:schemeClr val="dk2"/>
                </a:solidFill>
                <a:latin typeface="Poppins"/>
                <a:ea typeface="Poppins"/>
                <a:cs typeface="Poppins"/>
                <a:sym typeface="Poppins"/>
              </a:rPr>
              <a:t>IMPLEMENTATION </a:t>
            </a:r>
            <a:endParaRPr lang="en-US" dirty="0"/>
          </a:p>
        </p:txBody>
      </p:sp>
      <p:sp>
        <p:nvSpPr>
          <p:cNvPr id="2" name="TextBox 1">
            <a:extLst>
              <a:ext uri="{FF2B5EF4-FFF2-40B4-BE49-F238E27FC236}">
                <a16:creationId xmlns:a16="http://schemas.microsoft.com/office/drawing/2014/main" id="{94928572-2A4B-FF67-D9A6-02A6B968ACEF}"/>
              </a:ext>
            </a:extLst>
          </p:cNvPr>
          <p:cNvSpPr txBox="1"/>
          <p:nvPr/>
        </p:nvSpPr>
        <p:spPr>
          <a:xfrm>
            <a:off x="3523785" y="4050837"/>
            <a:ext cx="4393580" cy="6855056"/>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013F564A-9963-176E-B9AC-B5788F0B0273}"/>
              </a:ext>
            </a:extLst>
          </p:cNvPr>
          <p:cNvPicPr>
            <a:picLocks noChangeAspect="1"/>
          </p:cNvPicPr>
          <p:nvPr/>
        </p:nvPicPr>
        <p:blipFill>
          <a:blip r:embed="rId3"/>
          <a:stretch>
            <a:fillRect/>
          </a:stretch>
        </p:blipFill>
        <p:spPr>
          <a:xfrm>
            <a:off x="925695" y="2169418"/>
            <a:ext cx="21243928" cy="13457229"/>
          </a:xfrm>
          <a:prstGeom prst="rect">
            <a:avLst/>
          </a:prstGeom>
        </p:spPr>
      </p:pic>
    </p:spTree>
    <p:extLst>
      <p:ext uri="{BB962C8B-B14F-4D97-AF65-F5344CB8AC3E}">
        <p14:creationId xmlns:p14="http://schemas.microsoft.com/office/powerpoint/2010/main" val="66731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
          <a:extLst>
            <a:ext uri="{FF2B5EF4-FFF2-40B4-BE49-F238E27FC236}">
              <a16:creationId xmlns:a16="http://schemas.microsoft.com/office/drawing/2014/main" id="{576A438A-D2B9-BAC5-14F4-CB83E880F774}"/>
            </a:ext>
          </a:extLst>
        </p:cNvPr>
        <p:cNvGrpSpPr/>
        <p:nvPr/>
      </p:nvGrpSpPr>
      <p:grpSpPr>
        <a:xfrm>
          <a:off x="0" y="0"/>
          <a:ext cx="0" cy="0"/>
          <a:chOff x="0" y="0"/>
          <a:chExt cx="0" cy="0"/>
        </a:xfrm>
      </p:grpSpPr>
      <p:grpSp>
        <p:nvGrpSpPr>
          <p:cNvPr id="53" name="Google Shape;53;p17">
            <a:extLst>
              <a:ext uri="{FF2B5EF4-FFF2-40B4-BE49-F238E27FC236}">
                <a16:creationId xmlns:a16="http://schemas.microsoft.com/office/drawing/2014/main" id="{0C2228FC-726E-C543-EE12-A833BBDDD78C}"/>
              </a:ext>
            </a:extLst>
          </p:cNvPr>
          <p:cNvGrpSpPr/>
          <p:nvPr/>
        </p:nvGrpSpPr>
        <p:grpSpPr>
          <a:xfrm>
            <a:off x="2614936" y="1748125"/>
            <a:ext cx="17775011" cy="13820225"/>
            <a:chOff x="2614936" y="1748125"/>
            <a:chExt cx="17775011" cy="13820225"/>
          </a:xfrm>
        </p:grpSpPr>
        <p:sp>
          <p:nvSpPr>
            <p:cNvPr id="54" name="Google Shape;54;p17">
              <a:extLst>
                <a:ext uri="{FF2B5EF4-FFF2-40B4-BE49-F238E27FC236}">
                  <a16:creationId xmlns:a16="http://schemas.microsoft.com/office/drawing/2014/main" id="{FF358E9A-1FF9-C72F-91D2-3F7EC453E1B3}"/>
                </a:ext>
              </a:extLst>
            </p:cNvPr>
            <p:cNvSpPr/>
            <p:nvPr/>
          </p:nvSpPr>
          <p:spPr>
            <a:xfrm>
              <a:off x="19504647" y="1748125"/>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5" name="Google Shape;55;p17">
              <a:extLst>
                <a:ext uri="{FF2B5EF4-FFF2-40B4-BE49-F238E27FC236}">
                  <a16:creationId xmlns:a16="http://schemas.microsoft.com/office/drawing/2014/main" id="{30220CD5-7ECC-1A09-BC9F-A5D00270199F}"/>
                </a:ext>
              </a:extLst>
            </p:cNvPr>
            <p:cNvCxnSpPr/>
            <p:nvPr/>
          </p:nvCxnSpPr>
          <p:spPr>
            <a:xfrm>
              <a:off x="3487325" y="3715950"/>
              <a:ext cx="0" cy="9848100"/>
            </a:xfrm>
            <a:prstGeom prst="straightConnector1">
              <a:avLst/>
            </a:prstGeom>
            <a:noFill/>
            <a:ln w="19050" cap="flat" cmpd="sng">
              <a:solidFill>
                <a:schemeClr val="dk2"/>
              </a:solidFill>
              <a:prstDash val="solid"/>
              <a:round/>
              <a:headEnd type="none" w="sm" len="sm"/>
              <a:tailEnd type="none" w="sm" len="sm"/>
            </a:ln>
          </p:spPr>
        </p:cxnSp>
        <p:cxnSp>
          <p:nvCxnSpPr>
            <p:cNvPr id="56" name="Google Shape;56;p17">
              <a:extLst>
                <a:ext uri="{FF2B5EF4-FFF2-40B4-BE49-F238E27FC236}">
                  <a16:creationId xmlns:a16="http://schemas.microsoft.com/office/drawing/2014/main" id="{D7C84DD1-F403-BF4A-7D35-BCD4C5FB99CD}"/>
                </a:ext>
              </a:extLst>
            </p:cNvPr>
            <p:cNvCxnSpPr/>
            <p:nvPr/>
          </p:nvCxnSpPr>
          <p:spPr>
            <a:xfrm>
              <a:off x="19504650" y="3715950"/>
              <a:ext cx="0" cy="9848100"/>
            </a:xfrm>
            <a:prstGeom prst="straightConnector1">
              <a:avLst/>
            </a:prstGeom>
            <a:noFill/>
            <a:ln w="19050" cap="flat" cmpd="sng">
              <a:solidFill>
                <a:schemeClr val="dk2"/>
              </a:solidFill>
              <a:prstDash val="solid"/>
              <a:round/>
              <a:headEnd type="none" w="sm" len="sm"/>
              <a:tailEnd type="none" w="sm" len="sm"/>
            </a:ln>
          </p:spPr>
        </p:cxnSp>
        <p:sp>
          <p:nvSpPr>
            <p:cNvPr id="57" name="Google Shape;57;p17">
              <a:extLst>
                <a:ext uri="{FF2B5EF4-FFF2-40B4-BE49-F238E27FC236}">
                  <a16:creationId xmlns:a16="http://schemas.microsoft.com/office/drawing/2014/main" id="{D0DAFAA3-B251-BFE8-F52F-75925FCA426C}"/>
                </a:ext>
              </a:extLst>
            </p:cNvPr>
            <p:cNvSpPr/>
            <p:nvPr/>
          </p:nvSpPr>
          <p:spPr>
            <a:xfrm>
              <a:off x="3079950" y="2170650"/>
              <a:ext cx="16880100" cy="12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7">
              <a:extLst>
                <a:ext uri="{FF2B5EF4-FFF2-40B4-BE49-F238E27FC236}">
                  <a16:creationId xmlns:a16="http://schemas.microsoft.com/office/drawing/2014/main" id="{1D1ADDBD-3B50-63B8-68A5-21AA24B0676D}"/>
                </a:ext>
              </a:extLst>
            </p:cNvPr>
            <p:cNvSpPr/>
            <p:nvPr/>
          </p:nvSpPr>
          <p:spPr>
            <a:xfrm>
              <a:off x="2614936" y="14683050"/>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Google Shape;59;p17">
            <a:extLst>
              <a:ext uri="{FF2B5EF4-FFF2-40B4-BE49-F238E27FC236}">
                <a16:creationId xmlns:a16="http://schemas.microsoft.com/office/drawing/2014/main" id="{025986F9-45F9-4E39-4EBD-B5FA6FD7C40C}"/>
              </a:ext>
            </a:extLst>
          </p:cNvPr>
          <p:cNvGrpSpPr/>
          <p:nvPr/>
        </p:nvGrpSpPr>
        <p:grpSpPr>
          <a:xfrm>
            <a:off x="457194" y="475494"/>
            <a:ext cx="5086529" cy="5086529"/>
            <a:chOff x="457194" y="475494"/>
            <a:chExt cx="5086529" cy="5086529"/>
          </a:xfrm>
        </p:grpSpPr>
        <p:sp>
          <p:nvSpPr>
            <p:cNvPr id="60" name="Google Shape;60;p17">
              <a:extLst>
                <a:ext uri="{FF2B5EF4-FFF2-40B4-BE49-F238E27FC236}">
                  <a16:creationId xmlns:a16="http://schemas.microsoft.com/office/drawing/2014/main" id="{337C68DF-4ACF-AB53-CD81-DE60AE030B5C}"/>
                </a:ext>
              </a:extLst>
            </p:cNvPr>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17">
              <a:extLst>
                <a:ext uri="{FF2B5EF4-FFF2-40B4-BE49-F238E27FC236}">
                  <a16:creationId xmlns:a16="http://schemas.microsoft.com/office/drawing/2014/main" id="{7B5DDCB7-2919-8263-B837-CFC3116DFEB4}"/>
                </a:ext>
              </a:extLst>
            </p:cNvPr>
            <p:cNvCxnSpPr>
              <a:stCxn id="60" idx="0"/>
              <a:endCxn id="60"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7">
              <a:extLst>
                <a:ext uri="{FF2B5EF4-FFF2-40B4-BE49-F238E27FC236}">
                  <a16:creationId xmlns:a16="http://schemas.microsoft.com/office/drawing/2014/main" id="{E13DC607-292E-80C3-3150-B29102AB2CAB}"/>
                </a:ext>
              </a:extLst>
            </p:cNvPr>
            <p:cNvCxnSpPr>
              <a:stCxn id="60" idx="1"/>
              <a:endCxn id="60"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63" name="Google Shape;63;p17">
              <a:extLst>
                <a:ext uri="{FF2B5EF4-FFF2-40B4-BE49-F238E27FC236}">
                  <a16:creationId xmlns:a16="http://schemas.microsoft.com/office/drawing/2014/main" id="{899468D9-C26E-7D90-D092-6DB7FC02E6B5}"/>
                </a:ext>
              </a:extLst>
            </p:cNvPr>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17">
              <a:extLst>
                <a:ext uri="{FF2B5EF4-FFF2-40B4-BE49-F238E27FC236}">
                  <a16:creationId xmlns:a16="http://schemas.microsoft.com/office/drawing/2014/main" id="{63D96BD5-F258-189C-62EA-469910700FA0}"/>
                </a:ext>
              </a:extLst>
            </p:cNvPr>
            <p:cNvGrpSpPr/>
            <p:nvPr/>
          </p:nvGrpSpPr>
          <p:grpSpPr>
            <a:xfrm>
              <a:off x="1410399" y="598191"/>
              <a:ext cx="4133324" cy="707810"/>
              <a:chOff x="1111200" y="531918"/>
              <a:chExt cx="2835900" cy="485633"/>
            </a:xfrm>
          </p:grpSpPr>
          <p:cxnSp>
            <p:nvCxnSpPr>
              <p:cNvPr id="65" name="Google Shape;65;p17">
                <a:extLst>
                  <a:ext uri="{FF2B5EF4-FFF2-40B4-BE49-F238E27FC236}">
                    <a16:creationId xmlns:a16="http://schemas.microsoft.com/office/drawing/2014/main" id="{4304B6B8-B771-3C7F-0A8E-53AB7176D396}"/>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66" name="Google Shape;66;p17">
                <a:extLst>
                  <a:ext uri="{FF2B5EF4-FFF2-40B4-BE49-F238E27FC236}">
                    <a16:creationId xmlns:a16="http://schemas.microsoft.com/office/drawing/2014/main" id="{8BAD72E4-8F26-73A7-3864-84AB88AF592D}"/>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67" name="Google Shape;67;p17">
              <a:extLst>
                <a:ext uri="{FF2B5EF4-FFF2-40B4-BE49-F238E27FC236}">
                  <a16:creationId xmlns:a16="http://schemas.microsoft.com/office/drawing/2014/main" id="{DFBC0C69-14B4-2BF9-B2BD-B46A9CD65D98}"/>
                </a:ext>
              </a:extLst>
            </p:cNvPr>
            <p:cNvSpPr/>
            <p:nvPr/>
          </p:nvSpPr>
          <p:spPr>
            <a:xfrm>
              <a:off x="1518837" y="683333"/>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7">
              <a:extLst>
                <a:ext uri="{FF2B5EF4-FFF2-40B4-BE49-F238E27FC236}">
                  <a16:creationId xmlns:a16="http://schemas.microsoft.com/office/drawing/2014/main" id="{136D3E0C-3A57-E327-E49D-444BC54F1524}"/>
                </a:ext>
              </a:extLst>
            </p:cNvPr>
            <p:cNvSpPr/>
            <p:nvPr/>
          </p:nvSpPr>
          <p:spPr>
            <a:xfrm>
              <a:off x="1518837" y="896366"/>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7">
              <a:extLst>
                <a:ext uri="{FF2B5EF4-FFF2-40B4-BE49-F238E27FC236}">
                  <a16:creationId xmlns:a16="http://schemas.microsoft.com/office/drawing/2014/main" id="{45E0994C-7DEB-17EF-6B92-E9C40118934F}"/>
                </a:ext>
              </a:extLst>
            </p:cNvPr>
            <p:cNvSpPr/>
            <p:nvPr/>
          </p:nvSpPr>
          <p:spPr>
            <a:xfrm>
              <a:off x="1518837" y="1109399"/>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0" name="Google Shape;70;p17">
              <a:extLst>
                <a:ext uri="{FF2B5EF4-FFF2-40B4-BE49-F238E27FC236}">
                  <a16:creationId xmlns:a16="http://schemas.microsoft.com/office/drawing/2014/main" id="{EE2B9BA9-7FA0-4F7C-3BE3-EEB02DD499D8}"/>
                </a:ext>
              </a:extLst>
            </p:cNvPr>
            <p:cNvCxnSpPr>
              <a:stCxn id="63" idx="1"/>
              <a:endCxn id="63"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71" name="Google Shape;71;p17">
              <a:extLst>
                <a:ext uri="{FF2B5EF4-FFF2-40B4-BE49-F238E27FC236}">
                  <a16:creationId xmlns:a16="http://schemas.microsoft.com/office/drawing/2014/main" id="{491F5D84-150A-DFD2-E762-C264AD872295}"/>
                </a:ext>
              </a:extLst>
            </p:cNvPr>
            <p:cNvCxnSpPr>
              <a:stCxn id="63"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72" name="Google Shape;72;p17">
              <a:extLst>
                <a:ext uri="{FF2B5EF4-FFF2-40B4-BE49-F238E27FC236}">
                  <a16:creationId xmlns:a16="http://schemas.microsoft.com/office/drawing/2014/main" id="{4EA30CCF-4B15-126B-F862-A1F73FC7709E}"/>
                </a:ext>
              </a:extLst>
            </p:cNvPr>
            <p:cNvGrpSpPr/>
            <p:nvPr/>
          </p:nvGrpSpPr>
          <p:grpSpPr>
            <a:xfrm rot="5400000">
              <a:off x="-1132756" y="3141456"/>
              <a:ext cx="4133324" cy="707810"/>
              <a:chOff x="1111200" y="531918"/>
              <a:chExt cx="2835900" cy="485633"/>
            </a:xfrm>
          </p:grpSpPr>
          <p:cxnSp>
            <p:nvCxnSpPr>
              <p:cNvPr id="73" name="Google Shape;73;p17">
                <a:extLst>
                  <a:ext uri="{FF2B5EF4-FFF2-40B4-BE49-F238E27FC236}">
                    <a16:creationId xmlns:a16="http://schemas.microsoft.com/office/drawing/2014/main" id="{60D98CC0-186C-41EC-C4A5-7646869E31A2}"/>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74" name="Google Shape;74;p17">
                <a:extLst>
                  <a:ext uri="{FF2B5EF4-FFF2-40B4-BE49-F238E27FC236}">
                    <a16:creationId xmlns:a16="http://schemas.microsoft.com/office/drawing/2014/main" id="{D48238F9-40EA-29F2-0687-DF95275935F0}"/>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75" name="Google Shape;75;p17">
              <a:extLst>
                <a:ext uri="{FF2B5EF4-FFF2-40B4-BE49-F238E27FC236}">
                  <a16:creationId xmlns:a16="http://schemas.microsoft.com/office/drawing/2014/main" id="{198FD511-BDAE-400B-4889-C4CBA72A0D0D}"/>
                </a:ext>
              </a:extLst>
            </p:cNvPr>
            <p:cNvSpPr/>
            <p:nvPr/>
          </p:nvSpPr>
          <p:spPr>
            <a:xfrm rot="5400000">
              <a:off x="-834781"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7">
              <a:extLst>
                <a:ext uri="{FF2B5EF4-FFF2-40B4-BE49-F238E27FC236}">
                  <a16:creationId xmlns:a16="http://schemas.microsoft.com/office/drawing/2014/main" id="{24DECCD2-7071-5872-82D4-8B33FECA8002}"/>
                </a:ext>
              </a:extLst>
            </p:cNvPr>
            <p:cNvSpPr/>
            <p:nvPr/>
          </p:nvSpPr>
          <p:spPr>
            <a:xfrm rot="5400000">
              <a:off x="-1047814"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7">
              <a:extLst>
                <a:ext uri="{FF2B5EF4-FFF2-40B4-BE49-F238E27FC236}">
                  <a16:creationId xmlns:a16="http://schemas.microsoft.com/office/drawing/2014/main" id="{97690830-CFE4-263A-BB8C-C735EE47C619}"/>
                </a:ext>
              </a:extLst>
            </p:cNvPr>
            <p:cNvSpPr/>
            <p:nvPr/>
          </p:nvSpPr>
          <p:spPr>
            <a:xfrm rot="5400000">
              <a:off x="-1260847"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17">
            <a:extLst>
              <a:ext uri="{FF2B5EF4-FFF2-40B4-BE49-F238E27FC236}">
                <a16:creationId xmlns:a16="http://schemas.microsoft.com/office/drawing/2014/main" id="{E1F60DC1-2D3A-8B8E-DE38-92FA1B2593F0}"/>
              </a:ext>
            </a:extLst>
          </p:cNvPr>
          <p:cNvGrpSpPr/>
          <p:nvPr/>
        </p:nvGrpSpPr>
        <p:grpSpPr>
          <a:xfrm rot="10800000">
            <a:off x="17490008" y="11738419"/>
            <a:ext cx="5086529" cy="5086529"/>
            <a:chOff x="457194" y="475494"/>
            <a:chExt cx="5086529" cy="5086529"/>
          </a:xfrm>
        </p:grpSpPr>
        <p:sp>
          <p:nvSpPr>
            <p:cNvPr id="79" name="Google Shape;79;p17">
              <a:extLst>
                <a:ext uri="{FF2B5EF4-FFF2-40B4-BE49-F238E27FC236}">
                  <a16:creationId xmlns:a16="http://schemas.microsoft.com/office/drawing/2014/main" id="{6F5F701C-295A-4BED-F28E-D6827AF215BA}"/>
                </a:ext>
              </a:extLst>
            </p:cNvPr>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0" name="Google Shape;80;p17">
              <a:extLst>
                <a:ext uri="{FF2B5EF4-FFF2-40B4-BE49-F238E27FC236}">
                  <a16:creationId xmlns:a16="http://schemas.microsoft.com/office/drawing/2014/main" id="{756EEC77-A3F6-B1E3-A45A-24DC3FEF7DAF}"/>
                </a:ext>
              </a:extLst>
            </p:cNvPr>
            <p:cNvCxnSpPr>
              <a:stCxn id="79" idx="0"/>
              <a:endCxn id="79"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81" name="Google Shape;81;p17">
              <a:extLst>
                <a:ext uri="{FF2B5EF4-FFF2-40B4-BE49-F238E27FC236}">
                  <a16:creationId xmlns:a16="http://schemas.microsoft.com/office/drawing/2014/main" id="{35ED470B-A0D2-5DCE-ECC0-28F735DE58F2}"/>
                </a:ext>
              </a:extLst>
            </p:cNvPr>
            <p:cNvCxnSpPr>
              <a:stCxn id="79" idx="1"/>
              <a:endCxn id="79"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82" name="Google Shape;82;p17">
              <a:extLst>
                <a:ext uri="{FF2B5EF4-FFF2-40B4-BE49-F238E27FC236}">
                  <a16:creationId xmlns:a16="http://schemas.microsoft.com/office/drawing/2014/main" id="{E792CAA8-DA99-1D7A-BB8D-951D60C21EE5}"/>
                </a:ext>
              </a:extLst>
            </p:cNvPr>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17">
              <a:extLst>
                <a:ext uri="{FF2B5EF4-FFF2-40B4-BE49-F238E27FC236}">
                  <a16:creationId xmlns:a16="http://schemas.microsoft.com/office/drawing/2014/main" id="{4E2C7C92-BAC6-6151-A047-5E944FC81890}"/>
                </a:ext>
              </a:extLst>
            </p:cNvPr>
            <p:cNvGrpSpPr/>
            <p:nvPr/>
          </p:nvGrpSpPr>
          <p:grpSpPr>
            <a:xfrm>
              <a:off x="1410399" y="598191"/>
              <a:ext cx="4133324" cy="707810"/>
              <a:chOff x="1111200" y="531918"/>
              <a:chExt cx="2835900" cy="485633"/>
            </a:xfrm>
          </p:grpSpPr>
          <p:cxnSp>
            <p:nvCxnSpPr>
              <p:cNvPr id="84" name="Google Shape;84;p17">
                <a:extLst>
                  <a:ext uri="{FF2B5EF4-FFF2-40B4-BE49-F238E27FC236}">
                    <a16:creationId xmlns:a16="http://schemas.microsoft.com/office/drawing/2014/main" id="{A81F5062-1AAE-0E8C-311B-A25D94DB6714}"/>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85" name="Google Shape;85;p17">
                <a:extLst>
                  <a:ext uri="{FF2B5EF4-FFF2-40B4-BE49-F238E27FC236}">
                    <a16:creationId xmlns:a16="http://schemas.microsoft.com/office/drawing/2014/main" id="{339B2DE8-1BA8-33AE-A430-5247BD54200D}"/>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86" name="Google Shape;86;p17">
              <a:extLst>
                <a:ext uri="{FF2B5EF4-FFF2-40B4-BE49-F238E27FC236}">
                  <a16:creationId xmlns:a16="http://schemas.microsoft.com/office/drawing/2014/main" id="{891E86DF-48FB-EC2A-6C68-69819E686601}"/>
                </a:ext>
              </a:extLst>
            </p:cNvPr>
            <p:cNvSpPr/>
            <p:nvPr/>
          </p:nvSpPr>
          <p:spPr>
            <a:xfrm>
              <a:off x="1518837" y="683333"/>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7">
              <a:extLst>
                <a:ext uri="{FF2B5EF4-FFF2-40B4-BE49-F238E27FC236}">
                  <a16:creationId xmlns:a16="http://schemas.microsoft.com/office/drawing/2014/main" id="{96B642FB-F3CB-C981-CDA6-6D116F3602E7}"/>
                </a:ext>
              </a:extLst>
            </p:cNvPr>
            <p:cNvSpPr/>
            <p:nvPr/>
          </p:nvSpPr>
          <p:spPr>
            <a:xfrm>
              <a:off x="1518837" y="896366"/>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a:extLst>
                <a:ext uri="{FF2B5EF4-FFF2-40B4-BE49-F238E27FC236}">
                  <a16:creationId xmlns:a16="http://schemas.microsoft.com/office/drawing/2014/main" id="{84F6EAFC-2070-9A9E-5B33-0AA6324672B5}"/>
                </a:ext>
              </a:extLst>
            </p:cNvPr>
            <p:cNvSpPr/>
            <p:nvPr/>
          </p:nvSpPr>
          <p:spPr>
            <a:xfrm>
              <a:off x="1518837" y="1109399"/>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17">
              <a:extLst>
                <a:ext uri="{FF2B5EF4-FFF2-40B4-BE49-F238E27FC236}">
                  <a16:creationId xmlns:a16="http://schemas.microsoft.com/office/drawing/2014/main" id="{7E4BDBE5-1F17-FDD5-3FA8-B271075A340A}"/>
                </a:ext>
              </a:extLst>
            </p:cNvPr>
            <p:cNvCxnSpPr>
              <a:stCxn id="82" idx="1"/>
              <a:endCxn id="82"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90" name="Google Shape;90;p17">
              <a:extLst>
                <a:ext uri="{FF2B5EF4-FFF2-40B4-BE49-F238E27FC236}">
                  <a16:creationId xmlns:a16="http://schemas.microsoft.com/office/drawing/2014/main" id="{6C3520E7-4E25-3814-11A0-49A354FAD27A}"/>
                </a:ext>
              </a:extLst>
            </p:cNvPr>
            <p:cNvCxnSpPr>
              <a:stCxn id="82"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91" name="Google Shape;91;p17">
              <a:extLst>
                <a:ext uri="{FF2B5EF4-FFF2-40B4-BE49-F238E27FC236}">
                  <a16:creationId xmlns:a16="http://schemas.microsoft.com/office/drawing/2014/main" id="{6F3F15D1-5F01-E47A-9E07-D473CF753B74}"/>
                </a:ext>
              </a:extLst>
            </p:cNvPr>
            <p:cNvGrpSpPr/>
            <p:nvPr/>
          </p:nvGrpSpPr>
          <p:grpSpPr>
            <a:xfrm rot="5400000">
              <a:off x="-1132756" y="3141456"/>
              <a:ext cx="4133324" cy="707810"/>
              <a:chOff x="1111200" y="531918"/>
              <a:chExt cx="2835900" cy="485633"/>
            </a:xfrm>
          </p:grpSpPr>
          <p:cxnSp>
            <p:nvCxnSpPr>
              <p:cNvPr id="92" name="Google Shape;92;p17">
                <a:extLst>
                  <a:ext uri="{FF2B5EF4-FFF2-40B4-BE49-F238E27FC236}">
                    <a16:creationId xmlns:a16="http://schemas.microsoft.com/office/drawing/2014/main" id="{C2F3CFBE-75B0-F82E-D3A9-80F4318AB358}"/>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93" name="Google Shape;93;p17">
                <a:extLst>
                  <a:ext uri="{FF2B5EF4-FFF2-40B4-BE49-F238E27FC236}">
                    <a16:creationId xmlns:a16="http://schemas.microsoft.com/office/drawing/2014/main" id="{0650F1C5-29EE-86A9-0BDC-A828B0929879}"/>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94" name="Google Shape;94;p17">
              <a:extLst>
                <a:ext uri="{FF2B5EF4-FFF2-40B4-BE49-F238E27FC236}">
                  <a16:creationId xmlns:a16="http://schemas.microsoft.com/office/drawing/2014/main" id="{19009F29-5254-D212-BFFD-42A3B7D14AE1}"/>
                </a:ext>
              </a:extLst>
            </p:cNvPr>
            <p:cNvSpPr/>
            <p:nvPr/>
          </p:nvSpPr>
          <p:spPr>
            <a:xfrm rot="5400000">
              <a:off x="-834781"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7">
              <a:extLst>
                <a:ext uri="{FF2B5EF4-FFF2-40B4-BE49-F238E27FC236}">
                  <a16:creationId xmlns:a16="http://schemas.microsoft.com/office/drawing/2014/main" id="{C9136112-38C7-E478-C4EB-BFD6A64DCA2B}"/>
                </a:ext>
              </a:extLst>
            </p:cNvPr>
            <p:cNvSpPr/>
            <p:nvPr/>
          </p:nvSpPr>
          <p:spPr>
            <a:xfrm rot="5400000">
              <a:off x="-1047814"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a:extLst>
                <a:ext uri="{FF2B5EF4-FFF2-40B4-BE49-F238E27FC236}">
                  <a16:creationId xmlns:a16="http://schemas.microsoft.com/office/drawing/2014/main" id="{8A114E6A-9A2C-4188-2114-9D42B31DC32A}"/>
                </a:ext>
              </a:extLst>
            </p:cNvPr>
            <p:cNvSpPr/>
            <p:nvPr/>
          </p:nvSpPr>
          <p:spPr>
            <a:xfrm rot="5400000">
              <a:off x="-1260847"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7">
            <a:extLst>
              <a:ext uri="{FF2B5EF4-FFF2-40B4-BE49-F238E27FC236}">
                <a16:creationId xmlns:a16="http://schemas.microsoft.com/office/drawing/2014/main" id="{8016FD6D-A06F-65B0-2111-E329249BD084}"/>
              </a:ext>
            </a:extLst>
          </p:cNvPr>
          <p:cNvSpPr txBox="1">
            <a:spLocks noGrp="1"/>
          </p:cNvSpPr>
          <p:nvPr>
            <p:ph type="ctrTitle"/>
          </p:nvPr>
        </p:nvSpPr>
        <p:spPr>
          <a:xfrm>
            <a:off x="3952341" y="5422450"/>
            <a:ext cx="13599252" cy="787169"/>
          </a:xfrm>
          <a:prstGeom prst="rect">
            <a:avLst/>
          </a:prstGeom>
          <a:noFill/>
          <a:ln>
            <a:noFill/>
          </a:ln>
        </p:spPr>
        <p:txBody>
          <a:bodyPr spcFirstLastPara="1" wrap="square" lIns="255950" tIns="255950" rIns="255950" bIns="255950" anchor="ctr" anchorCtr="0">
            <a:noAutofit/>
          </a:bodyPr>
          <a:lstStyle/>
          <a:p>
            <a:pPr marL="0" lvl="0" indent="0" algn="ctr" rtl="0">
              <a:lnSpc>
                <a:spcPct val="100000"/>
              </a:lnSpc>
              <a:spcBef>
                <a:spcPts val="0"/>
              </a:spcBef>
              <a:spcAft>
                <a:spcPts val="0"/>
              </a:spcAft>
              <a:buSzPts val="14600"/>
              <a:buNone/>
            </a:pPr>
            <a:r>
              <a:rPr lang="en-US" sz="9600" dirty="0">
                <a:solidFill>
                  <a:srgbClr val="0D1D15"/>
                </a:solidFill>
              </a:rPr>
              <a:t>Implementation of 2</a:t>
            </a:r>
            <a:r>
              <a:rPr lang="en-US" sz="9600" baseline="30000" dirty="0">
                <a:solidFill>
                  <a:srgbClr val="0D1D15"/>
                </a:solidFill>
              </a:rPr>
              <a:t>nd</a:t>
            </a:r>
            <a:br>
              <a:rPr lang="en-US" sz="9600" dirty="0">
                <a:solidFill>
                  <a:srgbClr val="0D1D15"/>
                </a:solidFill>
              </a:rPr>
            </a:br>
            <a:r>
              <a:rPr lang="en-US" sz="9600" dirty="0">
                <a:solidFill>
                  <a:srgbClr val="0D1D15"/>
                </a:solidFill>
              </a:rPr>
              <a:t> algorithm </a:t>
            </a:r>
            <a:r>
              <a:rPr lang="en-US" sz="9600" b="1" dirty="0"/>
              <a:t>Boustrophedon Coverage</a:t>
            </a:r>
            <a:r>
              <a:rPr lang="en-US" sz="9600" dirty="0">
                <a:solidFill>
                  <a:srgbClr val="0D1D15"/>
                </a:solidFill>
              </a:rPr>
              <a:t> </a:t>
            </a:r>
            <a:endParaRPr sz="9600" dirty="0">
              <a:solidFill>
                <a:srgbClr val="0D1D15"/>
              </a:solidFill>
            </a:endParaRPr>
          </a:p>
        </p:txBody>
      </p:sp>
      <p:sp>
        <p:nvSpPr>
          <p:cNvPr id="3" name="Subtitle 2">
            <a:extLst>
              <a:ext uri="{FF2B5EF4-FFF2-40B4-BE49-F238E27FC236}">
                <a16:creationId xmlns:a16="http://schemas.microsoft.com/office/drawing/2014/main" id="{746C2486-6511-BD80-77C4-12F027A85AAD}"/>
              </a:ext>
            </a:extLst>
          </p:cNvPr>
          <p:cNvSpPr>
            <a:spLocks noGrp="1"/>
          </p:cNvSpPr>
          <p:nvPr>
            <p:ph type="subTitle" idx="1"/>
          </p:nvPr>
        </p:nvSpPr>
        <p:spPr>
          <a:xfrm>
            <a:off x="4101184" y="11070320"/>
            <a:ext cx="14710800" cy="2044800"/>
          </a:xfrm>
        </p:spPr>
        <p:txBody>
          <a:bodyPr/>
          <a:lstStyle/>
          <a:p>
            <a:r>
              <a:rPr lang="en-US" dirty="0"/>
              <a:t>2</a:t>
            </a:r>
            <a:r>
              <a:rPr lang="en-US" baseline="30000" dirty="0"/>
              <a:t>nd </a:t>
            </a:r>
            <a:r>
              <a:rPr lang="en-US" dirty="0"/>
              <a:t>Try few errors with </a:t>
            </a:r>
            <a:r>
              <a:rPr lang="en-US" dirty="0" err="1"/>
              <a:t>amcl</a:t>
            </a:r>
            <a:r>
              <a:rPr lang="en-US" dirty="0"/>
              <a:t> </a:t>
            </a:r>
          </a:p>
        </p:txBody>
      </p:sp>
    </p:spTree>
    <p:extLst>
      <p:ext uri="{BB962C8B-B14F-4D97-AF65-F5344CB8AC3E}">
        <p14:creationId xmlns:p14="http://schemas.microsoft.com/office/powerpoint/2010/main" val="1648755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3">
          <a:extLst>
            <a:ext uri="{FF2B5EF4-FFF2-40B4-BE49-F238E27FC236}">
              <a16:creationId xmlns:a16="http://schemas.microsoft.com/office/drawing/2014/main" id="{48C13252-C663-30D7-339E-00BC2686A1F4}"/>
            </a:ext>
          </a:extLst>
        </p:cNvPr>
        <p:cNvGrpSpPr/>
        <p:nvPr/>
      </p:nvGrpSpPr>
      <p:grpSpPr>
        <a:xfrm>
          <a:off x="0" y="0"/>
          <a:ext cx="0" cy="0"/>
          <a:chOff x="0" y="0"/>
          <a:chExt cx="0" cy="0"/>
        </a:xfrm>
      </p:grpSpPr>
      <p:sp>
        <p:nvSpPr>
          <p:cNvPr id="434" name="Google Shape;434;p29">
            <a:extLst>
              <a:ext uri="{FF2B5EF4-FFF2-40B4-BE49-F238E27FC236}">
                <a16:creationId xmlns:a16="http://schemas.microsoft.com/office/drawing/2014/main" id="{529E77F6-A18F-F49A-F4FE-90B020764691}"/>
              </a:ext>
            </a:extLst>
          </p:cNvPr>
          <p:cNvSpPr txBox="1"/>
          <p:nvPr/>
        </p:nvSpPr>
        <p:spPr>
          <a:xfrm>
            <a:off x="5758973" y="3482924"/>
            <a:ext cx="11521440" cy="1104148"/>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6000"/>
              <a:buFont typeface="Arial"/>
              <a:buNone/>
            </a:pPr>
            <a:r>
              <a:rPr lang="en-US" sz="6000" b="1" i="0" u="none" strike="noStrike" cap="none" dirty="0">
                <a:solidFill>
                  <a:schemeClr val="dk2"/>
                </a:solidFill>
                <a:latin typeface="Poppins"/>
                <a:ea typeface="Poppins"/>
                <a:cs typeface="Poppins"/>
                <a:sym typeface="Poppins"/>
              </a:rPr>
              <a:t>BLOCK DIAGRAM </a:t>
            </a:r>
            <a:endParaRPr dirty="0"/>
          </a:p>
        </p:txBody>
      </p:sp>
      <p:grpSp>
        <p:nvGrpSpPr>
          <p:cNvPr id="435" name="Google Shape;435;p29">
            <a:extLst>
              <a:ext uri="{FF2B5EF4-FFF2-40B4-BE49-F238E27FC236}">
                <a16:creationId xmlns:a16="http://schemas.microsoft.com/office/drawing/2014/main" id="{02BAEC8C-E07B-5FBF-B4A4-DB43E7396C0A}"/>
              </a:ext>
            </a:extLst>
          </p:cNvPr>
          <p:cNvGrpSpPr/>
          <p:nvPr/>
        </p:nvGrpSpPr>
        <p:grpSpPr>
          <a:xfrm>
            <a:off x="450969" y="277786"/>
            <a:ext cx="22125550" cy="16378525"/>
            <a:chOff x="450963" y="475511"/>
            <a:chExt cx="22125550" cy="16378525"/>
          </a:xfrm>
        </p:grpSpPr>
        <p:sp>
          <p:nvSpPr>
            <p:cNvPr id="436" name="Google Shape;436;p29">
              <a:extLst>
                <a:ext uri="{FF2B5EF4-FFF2-40B4-BE49-F238E27FC236}">
                  <a16:creationId xmlns:a16="http://schemas.microsoft.com/office/drawing/2014/main" id="{813929C9-125A-5103-CE97-9CBF8DEDE1B4}"/>
                </a:ext>
              </a:extLst>
            </p:cNvPr>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9">
              <a:extLst>
                <a:ext uri="{FF2B5EF4-FFF2-40B4-BE49-F238E27FC236}">
                  <a16:creationId xmlns:a16="http://schemas.microsoft.com/office/drawing/2014/main" id="{D00E41C1-4669-803F-4AAF-243A3070A01E}"/>
                </a:ext>
              </a:extLst>
            </p:cNvPr>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8" name="Google Shape;438;p29">
              <a:extLst>
                <a:ext uri="{FF2B5EF4-FFF2-40B4-BE49-F238E27FC236}">
                  <a16:creationId xmlns:a16="http://schemas.microsoft.com/office/drawing/2014/main" id="{1A378DAB-C9E1-B4D6-F31B-BF408322B38A}"/>
                </a:ext>
              </a:extLst>
            </p:cNvPr>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439" name="Google Shape;439;p29">
              <a:extLst>
                <a:ext uri="{FF2B5EF4-FFF2-40B4-BE49-F238E27FC236}">
                  <a16:creationId xmlns:a16="http://schemas.microsoft.com/office/drawing/2014/main" id="{BAB4693B-FDB0-C177-7358-A16047072A05}"/>
                </a:ext>
              </a:extLst>
            </p:cNvPr>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440" name="Google Shape;440;p29">
              <a:extLst>
                <a:ext uri="{FF2B5EF4-FFF2-40B4-BE49-F238E27FC236}">
                  <a16:creationId xmlns:a16="http://schemas.microsoft.com/office/drawing/2014/main" id="{91FB6B91-7F55-7848-9DA5-0B0265CD3C79}"/>
                </a:ext>
              </a:extLst>
            </p:cNvPr>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 name="Picture 3">
            <a:extLst>
              <a:ext uri="{FF2B5EF4-FFF2-40B4-BE49-F238E27FC236}">
                <a16:creationId xmlns:a16="http://schemas.microsoft.com/office/drawing/2014/main" id="{8D8F727B-F276-7574-4A7D-D5945732848E}"/>
              </a:ext>
            </a:extLst>
          </p:cNvPr>
          <p:cNvPicPr>
            <a:picLocks noChangeAspect="1"/>
          </p:cNvPicPr>
          <p:nvPr/>
        </p:nvPicPr>
        <p:blipFill>
          <a:blip r:embed="rId3"/>
          <a:stretch>
            <a:fillRect/>
          </a:stretch>
        </p:blipFill>
        <p:spPr>
          <a:xfrm>
            <a:off x="938682" y="5158770"/>
            <a:ext cx="21161399" cy="10876683"/>
          </a:xfrm>
          <a:prstGeom prst="rect">
            <a:avLst/>
          </a:prstGeom>
        </p:spPr>
      </p:pic>
    </p:spTree>
    <p:extLst>
      <p:ext uri="{BB962C8B-B14F-4D97-AF65-F5344CB8AC3E}">
        <p14:creationId xmlns:p14="http://schemas.microsoft.com/office/powerpoint/2010/main" val="320419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80822B97-9041-1376-50DF-B1AA2FC676BF}"/>
            </a:ext>
          </a:extLst>
        </p:cNvPr>
        <p:cNvGrpSpPr/>
        <p:nvPr/>
      </p:nvGrpSpPr>
      <p:grpSpPr>
        <a:xfrm>
          <a:off x="0" y="0"/>
          <a:ext cx="0" cy="0"/>
          <a:chOff x="0" y="0"/>
          <a:chExt cx="0" cy="0"/>
        </a:xfrm>
      </p:grpSpPr>
      <p:grpSp>
        <p:nvGrpSpPr>
          <p:cNvPr id="268" name="Google Shape;268;p23">
            <a:extLst>
              <a:ext uri="{FF2B5EF4-FFF2-40B4-BE49-F238E27FC236}">
                <a16:creationId xmlns:a16="http://schemas.microsoft.com/office/drawing/2014/main" id="{7979FCA9-2C0D-F270-FC99-0D9AF6E8640D}"/>
              </a:ext>
            </a:extLst>
          </p:cNvPr>
          <p:cNvGrpSpPr/>
          <p:nvPr/>
        </p:nvGrpSpPr>
        <p:grpSpPr>
          <a:xfrm>
            <a:off x="-27405" y="12745"/>
            <a:ext cx="3094628" cy="3486907"/>
            <a:chOff x="457194" y="475494"/>
            <a:chExt cx="3094628" cy="3038419"/>
          </a:xfrm>
        </p:grpSpPr>
        <p:sp>
          <p:nvSpPr>
            <p:cNvPr id="269" name="Google Shape;269;p23">
              <a:extLst>
                <a:ext uri="{FF2B5EF4-FFF2-40B4-BE49-F238E27FC236}">
                  <a16:creationId xmlns:a16="http://schemas.microsoft.com/office/drawing/2014/main" id="{AE7318DE-2913-3B01-1168-0F248DDE9C34}"/>
                </a:ext>
              </a:extLst>
            </p:cNvPr>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0" name="Google Shape;270;p23">
              <a:extLst>
                <a:ext uri="{FF2B5EF4-FFF2-40B4-BE49-F238E27FC236}">
                  <a16:creationId xmlns:a16="http://schemas.microsoft.com/office/drawing/2014/main" id="{E371C83A-CD65-04DC-7110-276A28F70734}"/>
                </a:ext>
              </a:extLst>
            </p:cNvPr>
            <p:cNvCxnSpPr>
              <a:stCxn id="269" idx="0"/>
              <a:endCxn id="269"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271" name="Google Shape;271;p23">
              <a:extLst>
                <a:ext uri="{FF2B5EF4-FFF2-40B4-BE49-F238E27FC236}">
                  <a16:creationId xmlns:a16="http://schemas.microsoft.com/office/drawing/2014/main" id="{B17205A4-629E-2FDD-A9C4-B2B2B69EE411}"/>
                </a:ext>
              </a:extLst>
            </p:cNvPr>
            <p:cNvCxnSpPr>
              <a:stCxn id="269" idx="1"/>
              <a:endCxn id="269"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272" name="Google Shape;272;p23">
              <a:extLst>
                <a:ext uri="{FF2B5EF4-FFF2-40B4-BE49-F238E27FC236}">
                  <a16:creationId xmlns:a16="http://schemas.microsoft.com/office/drawing/2014/main" id="{80CEB435-93D3-F242-E379-59E223E6E21B}"/>
                </a:ext>
              </a:extLst>
            </p:cNvPr>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3" name="Google Shape;273;p23">
              <a:extLst>
                <a:ext uri="{FF2B5EF4-FFF2-40B4-BE49-F238E27FC236}">
                  <a16:creationId xmlns:a16="http://schemas.microsoft.com/office/drawing/2014/main" id="{05B56A52-851A-D1DF-FB5C-0F081A4E1F1A}"/>
                </a:ext>
              </a:extLst>
            </p:cNvPr>
            <p:cNvGrpSpPr/>
            <p:nvPr/>
          </p:nvGrpSpPr>
          <p:grpSpPr>
            <a:xfrm>
              <a:off x="1410434" y="598211"/>
              <a:ext cx="2141388" cy="707810"/>
              <a:chOff x="1111200" y="531918"/>
              <a:chExt cx="2835900" cy="485633"/>
            </a:xfrm>
          </p:grpSpPr>
          <p:cxnSp>
            <p:nvCxnSpPr>
              <p:cNvPr id="274" name="Google Shape;274;p23">
                <a:extLst>
                  <a:ext uri="{FF2B5EF4-FFF2-40B4-BE49-F238E27FC236}">
                    <a16:creationId xmlns:a16="http://schemas.microsoft.com/office/drawing/2014/main" id="{537C2967-0987-B0E5-F563-2B6C19007D21}"/>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275" name="Google Shape;275;p23">
                <a:extLst>
                  <a:ext uri="{FF2B5EF4-FFF2-40B4-BE49-F238E27FC236}">
                    <a16:creationId xmlns:a16="http://schemas.microsoft.com/office/drawing/2014/main" id="{26A7D992-0930-4D9D-865C-67E0B3695519}"/>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276" name="Google Shape;276;p23">
              <a:extLst>
                <a:ext uri="{FF2B5EF4-FFF2-40B4-BE49-F238E27FC236}">
                  <a16:creationId xmlns:a16="http://schemas.microsoft.com/office/drawing/2014/main" id="{CE384EB8-F726-4EB2-BEBB-52E6BEBA2299}"/>
                </a:ext>
              </a:extLst>
            </p:cNvPr>
            <p:cNvSpPr/>
            <p:nvPr/>
          </p:nvSpPr>
          <p:spPr>
            <a:xfrm>
              <a:off x="1466577" y="68334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3">
              <a:extLst>
                <a:ext uri="{FF2B5EF4-FFF2-40B4-BE49-F238E27FC236}">
                  <a16:creationId xmlns:a16="http://schemas.microsoft.com/office/drawing/2014/main" id="{066D38B4-6091-27EE-AC5D-4DC6C10FC34D}"/>
                </a:ext>
              </a:extLst>
            </p:cNvPr>
            <p:cNvSpPr/>
            <p:nvPr/>
          </p:nvSpPr>
          <p:spPr>
            <a:xfrm>
              <a:off x="1466577" y="89637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3">
              <a:extLst>
                <a:ext uri="{FF2B5EF4-FFF2-40B4-BE49-F238E27FC236}">
                  <a16:creationId xmlns:a16="http://schemas.microsoft.com/office/drawing/2014/main" id="{B1BC327F-9D93-2AC8-DCC8-C95F57EE4161}"/>
                </a:ext>
              </a:extLst>
            </p:cNvPr>
            <p:cNvSpPr/>
            <p:nvPr/>
          </p:nvSpPr>
          <p:spPr>
            <a:xfrm>
              <a:off x="1466577" y="1109400"/>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9" name="Google Shape;279;p23">
              <a:extLst>
                <a:ext uri="{FF2B5EF4-FFF2-40B4-BE49-F238E27FC236}">
                  <a16:creationId xmlns:a16="http://schemas.microsoft.com/office/drawing/2014/main" id="{AE80DBFF-10A0-E06D-FEF7-D48BC39AAFC4}"/>
                </a:ext>
              </a:extLst>
            </p:cNvPr>
            <p:cNvCxnSpPr>
              <a:stCxn id="272" idx="1"/>
              <a:endCxn id="272"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280" name="Google Shape;280;p23">
              <a:extLst>
                <a:ext uri="{FF2B5EF4-FFF2-40B4-BE49-F238E27FC236}">
                  <a16:creationId xmlns:a16="http://schemas.microsoft.com/office/drawing/2014/main" id="{194DFB1B-FB19-E787-2A0E-88B18D68F52B}"/>
                </a:ext>
              </a:extLst>
            </p:cNvPr>
            <p:cNvCxnSpPr>
              <a:stCxn id="272"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281" name="Google Shape;281;p23">
              <a:extLst>
                <a:ext uri="{FF2B5EF4-FFF2-40B4-BE49-F238E27FC236}">
                  <a16:creationId xmlns:a16="http://schemas.microsoft.com/office/drawing/2014/main" id="{C96D5DD1-91F1-9412-EE80-FDCB358CAA60}"/>
                </a:ext>
              </a:extLst>
            </p:cNvPr>
            <p:cNvGrpSpPr/>
            <p:nvPr/>
          </p:nvGrpSpPr>
          <p:grpSpPr>
            <a:xfrm rot="5400000">
              <a:off x="-108734" y="2117389"/>
              <a:ext cx="2085237" cy="707810"/>
              <a:chOff x="1111200" y="531918"/>
              <a:chExt cx="2835900" cy="485633"/>
            </a:xfrm>
          </p:grpSpPr>
          <p:cxnSp>
            <p:nvCxnSpPr>
              <p:cNvPr id="282" name="Google Shape;282;p23">
                <a:extLst>
                  <a:ext uri="{FF2B5EF4-FFF2-40B4-BE49-F238E27FC236}">
                    <a16:creationId xmlns:a16="http://schemas.microsoft.com/office/drawing/2014/main" id="{1566367B-9E3C-6453-D0C0-E7980AECCF46}"/>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283" name="Google Shape;283;p23">
                <a:extLst>
                  <a:ext uri="{FF2B5EF4-FFF2-40B4-BE49-F238E27FC236}">
                    <a16:creationId xmlns:a16="http://schemas.microsoft.com/office/drawing/2014/main" id="{15C2F122-FB35-7613-D835-0C9DCB70B990}"/>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284" name="Google Shape;284;p23">
              <a:extLst>
                <a:ext uri="{FF2B5EF4-FFF2-40B4-BE49-F238E27FC236}">
                  <a16:creationId xmlns:a16="http://schemas.microsoft.com/office/drawing/2014/main" id="{0F5C33B6-DE7B-7AE3-5AFF-467593A489D5}"/>
                </a:ext>
              </a:extLst>
            </p:cNvPr>
            <p:cNvSpPr/>
            <p:nvPr/>
          </p:nvSpPr>
          <p:spPr>
            <a:xfrm rot="5400000">
              <a:off x="147109"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3">
              <a:extLst>
                <a:ext uri="{FF2B5EF4-FFF2-40B4-BE49-F238E27FC236}">
                  <a16:creationId xmlns:a16="http://schemas.microsoft.com/office/drawing/2014/main" id="{CB020B09-64D3-3F44-467B-96B45DEA492E}"/>
                </a:ext>
              </a:extLst>
            </p:cNvPr>
            <p:cNvSpPr/>
            <p:nvPr/>
          </p:nvSpPr>
          <p:spPr>
            <a:xfrm rot="5400000">
              <a:off x="-65921"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3">
              <a:extLst>
                <a:ext uri="{FF2B5EF4-FFF2-40B4-BE49-F238E27FC236}">
                  <a16:creationId xmlns:a16="http://schemas.microsoft.com/office/drawing/2014/main" id="{EF049624-612C-78AD-E6B6-5ECEEAAEFF6E}"/>
                </a:ext>
              </a:extLst>
            </p:cNvPr>
            <p:cNvSpPr/>
            <p:nvPr/>
          </p:nvSpPr>
          <p:spPr>
            <a:xfrm rot="5400000">
              <a:off x="-278950"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7" name="Google Shape;287;p23">
            <a:extLst>
              <a:ext uri="{FF2B5EF4-FFF2-40B4-BE49-F238E27FC236}">
                <a16:creationId xmlns:a16="http://schemas.microsoft.com/office/drawing/2014/main" id="{61E1CA75-0BF3-ABA2-9A8C-068E65BD6215}"/>
              </a:ext>
            </a:extLst>
          </p:cNvPr>
          <p:cNvGrpSpPr/>
          <p:nvPr/>
        </p:nvGrpSpPr>
        <p:grpSpPr>
          <a:xfrm flipH="1">
            <a:off x="19922092" y="12745"/>
            <a:ext cx="3094628" cy="3486907"/>
            <a:chOff x="457194" y="475494"/>
            <a:chExt cx="3094628" cy="3038419"/>
          </a:xfrm>
        </p:grpSpPr>
        <p:sp>
          <p:nvSpPr>
            <p:cNvPr id="288" name="Google Shape;288;p23">
              <a:extLst>
                <a:ext uri="{FF2B5EF4-FFF2-40B4-BE49-F238E27FC236}">
                  <a16:creationId xmlns:a16="http://schemas.microsoft.com/office/drawing/2014/main" id="{B9447553-F1FD-480D-8AA6-D6458F846768}"/>
                </a:ext>
              </a:extLst>
            </p:cNvPr>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9" name="Google Shape;289;p23">
              <a:extLst>
                <a:ext uri="{FF2B5EF4-FFF2-40B4-BE49-F238E27FC236}">
                  <a16:creationId xmlns:a16="http://schemas.microsoft.com/office/drawing/2014/main" id="{0F218A67-8A56-6417-BCA5-D0044CABE2F8}"/>
                </a:ext>
              </a:extLst>
            </p:cNvPr>
            <p:cNvCxnSpPr>
              <a:stCxn id="288" idx="0"/>
              <a:endCxn id="288"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290" name="Google Shape;290;p23">
              <a:extLst>
                <a:ext uri="{FF2B5EF4-FFF2-40B4-BE49-F238E27FC236}">
                  <a16:creationId xmlns:a16="http://schemas.microsoft.com/office/drawing/2014/main" id="{74249F01-BF25-0904-65DD-E1013ABAD8C8}"/>
                </a:ext>
              </a:extLst>
            </p:cNvPr>
            <p:cNvCxnSpPr>
              <a:stCxn id="288" idx="1"/>
              <a:endCxn id="288"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291" name="Google Shape;291;p23">
              <a:extLst>
                <a:ext uri="{FF2B5EF4-FFF2-40B4-BE49-F238E27FC236}">
                  <a16:creationId xmlns:a16="http://schemas.microsoft.com/office/drawing/2014/main" id="{E9BDB643-C676-3927-5054-3D6A58F9926A}"/>
                </a:ext>
              </a:extLst>
            </p:cNvPr>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2" name="Google Shape;292;p23">
              <a:extLst>
                <a:ext uri="{FF2B5EF4-FFF2-40B4-BE49-F238E27FC236}">
                  <a16:creationId xmlns:a16="http://schemas.microsoft.com/office/drawing/2014/main" id="{E091F216-4286-430D-D706-F01DAE27F566}"/>
                </a:ext>
              </a:extLst>
            </p:cNvPr>
            <p:cNvGrpSpPr/>
            <p:nvPr/>
          </p:nvGrpSpPr>
          <p:grpSpPr>
            <a:xfrm>
              <a:off x="1410434" y="598211"/>
              <a:ext cx="2141388" cy="707810"/>
              <a:chOff x="1111200" y="531918"/>
              <a:chExt cx="2835900" cy="485633"/>
            </a:xfrm>
          </p:grpSpPr>
          <p:cxnSp>
            <p:nvCxnSpPr>
              <p:cNvPr id="293" name="Google Shape;293;p23">
                <a:extLst>
                  <a:ext uri="{FF2B5EF4-FFF2-40B4-BE49-F238E27FC236}">
                    <a16:creationId xmlns:a16="http://schemas.microsoft.com/office/drawing/2014/main" id="{3E10EEF7-4004-6AA6-AA7C-12AEFFF43C2A}"/>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294" name="Google Shape;294;p23">
                <a:extLst>
                  <a:ext uri="{FF2B5EF4-FFF2-40B4-BE49-F238E27FC236}">
                    <a16:creationId xmlns:a16="http://schemas.microsoft.com/office/drawing/2014/main" id="{1614D348-63D5-E5C4-7838-B093EF7B7179}"/>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295" name="Google Shape;295;p23">
              <a:extLst>
                <a:ext uri="{FF2B5EF4-FFF2-40B4-BE49-F238E27FC236}">
                  <a16:creationId xmlns:a16="http://schemas.microsoft.com/office/drawing/2014/main" id="{7BE6833B-8529-333D-9559-442F09AFDCAD}"/>
                </a:ext>
              </a:extLst>
            </p:cNvPr>
            <p:cNvSpPr/>
            <p:nvPr/>
          </p:nvSpPr>
          <p:spPr>
            <a:xfrm>
              <a:off x="1466577" y="68334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3">
              <a:extLst>
                <a:ext uri="{FF2B5EF4-FFF2-40B4-BE49-F238E27FC236}">
                  <a16:creationId xmlns:a16="http://schemas.microsoft.com/office/drawing/2014/main" id="{FF08C7C3-B429-9CA8-B6F6-32AEDE49BC22}"/>
                </a:ext>
              </a:extLst>
            </p:cNvPr>
            <p:cNvSpPr/>
            <p:nvPr/>
          </p:nvSpPr>
          <p:spPr>
            <a:xfrm>
              <a:off x="1466577" y="896371"/>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3">
              <a:extLst>
                <a:ext uri="{FF2B5EF4-FFF2-40B4-BE49-F238E27FC236}">
                  <a16:creationId xmlns:a16="http://schemas.microsoft.com/office/drawing/2014/main" id="{9180A99C-7DE5-3FCF-015B-B475F1865ED5}"/>
                </a:ext>
              </a:extLst>
            </p:cNvPr>
            <p:cNvSpPr/>
            <p:nvPr/>
          </p:nvSpPr>
          <p:spPr>
            <a:xfrm>
              <a:off x="1466577" y="1109400"/>
              <a:ext cx="20532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8" name="Google Shape;298;p23">
              <a:extLst>
                <a:ext uri="{FF2B5EF4-FFF2-40B4-BE49-F238E27FC236}">
                  <a16:creationId xmlns:a16="http://schemas.microsoft.com/office/drawing/2014/main" id="{7FC5FB24-E893-60EA-2120-CE4470F6DA52}"/>
                </a:ext>
              </a:extLst>
            </p:cNvPr>
            <p:cNvCxnSpPr>
              <a:stCxn id="291" idx="1"/>
              <a:endCxn id="291"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299" name="Google Shape;299;p23">
              <a:extLst>
                <a:ext uri="{FF2B5EF4-FFF2-40B4-BE49-F238E27FC236}">
                  <a16:creationId xmlns:a16="http://schemas.microsoft.com/office/drawing/2014/main" id="{A5A471E9-4DA8-B17E-E1BC-6EA5B4C5B544}"/>
                </a:ext>
              </a:extLst>
            </p:cNvPr>
            <p:cNvCxnSpPr>
              <a:stCxn id="291"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300" name="Google Shape;300;p23">
              <a:extLst>
                <a:ext uri="{FF2B5EF4-FFF2-40B4-BE49-F238E27FC236}">
                  <a16:creationId xmlns:a16="http://schemas.microsoft.com/office/drawing/2014/main" id="{6A4809D7-C384-E6DB-9D79-EF39AC42B508}"/>
                </a:ext>
              </a:extLst>
            </p:cNvPr>
            <p:cNvGrpSpPr/>
            <p:nvPr/>
          </p:nvGrpSpPr>
          <p:grpSpPr>
            <a:xfrm rot="5400000">
              <a:off x="-108734" y="2117389"/>
              <a:ext cx="2085237" cy="707810"/>
              <a:chOff x="1111200" y="531918"/>
              <a:chExt cx="2835900" cy="485633"/>
            </a:xfrm>
          </p:grpSpPr>
          <p:cxnSp>
            <p:nvCxnSpPr>
              <p:cNvPr id="301" name="Google Shape;301;p23">
                <a:extLst>
                  <a:ext uri="{FF2B5EF4-FFF2-40B4-BE49-F238E27FC236}">
                    <a16:creationId xmlns:a16="http://schemas.microsoft.com/office/drawing/2014/main" id="{B58563E1-A24A-2E67-3E1A-870759F722D4}"/>
                  </a:ext>
                </a:extLst>
              </p:cNvPr>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302" name="Google Shape;302;p23">
                <a:extLst>
                  <a:ext uri="{FF2B5EF4-FFF2-40B4-BE49-F238E27FC236}">
                    <a16:creationId xmlns:a16="http://schemas.microsoft.com/office/drawing/2014/main" id="{64B64AA3-61CC-55D3-A3E6-A8E8FF8EEF52}"/>
                  </a:ext>
                </a:extLst>
              </p:cNvPr>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303" name="Google Shape;303;p23">
              <a:extLst>
                <a:ext uri="{FF2B5EF4-FFF2-40B4-BE49-F238E27FC236}">
                  <a16:creationId xmlns:a16="http://schemas.microsoft.com/office/drawing/2014/main" id="{79FB66CA-C0D5-BD19-546D-2AF9D7C045D0}"/>
                </a:ext>
              </a:extLst>
            </p:cNvPr>
            <p:cNvSpPr/>
            <p:nvPr/>
          </p:nvSpPr>
          <p:spPr>
            <a:xfrm rot="5400000">
              <a:off x="147109"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3">
              <a:extLst>
                <a:ext uri="{FF2B5EF4-FFF2-40B4-BE49-F238E27FC236}">
                  <a16:creationId xmlns:a16="http://schemas.microsoft.com/office/drawing/2014/main" id="{9671C8BA-ED8D-D51F-4E4C-33570E73BA22}"/>
                </a:ext>
              </a:extLst>
            </p:cNvPr>
            <p:cNvSpPr/>
            <p:nvPr/>
          </p:nvSpPr>
          <p:spPr>
            <a:xfrm rot="5400000">
              <a:off x="-65921"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3">
              <a:extLst>
                <a:ext uri="{FF2B5EF4-FFF2-40B4-BE49-F238E27FC236}">
                  <a16:creationId xmlns:a16="http://schemas.microsoft.com/office/drawing/2014/main" id="{F6E79444-2EBE-3CFD-4161-EAA5A029FEDC}"/>
                </a:ext>
              </a:extLst>
            </p:cNvPr>
            <p:cNvSpPr/>
            <p:nvPr/>
          </p:nvSpPr>
          <p:spPr>
            <a:xfrm rot="5400000">
              <a:off x="-278950" y="2427357"/>
              <a:ext cx="19995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7" name="Google Shape;307;p23">
            <a:extLst>
              <a:ext uri="{FF2B5EF4-FFF2-40B4-BE49-F238E27FC236}">
                <a16:creationId xmlns:a16="http://schemas.microsoft.com/office/drawing/2014/main" id="{893B2C64-B8DD-6634-921F-2BF10FE5F8A5}"/>
              </a:ext>
            </a:extLst>
          </p:cNvPr>
          <p:cNvSpPr txBox="1"/>
          <p:nvPr/>
        </p:nvSpPr>
        <p:spPr>
          <a:xfrm>
            <a:off x="4982210" y="1298451"/>
            <a:ext cx="11521440" cy="870967"/>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4400"/>
              <a:buFont typeface="Arial"/>
              <a:buNone/>
            </a:pPr>
            <a:r>
              <a:rPr lang="en-US" sz="4400" b="1" i="0" u="none" strike="noStrike" cap="none" dirty="0">
                <a:solidFill>
                  <a:schemeClr val="dk2"/>
                </a:solidFill>
                <a:latin typeface="Poppins"/>
                <a:ea typeface="Poppins"/>
                <a:cs typeface="Poppins"/>
                <a:sym typeface="Poppins"/>
              </a:rPr>
              <a:t>IMPLEMENTATION </a:t>
            </a:r>
            <a:endParaRPr lang="en-US" dirty="0"/>
          </a:p>
        </p:txBody>
      </p:sp>
      <p:sp>
        <p:nvSpPr>
          <p:cNvPr id="2" name="TextBox 1">
            <a:extLst>
              <a:ext uri="{FF2B5EF4-FFF2-40B4-BE49-F238E27FC236}">
                <a16:creationId xmlns:a16="http://schemas.microsoft.com/office/drawing/2014/main" id="{C854C553-DC07-E95D-AC5D-993D427E2374}"/>
              </a:ext>
            </a:extLst>
          </p:cNvPr>
          <p:cNvSpPr txBox="1"/>
          <p:nvPr/>
        </p:nvSpPr>
        <p:spPr>
          <a:xfrm>
            <a:off x="3523785" y="4050837"/>
            <a:ext cx="4393580" cy="6855056"/>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692A1037-DCF2-92F3-8191-01F34FC9A88A}"/>
              </a:ext>
            </a:extLst>
          </p:cNvPr>
          <p:cNvPicPr>
            <a:picLocks noChangeAspect="1"/>
          </p:cNvPicPr>
          <p:nvPr/>
        </p:nvPicPr>
        <p:blipFill>
          <a:blip r:embed="rId3"/>
          <a:stretch>
            <a:fillRect/>
          </a:stretch>
        </p:blipFill>
        <p:spPr>
          <a:xfrm>
            <a:off x="1043906" y="2316751"/>
            <a:ext cx="21142219" cy="13291447"/>
          </a:xfrm>
          <a:prstGeom prst="rect">
            <a:avLst/>
          </a:prstGeom>
        </p:spPr>
      </p:pic>
    </p:spTree>
    <p:extLst>
      <p:ext uri="{BB962C8B-B14F-4D97-AF65-F5344CB8AC3E}">
        <p14:creationId xmlns:p14="http://schemas.microsoft.com/office/powerpoint/2010/main" val="245044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6"/>
          <p:cNvSpPr txBox="1">
            <a:spLocks noGrp="1"/>
          </p:cNvSpPr>
          <p:nvPr>
            <p:ph type="title"/>
          </p:nvPr>
        </p:nvSpPr>
        <p:spPr>
          <a:xfrm>
            <a:off x="3292602" y="3763137"/>
            <a:ext cx="15938100" cy="1737300"/>
          </a:xfrm>
          <a:prstGeom prst="rect">
            <a:avLst/>
          </a:prstGeom>
          <a:noFill/>
          <a:ln>
            <a:noFill/>
          </a:ln>
        </p:spPr>
        <p:txBody>
          <a:bodyPr spcFirstLastPara="1" wrap="square" lIns="255950" tIns="255950" rIns="255950" bIns="255950" anchor="t" anchorCtr="0">
            <a:noAutofit/>
          </a:bodyPr>
          <a:lstStyle/>
          <a:p>
            <a:pPr marL="0" lvl="0" indent="0" algn="ctr" rtl="0">
              <a:lnSpc>
                <a:spcPct val="115000"/>
              </a:lnSpc>
              <a:spcBef>
                <a:spcPts val="0"/>
              </a:spcBef>
              <a:spcAft>
                <a:spcPts val="0"/>
              </a:spcAft>
              <a:buSzPts val="7800"/>
              <a:buNone/>
            </a:pPr>
            <a:r>
              <a:rPr lang="en-US" sz="8000" b="1" dirty="0">
                <a:solidFill>
                  <a:schemeClr val="dk2"/>
                </a:solidFill>
                <a:latin typeface="Poppins"/>
                <a:ea typeface="Poppins"/>
                <a:cs typeface="Poppins"/>
                <a:sym typeface="Poppins"/>
              </a:rPr>
              <a:t>CONCLUSION</a:t>
            </a:r>
            <a:endParaRPr dirty="0"/>
          </a:p>
        </p:txBody>
      </p:sp>
      <p:sp>
        <p:nvSpPr>
          <p:cNvPr id="708" name="Google Shape;708;p36"/>
          <p:cNvSpPr txBox="1"/>
          <p:nvPr/>
        </p:nvSpPr>
        <p:spPr>
          <a:xfrm>
            <a:off x="3530877" y="5373996"/>
            <a:ext cx="15938099" cy="3785611"/>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rgbClr val="000000"/>
              </a:buClr>
              <a:buSzPts val="4000"/>
              <a:buFont typeface="Arial"/>
              <a:buChar char="-"/>
            </a:pPr>
            <a:endParaRPr lang="en-US" sz="4000" b="0" i="0" u="none" strike="noStrike" cap="none" dirty="0">
              <a:solidFill>
                <a:srgbClr val="000000"/>
              </a:solidFill>
              <a:latin typeface="Poppins"/>
              <a:ea typeface="Poppins"/>
              <a:cs typeface="Poppins"/>
              <a:sym typeface="Poppins"/>
            </a:endParaRPr>
          </a:p>
          <a:p>
            <a:pPr marL="571500" marR="0" lvl="0" indent="-571500" algn="l" rtl="0">
              <a:lnSpc>
                <a:spcPct val="100000"/>
              </a:lnSpc>
              <a:spcBef>
                <a:spcPts val="0"/>
              </a:spcBef>
              <a:spcAft>
                <a:spcPts val="0"/>
              </a:spcAft>
              <a:buClr>
                <a:srgbClr val="000000"/>
              </a:buClr>
              <a:buSzPts val="4000"/>
              <a:buFont typeface="Arial"/>
              <a:buChar char="-"/>
            </a:pPr>
            <a:r>
              <a:rPr lang="en-US" sz="4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oppins"/>
              </a:rPr>
              <a:t>In summary, my research focused on coverage path planning algorithms, leading me to choose the Boustrophedon algorithm. While I successfully implemented it in Python on </a:t>
            </a:r>
            <a:r>
              <a:rPr lang="en-US" sz="4000" b="0" i="0" u="none" strike="noStrike" cap="none" dirty="0" err="1">
                <a:solidFill>
                  <a:srgbClr val="000000"/>
                </a:solidFill>
                <a:latin typeface="Calibri" panose="020F0502020204030204" pitchFamily="34" charset="0"/>
                <a:ea typeface="Calibri" panose="020F0502020204030204" pitchFamily="34" charset="0"/>
                <a:cs typeface="Calibri" panose="020F0502020204030204" pitchFamily="34" charset="0"/>
                <a:sym typeface="Poppins"/>
              </a:rPr>
              <a:t>Colab</a:t>
            </a:r>
            <a:r>
              <a:rPr lang="en-US" sz="4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oppins"/>
              </a:rPr>
              <a:t>, initial trials in ROS didn't yield desired results. However, with more time, I'm confident I can optimize the implementation for ROS, utilizing Gazebo and </a:t>
            </a:r>
            <a:r>
              <a:rPr lang="en-US" sz="4000" b="0" i="0" u="none" strike="noStrike" cap="none" dirty="0" err="1">
                <a:solidFill>
                  <a:srgbClr val="000000"/>
                </a:solidFill>
                <a:latin typeface="Calibri" panose="020F0502020204030204" pitchFamily="34" charset="0"/>
                <a:ea typeface="Calibri" panose="020F0502020204030204" pitchFamily="34" charset="0"/>
                <a:cs typeface="Calibri" panose="020F0502020204030204" pitchFamily="34" charset="0"/>
                <a:sym typeface="Poppins"/>
              </a:rPr>
              <a:t>RViz</a:t>
            </a:r>
            <a:r>
              <a:rPr lang="en-US" sz="4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oppins"/>
              </a:rPr>
              <a:t> for visualization.</a:t>
            </a: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709" name="Google Shape;709;p36"/>
          <p:cNvGrpSpPr/>
          <p:nvPr/>
        </p:nvGrpSpPr>
        <p:grpSpPr>
          <a:xfrm>
            <a:off x="457193" y="475494"/>
            <a:ext cx="12318480" cy="10209011"/>
            <a:chOff x="457195" y="475500"/>
            <a:chExt cx="12318480" cy="10209011"/>
          </a:xfrm>
        </p:grpSpPr>
        <p:grpSp>
          <p:nvGrpSpPr>
            <p:cNvPr id="710" name="Google Shape;710;p36"/>
            <p:cNvGrpSpPr/>
            <p:nvPr/>
          </p:nvGrpSpPr>
          <p:grpSpPr>
            <a:xfrm flipH="1">
              <a:off x="457195" y="475500"/>
              <a:ext cx="885300" cy="10209011"/>
              <a:chOff x="21691236" y="475500"/>
              <a:chExt cx="885300" cy="10209011"/>
            </a:xfrm>
          </p:grpSpPr>
          <p:sp>
            <p:nvSpPr>
              <p:cNvPr id="711" name="Google Shape;711;p36"/>
              <p:cNvSpPr/>
              <p:nvPr/>
            </p:nvSpPr>
            <p:spPr>
              <a:xfrm>
                <a:off x="21691236" y="475500"/>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12" name="Google Shape;712;p36"/>
              <p:cNvCxnSpPr/>
              <p:nvPr/>
            </p:nvCxnSpPr>
            <p:spPr>
              <a:xfrm>
                <a:off x="22133863" y="836411"/>
                <a:ext cx="0" cy="9848100"/>
              </a:xfrm>
              <a:prstGeom prst="straightConnector1">
                <a:avLst/>
              </a:prstGeom>
              <a:noFill/>
              <a:ln w="19050" cap="flat" cmpd="sng">
                <a:solidFill>
                  <a:schemeClr val="dk2"/>
                </a:solidFill>
                <a:prstDash val="solid"/>
                <a:round/>
                <a:headEnd type="none" w="sm" len="sm"/>
                <a:tailEnd type="none" w="sm" len="sm"/>
              </a:ln>
            </p:spPr>
          </p:cxnSp>
        </p:grpSp>
        <p:cxnSp>
          <p:nvCxnSpPr>
            <p:cNvPr id="713" name="Google Shape;713;p36"/>
            <p:cNvCxnSpPr/>
            <p:nvPr/>
          </p:nvCxnSpPr>
          <p:spPr>
            <a:xfrm>
              <a:off x="903475" y="849650"/>
              <a:ext cx="11872200" cy="0"/>
            </a:xfrm>
            <a:prstGeom prst="straightConnector1">
              <a:avLst/>
            </a:prstGeom>
            <a:noFill/>
            <a:ln w="19050" cap="flat" cmpd="sng">
              <a:solidFill>
                <a:schemeClr val="dk2"/>
              </a:solidFill>
              <a:prstDash val="solid"/>
              <a:round/>
              <a:headEnd type="none" w="sm" len="sm"/>
              <a:tailEnd type="none" w="sm" len="sm"/>
            </a:ln>
          </p:spPr>
        </p:cxnSp>
      </p:grpSp>
      <p:grpSp>
        <p:nvGrpSpPr>
          <p:cNvPr id="714" name="Google Shape;714;p36"/>
          <p:cNvGrpSpPr/>
          <p:nvPr/>
        </p:nvGrpSpPr>
        <p:grpSpPr>
          <a:xfrm flipH="1">
            <a:off x="17490008" y="475494"/>
            <a:ext cx="5086529" cy="5086529"/>
            <a:chOff x="457194" y="475494"/>
            <a:chExt cx="5086529" cy="5086529"/>
          </a:xfrm>
        </p:grpSpPr>
        <p:sp>
          <p:nvSpPr>
            <p:cNvPr id="715" name="Google Shape;715;p36"/>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16" name="Google Shape;716;p36"/>
            <p:cNvCxnSpPr>
              <a:stCxn id="715" idx="0"/>
              <a:endCxn id="715"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717" name="Google Shape;717;p36"/>
            <p:cNvCxnSpPr>
              <a:stCxn id="715" idx="1"/>
              <a:endCxn id="715"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718" name="Google Shape;718;p36"/>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9" name="Google Shape;719;p36"/>
            <p:cNvGrpSpPr/>
            <p:nvPr/>
          </p:nvGrpSpPr>
          <p:grpSpPr>
            <a:xfrm>
              <a:off x="1410399" y="598191"/>
              <a:ext cx="4133324" cy="707810"/>
              <a:chOff x="1111200" y="531918"/>
              <a:chExt cx="2835900" cy="485633"/>
            </a:xfrm>
          </p:grpSpPr>
          <p:cxnSp>
            <p:nvCxnSpPr>
              <p:cNvPr id="720" name="Google Shape;720;p36"/>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721" name="Google Shape;721;p36"/>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722" name="Google Shape;722;p36"/>
            <p:cNvSpPr/>
            <p:nvPr/>
          </p:nvSpPr>
          <p:spPr>
            <a:xfrm>
              <a:off x="1518837" y="683333"/>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6"/>
            <p:cNvSpPr/>
            <p:nvPr/>
          </p:nvSpPr>
          <p:spPr>
            <a:xfrm>
              <a:off x="1518837" y="896366"/>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6"/>
            <p:cNvSpPr/>
            <p:nvPr/>
          </p:nvSpPr>
          <p:spPr>
            <a:xfrm>
              <a:off x="1518837" y="1109399"/>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25" name="Google Shape;725;p36"/>
            <p:cNvCxnSpPr>
              <a:stCxn id="718" idx="1"/>
              <a:endCxn id="718"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726" name="Google Shape;726;p36"/>
            <p:cNvCxnSpPr>
              <a:stCxn id="718"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727" name="Google Shape;727;p36"/>
            <p:cNvGrpSpPr/>
            <p:nvPr/>
          </p:nvGrpSpPr>
          <p:grpSpPr>
            <a:xfrm rot="5400000">
              <a:off x="-1132756" y="3141456"/>
              <a:ext cx="4133324" cy="707810"/>
              <a:chOff x="1111200" y="531918"/>
              <a:chExt cx="2835900" cy="485633"/>
            </a:xfrm>
          </p:grpSpPr>
          <p:cxnSp>
            <p:nvCxnSpPr>
              <p:cNvPr id="728" name="Google Shape;728;p36"/>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729" name="Google Shape;729;p36"/>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730" name="Google Shape;730;p36"/>
            <p:cNvSpPr/>
            <p:nvPr/>
          </p:nvSpPr>
          <p:spPr>
            <a:xfrm rot="5400000">
              <a:off x="-834781"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6"/>
            <p:cNvSpPr/>
            <p:nvPr/>
          </p:nvSpPr>
          <p:spPr>
            <a:xfrm rot="5400000">
              <a:off x="-1047814"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6"/>
            <p:cNvSpPr/>
            <p:nvPr/>
          </p:nvSpPr>
          <p:spPr>
            <a:xfrm rot="5400000">
              <a:off x="-1260847"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3" name="Google Shape;733;p36"/>
          <p:cNvGrpSpPr/>
          <p:nvPr/>
        </p:nvGrpSpPr>
        <p:grpSpPr>
          <a:xfrm rot="10800000" flipH="1">
            <a:off x="586267" y="11357004"/>
            <a:ext cx="5086529" cy="5086529"/>
            <a:chOff x="457194" y="475494"/>
            <a:chExt cx="5086529" cy="5086529"/>
          </a:xfrm>
        </p:grpSpPr>
        <p:sp>
          <p:nvSpPr>
            <p:cNvPr id="734" name="Google Shape;734;p36"/>
            <p:cNvSpPr/>
            <p:nvPr/>
          </p:nvSpPr>
          <p:spPr>
            <a:xfrm>
              <a:off x="457194"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35" name="Google Shape;735;p36"/>
            <p:cNvCxnSpPr>
              <a:stCxn id="734" idx="0"/>
              <a:endCxn id="734" idx="2"/>
            </p:cNvCxnSpPr>
            <p:nvPr/>
          </p:nvCxnSpPr>
          <p:spPr>
            <a:xfrm>
              <a:off x="933744"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736" name="Google Shape;736;p36"/>
            <p:cNvCxnSpPr>
              <a:stCxn id="734" idx="1"/>
              <a:endCxn id="734" idx="3"/>
            </p:cNvCxnSpPr>
            <p:nvPr/>
          </p:nvCxnSpPr>
          <p:spPr>
            <a:xfrm>
              <a:off x="457194" y="952044"/>
              <a:ext cx="953100" cy="0"/>
            </a:xfrm>
            <a:prstGeom prst="straightConnector1">
              <a:avLst/>
            </a:prstGeom>
            <a:noFill/>
            <a:ln w="19050" cap="flat" cmpd="sng">
              <a:solidFill>
                <a:schemeClr val="dk2"/>
              </a:solidFill>
              <a:prstDash val="solid"/>
              <a:round/>
              <a:headEnd type="none" w="sm" len="sm"/>
              <a:tailEnd type="none" w="sm" len="sm"/>
            </a:ln>
          </p:spPr>
        </p:cxnSp>
        <p:sp>
          <p:nvSpPr>
            <p:cNvPr id="737" name="Google Shape;737;p36"/>
            <p:cNvSpPr/>
            <p:nvPr/>
          </p:nvSpPr>
          <p:spPr>
            <a:xfrm>
              <a:off x="6430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8" name="Google Shape;738;p36"/>
            <p:cNvGrpSpPr/>
            <p:nvPr/>
          </p:nvGrpSpPr>
          <p:grpSpPr>
            <a:xfrm>
              <a:off x="1410399" y="598191"/>
              <a:ext cx="4133324" cy="707810"/>
              <a:chOff x="1111200" y="531918"/>
              <a:chExt cx="2835900" cy="485633"/>
            </a:xfrm>
          </p:grpSpPr>
          <p:cxnSp>
            <p:nvCxnSpPr>
              <p:cNvPr id="739" name="Google Shape;739;p36"/>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740" name="Google Shape;740;p36"/>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741" name="Google Shape;741;p36"/>
            <p:cNvSpPr/>
            <p:nvPr/>
          </p:nvSpPr>
          <p:spPr>
            <a:xfrm>
              <a:off x="1518837" y="683333"/>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6"/>
            <p:cNvSpPr/>
            <p:nvPr/>
          </p:nvSpPr>
          <p:spPr>
            <a:xfrm>
              <a:off x="1518837" y="896366"/>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6"/>
            <p:cNvSpPr/>
            <p:nvPr/>
          </p:nvSpPr>
          <p:spPr>
            <a:xfrm>
              <a:off x="1518837" y="1109399"/>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44" name="Google Shape;744;p36"/>
            <p:cNvCxnSpPr>
              <a:stCxn id="737" idx="1"/>
              <a:endCxn id="737" idx="5"/>
            </p:cNvCxnSpPr>
            <p:nvPr/>
          </p:nvCxnSpPr>
          <p:spPr>
            <a:xfrm>
              <a:off x="728169"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745" name="Google Shape;745;p36"/>
            <p:cNvCxnSpPr>
              <a:stCxn id="737" idx="7"/>
            </p:cNvCxnSpPr>
            <p:nvPr/>
          </p:nvCxnSpPr>
          <p:spPr>
            <a:xfrm flipH="1">
              <a:off x="728281" y="746469"/>
              <a:ext cx="411000" cy="411000"/>
            </a:xfrm>
            <a:prstGeom prst="straightConnector1">
              <a:avLst/>
            </a:prstGeom>
            <a:noFill/>
            <a:ln w="19050" cap="flat" cmpd="sng">
              <a:solidFill>
                <a:schemeClr val="dk2"/>
              </a:solidFill>
              <a:prstDash val="solid"/>
              <a:round/>
              <a:headEnd type="none" w="sm" len="sm"/>
              <a:tailEnd type="none" w="sm" len="sm"/>
            </a:ln>
          </p:spPr>
        </p:cxnSp>
        <p:grpSp>
          <p:nvGrpSpPr>
            <p:cNvPr id="746" name="Google Shape;746;p36"/>
            <p:cNvGrpSpPr/>
            <p:nvPr/>
          </p:nvGrpSpPr>
          <p:grpSpPr>
            <a:xfrm rot="5400000">
              <a:off x="-1132756" y="3141456"/>
              <a:ext cx="4133324" cy="707810"/>
              <a:chOff x="1111200" y="531918"/>
              <a:chExt cx="2835900" cy="485633"/>
            </a:xfrm>
          </p:grpSpPr>
          <p:cxnSp>
            <p:nvCxnSpPr>
              <p:cNvPr id="747" name="Google Shape;747;p36"/>
              <p:cNvCxnSpPr/>
              <p:nvPr/>
            </p:nvCxnSpPr>
            <p:spPr>
              <a:xfrm>
                <a:off x="1111200" y="531918"/>
                <a:ext cx="2835900" cy="0"/>
              </a:xfrm>
              <a:prstGeom prst="straightConnector1">
                <a:avLst/>
              </a:prstGeom>
              <a:noFill/>
              <a:ln w="19050" cap="flat" cmpd="sng">
                <a:solidFill>
                  <a:schemeClr val="dk2"/>
                </a:solidFill>
                <a:prstDash val="solid"/>
                <a:round/>
                <a:headEnd type="none" w="sm" len="sm"/>
                <a:tailEnd type="none" w="sm" len="sm"/>
              </a:ln>
            </p:spPr>
          </p:cxnSp>
          <p:cxnSp>
            <p:nvCxnSpPr>
              <p:cNvPr id="748" name="Google Shape;748;p36"/>
              <p:cNvCxnSpPr/>
              <p:nvPr/>
            </p:nvCxnSpPr>
            <p:spPr>
              <a:xfrm>
                <a:off x="1111200" y="1017551"/>
                <a:ext cx="2835900" cy="0"/>
              </a:xfrm>
              <a:prstGeom prst="straightConnector1">
                <a:avLst/>
              </a:prstGeom>
              <a:noFill/>
              <a:ln w="19050" cap="flat" cmpd="sng">
                <a:solidFill>
                  <a:schemeClr val="dk2"/>
                </a:solidFill>
                <a:prstDash val="solid"/>
                <a:round/>
                <a:headEnd type="none" w="sm" len="sm"/>
                <a:tailEnd type="none" w="sm" len="sm"/>
              </a:ln>
            </p:spPr>
          </p:cxnSp>
        </p:grpSp>
        <p:sp>
          <p:nvSpPr>
            <p:cNvPr id="749" name="Google Shape;749;p36"/>
            <p:cNvSpPr/>
            <p:nvPr/>
          </p:nvSpPr>
          <p:spPr>
            <a:xfrm rot="5400000">
              <a:off x="-834781"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6"/>
            <p:cNvSpPr/>
            <p:nvPr/>
          </p:nvSpPr>
          <p:spPr>
            <a:xfrm rot="5400000">
              <a:off x="-1047814"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6"/>
            <p:cNvSpPr/>
            <p:nvPr/>
          </p:nvSpPr>
          <p:spPr>
            <a:xfrm rot="5400000">
              <a:off x="-1260847" y="3462987"/>
              <a:ext cx="3963300" cy="1116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2" name="Google Shape;752;p36"/>
          <p:cNvGrpSpPr/>
          <p:nvPr/>
        </p:nvGrpSpPr>
        <p:grpSpPr>
          <a:xfrm rot="10800000">
            <a:off x="9948811" y="5915208"/>
            <a:ext cx="12318480" cy="10209011"/>
            <a:chOff x="457195" y="475500"/>
            <a:chExt cx="12318480" cy="10209011"/>
          </a:xfrm>
        </p:grpSpPr>
        <p:grpSp>
          <p:nvGrpSpPr>
            <p:cNvPr id="753" name="Google Shape;753;p36"/>
            <p:cNvGrpSpPr/>
            <p:nvPr/>
          </p:nvGrpSpPr>
          <p:grpSpPr>
            <a:xfrm flipH="1">
              <a:off x="457195" y="475500"/>
              <a:ext cx="885300" cy="10209011"/>
              <a:chOff x="21691236" y="475500"/>
              <a:chExt cx="885300" cy="10209011"/>
            </a:xfrm>
          </p:grpSpPr>
          <p:sp>
            <p:nvSpPr>
              <p:cNvPr id="754" name="Google Shape;754;p36"/>
              <p:cNvSpPr/>
              <p:nvPr/>
            </p:nvSpPr>
            <p:spPr>
              <a:xfrm>
                <a:off x="21691236" y="475500"/>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55" name="Google Shape;755;p36"/>
              <p:cNvCxnSpPr/>
              <p:nvPr/>
            </p:nvCxnSpPr>
            <p:spPr>
              <a:xfrm>
                <a:off x="22133863" y="836411"/>
                <a:ext cx="0" cy="9848100"/>
              </a:xfrm>
              <a:prstGeom prst="straightConnector1">
                <a:avLst/>
              </a:prstGeom>
              <a:noFill/>
              <a:ln w="19050" cap="flat" cmpd="sng">
                <a:solidFill>
                  <a:schemeClr val="dk2"/>
                </a:solidFill>
                <a:prstDash val="solid"/>
                <a:round/>
                <a:headEnd type="none" w="sm" len="sm"/>
                <a:tailEnd type="none" w="sm" len="sm"/>
              </a:ln>
            </p:spPr>
          </p:cxnSp>
        </p:grpSp>
        <p:cxnSp>
          <p:nvCxnSpPr>
            <p:cNvPr id="756" name="Google Shape;756;p36"/>
            <p:cNvCxnSpPr/>
            <p:nvPr/>
          </p:nvCxnSpPr>
          <p:spPr>
            <a:xfrm>
              <a:off x="903475" y="849650"/>
              <a:ext cx="11872200" cy="0"/>
            </a:xfrm>
            <a:prstGeom prst="straightConnector1">
              <a:avLst/>
            </a:prstGeom>
            <a:noFill/>
            <a:ln w="19050" cap="flat" cmpd="sng">
              <a:solidFill>
                <a:schemeClr val="dk2"/>
              </a:solidFill>
              <a:prstDash val="solid"/>
              <a:round/>
              <a:headEnd type="none" w="sm" len="sm"/>
              <a:tailEnd type="none" w="sm" len="sm"/>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pSp>
        <p:nvGrpSpPr>
          <p:cNvPr id="157" name="Google Shape;157;p19"/>
          <p:cNvGrpSpPr/>
          <p:nvPr/>
        </p:nvGrpSpPr>
        <p:grpSpPr>
          <a:xfrm flipH="1">
            <a:off x="-1" y="347966"/>
            <a:ext cx="22648985" cy="16378543"/>
            <a:chOff x="450963" y="475494"/>
            <a:chExt cx="22141706" cy="16378542"/>
          </a:xfrm>
        </p:grpSpPr>
        <p:grpSp>
          <p:nvGrpSpPr>
            <p:cNvPr id="158" name="Google Shape;158;p19"/>
            <p:cNvGrpSpPr/>
            <p:nvPr/>
          </p:nvGrpSpPr>
          <p:grpSpPr>
            <a:xfrm>
              <a:off x="450963" y="475511"/>
              <a:ext cx="22125550" cy="16378525"/>
              <a:chOff x="450963" y="475511"/>
              <a:chExt cx="22125550" cy="16378525"/>
            </a:xfrm>
          </p:grpSpPr>
          <p:sp>
            <p:nvSpPr>
              <p:cNvPr id="159" name="Google Shape;159;p19"/>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1" name="Google Shape;161;p19"/>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162" name="Google Shape;162;p19"/>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163" name="Google Shape;163;p19"/>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19"/>
            <p:cNvGrpSpPr/>
            <p:nvPr/>
          </p:nvGrpSpPr>
          <p:grpSpPr>
            <a:xfrm>
              <a:off x="457194" y="475494"/>
              <a:ext cx="953100" cy="953100"/>
              <a:chOff x="-2823056" y="475494"/>
              <a:chExt cx="953100" cy="953100"/>
            </a:xfrm>
          </p:grpSpPr>
          <p:sp>
            <p:nvSpPr>
              <p:cNvPr id="165" name="Google Shape;165;p19"/>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 name="Google Shape;166;p19"/>
              <p:cNvCxnSpPr>
                <a:stCxn id="165" idx="0"/>
                <a:endCxn id="165"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167" name="Google Shape;167;p19"/>
              <p:cNvCxnSpPr>
                <a:stCxn id="165" idx="1"/>
                <a:endCxn id="165"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168" name="Google Shape;168;p19"/>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9" name="Google Shape;169;p19"/>
              <p:cNvCxnSpPr>
                <a:stCxn id="168" idx="1"/>
                <a:endCxn id="168"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170" name="Google Shape;170;p19"/>
              <p:cNvCxnSpPr>
                <a:stCxn id="168"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nvGrpSpPr>
            <p:cNvPr id="171" name="Google Shape;171;p19"/>
            <p:cNvGrpSpPr/>
            <p:nvPr/>
          </p:nvGrpSpPr>
          <p:grpSpPr>
            <a:xfrm>
              <a:off x="21639569" y="15871844"/>
              <a:ext cx="953100" cy="953100"/>
              <a:chOff x="-2823056" y="475494"/>
              <a:chExt cx="953100" cy="953100"/>
            </a:xfrm>
          </p:grpSpPr>
          <p:sp>
            <p:nvSpPr>
              <p:cNvPr id="172" name="Google Shape;172;p19"/>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3" name="Google Shape;173;p19"/>
              <p:cNvCxnSpPr>
                <a:stCxn id="172" idx="0"/>
                <a:endCxn id="172"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174" name="Google Shape;174;p19"/>
              <p:cNvCxnSpPr>
                <a:stCxn id="172" idx="1"/>
                <a:endCxn id="172"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175" name="Google Shape;175;p19"/>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6" name="Google Shape;176;p19"/>
              <p:cNvCxnSpPr>
                <a:stCxn id="175" idx="1"/>
                <a:endCxn id="175"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177" name="Google Shape;177;p19"/>
              <p:cNvCxnSpPr>
                <a:stCxn id="175"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sp>
        <p:nvSpPr>
          <p:cNvPr id="178" name="Google Shape;178;p19"/>
          <p:cNvSpPr txBox="1">
            <a:spLocks noGrp="1"/>
          </p:cNvSpPr>
          <p:nvPr>
            <p:ph type="title"/>
          </p:nvPr>
        </p:nvSpPr>
        <p:spPr>
          <a:xfrm>
            <a:off x="889929" y="1709833"/>
            <a:ext cx="20238900" cy="1626600"/>
          </a:xfrm>
          <a:prstGeom prst="rect">
            <a:avLst/>
          </a:prstGeom>
          <a:noFill/>
          <a:ln>
            <a:noFill/>
          </a:ln>
        </p:spPr>
        <p:txBody>
          <a:bodyPr spcFirstLastPara="1" wrap="square" lIns="255950" tIns="255950" rIns="255950" bIns="255950" anchor="t" anchorCtr="0">
            <a:noAutofit/>
          </a:bodyPr>
          <a:lstStyle/>
          <a:p>
            <a:pPr marL="0" lvl="0" indent="0" algn="ctr" rtl="0">
              <a:lnSpc>
                <a:spcPct val="115000"/>
              </a:lnSpc>
              <a:spcBef>
                <a:spcPts val="0"/>
              </a:spcBef>
              <a:spcAft>
                <a:spcPts val="0"/>
              </a:spcAft>
              <a:buSzPts val="7800"/>
              <a:buNone/>
            </a:pPr>
            <a:r>
              <a:rPr lang="en-US" dirty="0">
                <a:solidFill>
                  <a:schemeClr val="dk2"/>
                </a:solidFill>
                <a:latin typeface="Arial"/>
                <a:ea typeface="Arial"/>
                <a:cs typeface="Arial"/>
                <a:sym typeface="Arial"/>
              </a:rPr>
              <a:t>INTRODUCTION</a:t>
            </a:r>
            <a:endParaRPr dirty="0">
              <a:solidFill>
                <a:schemeClr val="dk2"/>
              </a:solidFill>
              <a:latin typeface="Arial"/>
              <a:ea typeface="Arial"/>
              <a:cs typeface="Arial"/>
              <a:sym typeface="Arial"/>
            </a:endParaRPr>
          </a:p>
        </p:txBody>
      </p:sp>
      <p:sp>
        <p:nvSpPr>
          <p:cNvPr id="180" name="Google Shape;180;p19"/>
          <p:cNvSpPr txBox="1"/>
          <p:nvPr/>
        </p:nvSpPr>
        <p:spPr>
          <a:xfrm>
            <a:off x="1349577" y="8674388"/>
            <a:ext cx="20508223" cy="8891700"/>
          </a:xfrm>
          <a:prstGeom prst="rect">
            <a:avLst/>
          </a:prstGeom>
          <a:noFill/>
          <a:ln>
            <a:noFill/>
          </a:ln>
        </p:spPr>
        <p:txBody>
          <a:bodyPr spcFirstLastPara="1" wrap="square" lIns="201000" tIns="201000" rIns="201000" bIns="201000" anchor="t" anchorCtr="0">
            <a:noAutofit/>
          </a:bodyPr>
          <a:lstStyle/>
          <a:p>
            <a:pPr marL="0" marR="0" lvl="0" indent="0" algn="l" rtl="0">
              <a:lnSpc>
                <a:spcPct val="115000"/>
              </a:lnSpc>
              <a:spcBef>
                <a:spcPts val="0"/>
              </a:spcBef>
              <a:spcAft>
                <a:spcPts val="0"/>
              </a:spcAft>
              <a:buNone/>
            </a:pPr>
            <a:endParaRPr sz="3400" b="0" i="0" u="none" strike="noStrike" cap="none" dirty="0">
              <a:solidFill>
                <a:schemeClr val="dk1"/>
              </a:solidFill>
              <a:latin typeface="Poppins"/>
              <a:ea typeface="Poppins"/>
              <a:cs typeface="Poppins"/>
              <a:sym typeface="Poppins"/>
            </a:endParaRPr>
          </a:p>
        </p:txBody>
      </p:sp>
      <p:sp>
        <p:nvSpPr>
          <p:cNvPr id="181" name="Google Shape;181;p19"/>
          <p:cNvSpPr txBox="1">
            <a:spLocks noGrp="1"/>
          </p:cNvSpPr>
          <p:nvPr>
            <p:ph type="body" idx="1"/>
          </p:nvPr>
        </p:nvSpPr>
        <p:spPr>
          <a:xfrm>
            <a:off x="1814290" y="3703688"/>
            <a:ext cx="19853384" cy="2534213"/>
          </a:xfrm>
          <a:prstGeom prst="rect">
            <a:avLst/>
          </a:prstGeom>
          <a:noFill/>
          <a:ln>
            <a:noFill/>
          </a:ln>
        </p:spPr>
        <p:txBody>
          <a:bodyPr spcFirstLastPara="1" wrap="square" lIns="255950" tIns="255950" rIns="255950" bIns="255950" anchor="t" anchorCtr="0">
            <a:noAutofit/>
          </a:bodyPr>
          <a:lstStyle/>
          <a:p>
            <a:pPr marL="0" lvl="0" indent="0" algn="l" rtl="0">
              <a:lnSpc>
                <a:spcPct val="115000"/>
              </a:lnSpc>
              <a:spcBef>
                <a:spcPts val="0"/>
              </a:spcBef>
              <a:spcAft>
                <a:spcPts val="0"/>
              </a:spcAft>
              <a:buSzPts val="3100"/>
              <a:buNone/>
            </a:pPr>
            <a:r>
              <a:rPr lang="en-US" sz="4000" dirty="0">
                <a:latin typeface="Poppins"/>
                <a:ea typeface="Poppins"/>
                <a:cs typeface="Poppins"/>
                <a:sym typeface="Poppins"/>
              </a:rPr>
              <a:t>Coverage path planning refers to the process of determining an optimal path for a robot, drone, or other autonomous vehicle to traverse an area while ensuring that every point or region within that area is visited or covered. The goal is to efficiently and systematically cover the entire designated region while minimizing redundant movements and maximizing area coverage.</a:t>
            </a:r>
            <a:endParaRPr sz="4000" dirty="0">
              <a:latin typeface="Poppins"/>
              <a:ea typeface="Poppins"/>
              <a:cs typeface="Poppins"/>
              <a:sym typeface="Poppins"/>
            </a:endParaRPr>
          </a:p>
        </p:txBody>
      </p:sp>
      <p:pic>
        <p:nvPicPr>
          <p:cNvPr id="1026" name="Picture 2" descr="Path GIF - Find on GIFER">
            <a:extLst>
              <a:ext uri="{FF2B5EF4-FFF2-40B4-BE49-F238E27FC236}">
                <a16:creationId xmlns:a16="http://schemas.microsoft.com/office/drawing/2014/main" id="{A779DCD7-F560-59C9-E7D6-8EACCBAB3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9379" y="9101173"/>
            <a:ext cx="7853749" cy="62610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grpSp>
        <p:nvGrpSpPr>
          <p:cNvPr id="761" name="Google Shape;761;p37"/>
          <p:cNvGrpSpPr/>
          <p:nvPr/>
        </p:nvGrpSpPr>
        <p:grpSpPr>
          <a:xfrm>
            <a:off x="10246400" y="6576861"/>
            <a:ext cx="12330120" cy="10248089"/>
            <a:chOff x="10246400" y="6576861"/>
            <a:chExt cx="12330120" cy="10248089"/>
          </a:xfrm>
        </p:grpSpPr>
        <p:grpSp>
          <p:nvGrpSpPr>
            <p:cNvPr id="762" name="Google Shape;762;p37"/>
            <p:cNvGrpSpPr/>
            <p:nvPr/>
          </p:nvGrpSpPr>
          <p:grpSpPr>
            <a:xfrm flipH="1">
              <a:off x="21691220" y="6576861"/>
              <a:ext cx="885300" cy="10248089"/>
              <a:chOff x="457211" y="6576861"/>
              <a:chExt cx="885300" cy="10248089"/>
            </a:xfrm>
          </p:grpSpPr>
          <p:sp>
            <p:nvSpPr>
              <p:cNvPr id="763" name="Google Shape;763;p37"/>
              <p:cNvSpPr/>
              <p:nvPr/>
            </p:nvSpPr>
            <p:spPr>
              <a:xfrm>
                <a:off x="457211" y="15939650"/>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4" name="Google Shape;764;p37"/>
              <p:cNvCxnSpPr/>
              <p:nvPr/>
            </p:nvCxnSpPr>
            <p:spPr>
              <a:xfrm>
                <a:off x="890263" y="6576861"/>
                <a:ext cx="0" cy="9848100"/>
              </a:xfrm>
              <a:prstGeom prst="straightConnector1">
                <a:avLst/>
              </a:prstGeom>
              <a:noFill/>
              <a:ln w="19050" cap="flat" cmpd="sng">
                <a:solidFill>
                  <a:schemeClr val="dk2"/>
                </a:solidFill>
                <a:prstDash val="solid"/>
                <a:round/>
                <a:headEnd type="none" w="sm" len="sm"/>
                <a:tailEnd type="none" w="sm" len="sm"/>
              </a:ln>
            </p:spPr>
          </p:cxnSp>
        </p:grpSp>
        <p:cxnSp>
          <p:nvCxnSpPr>
            <p:cNvPr id="765" name="Google Shape;765;p37"/>
            <p:cNvCxnSpPr/>
            <p:nvPr/>
          </p:nvCxnSpPr>
          <p:spPr>
            <a:xfrm>
              <a:off x="10246400" y="16401625"/>
              <a:ext cx="11872200" cy="0"/>
            </a:xfrm>
            <a:prstGeom prst="straightConnector1">
              <a:avLst/>
            </a:prstGeom>
            <a:noFill/>
            <a:ln w="19050" cap="flat" cmpd="sng">
              <a:solidFill>
                <a:schemeClr val="dk2"/>
              </a:solidFill>
              <a:prstDash val="solid"/>
              <a:round/>
              <a:headEnd type="none" w="sm" len="sm"/>
              <a:tailEnd type="none" w="sm" len="sm"/>
            </a:ln>
          </p:spPr>
        </p:cxnSp>
      </p:grpSp>
      <p:grpSp>
        <p:nvGrpSpPr>
          <p:cNvPr id="766" name="Google Shape;766;p37"/>
          <p:cNvGrpSpPr/>
          <p:nvPr/>
        </p:nvGrpSpPr>
        <p:grpSpPr>
          <a:xfrm>
            <a:off x="457193" y="475494"/>
            <a:ext cx="12318480" cy="10209011"/>
            <a:chOff x="457195" y="475500"/>
            <a:chExt cx="12318480" cy="10209011"/>
          </a:xfrm>
        </p:grpSpPr>
        <p:grpSp>
          <p:nvGrpSpPr>
            <p:cNvPr id="767" name="Google Shape;767;p37"/>
            <p:cNvGrpSpPr/>
            <p:nvPr/>
          </p:nvGrpSpPr>
          <p:grpSpPr>
            <a:xfrm flipH="1">
              <a:off x="457195" y="475500"/>
              <a:ext cx="885300" cy="10209011"/>
              <a:chOff x="21691236" y="475500"/>
              <a:chExt cx="885300" cy="10209011"/>
            </a:xfrm>
          </p:grpSpPr>
          <p:sp>
            <p:nvSpPr>
              <p:cNvPr id="768" name="Google Shape;768;p37"/>
              <p:cNvSpPr/>
              <p:nvPr/>
            </p:nvSpPr>
            <p:spPr>
              <a:xfrm>
                <a:off x="21691236" y="475500"/>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9" name="Google Shape;769;p37"/>
              <p:cNvCxnSpPr/>
              <p:nvPr/>
            </p:nvCxnSpPr>
            <p:spPr>
              <a:xfrm>
                <a:off x="22133863" y="836411"/>
                <a:ext cx="0" cy="9848100"/>
              </a:xfrm>
              <a:prstGeom prst="straightConnector1">
                <a:avLst/>
              </a:prstGeom>
              <a:noFill/>
              <a:ln w="19050" cap="flat" cmpd="sng">
                <a:solidFill>
                  <a:schemeClr val="dk2"/>
                </a:solidFill>
                <a:prstDash val="solid"/>
                <a:round/>
                <a:headEnd type="none" w="sm" len="sm"/>
                <a:tailEnd type="none" w="sm" len="sm"/>
              </a:ln>
            </p:spPr>
          </p:cxnSp>
        </p:grpSp>
        <p:cxnSp>
          <p:nvCxnSpPr>
            <p:cNvPr id="770" name="Google Shape;770;p37"/>
            <p:cNvCxnSpPr/>
            <p:nvPr/>
          </p:nvCxnSpPr>
          <p:spPr>
            <a:xfrm>
              <a:off x="903475" y="849650"/>
              <a:ext cx="11872200" cy="0"/>
            </a:xfrm>
            <a:prstGeom prst="straightConnector1">
              <a:avLst/>
            </a:prstGeom>
            <a:noFill/>
            <a:ln w="19050" cap="flat" cmpd="sng">
              <a:solidFill>
                <a:schemeClr val="dk2"/>
              </a:solidFill>
              <a:prstDash val="solid"/>
              <a:round/>
              <a:headEnd type="none" w="sm" len="sm"/>
              <a:tailEnd type="none" w="sm" len="sm"/>
            </a:ln>
          </p:spPr>
        </p:cxnSp>
      </p:grpSp>
      <p:sp>
        <p:nvSpPr>
          <p:cNvPr id="771" name="Google Shape;771;p37"/>
          <p:cNvSpPr txBox="1">
            <a:spLocks noGrp="1"/>
          </p:cNvSpPr>
          <p:nvPr>
            <p:ph type="title"/>
          </p:nvPr>
        </p:nvSpPr>
        <p:spPr>
          <a:xfrm>
            <a:off x="3550950" y="1495097"/>
            <a:ext cx="15938100" cy="1737300"/>
          </a:xfrm>
          <a:prstGeom prst="rect">
            <a:avLst/>
          </a:prstGeom>
          <a:noFill/>
          <a:ln>
            <a:noFill/>
          </a:ln>
        </p:spPr>
        <p:txBody>
          <a:bodyPr spcFirstLastPara="1" wrap="square" lIns="255950" tIns="255950" rIns="255950" bIns="255950" anchor="t" anchorCtr="0">
            <a:noAutofit/>
          </a:bodyPr>
          <a:lstStyle/>
          <a:p>
            <a:pPr marL="0" lvl="0" indent="0" algn="ctr" rtl="0">
              <a:lnSpc>
                <a:spcPct val="115000"/>
              </a:lnSpc>
              <a:spcBef>
                <a:spcPts val="0"/>
              </a:spcBef>
              <a:spcAft>
                <a:spcPts val="0"/>
              </a:spcAft>
              <a:buSzPts val="7800"/>
              <a:buNone/>
            </a:pPr>
            <a:r>
              <a:rPr lang="en-US" sz="7200" b="1">
                <a:solidFill>
                  <a:schemeClr val="dk2"/>
                </a:solidFill>
                <a:latin typeface="Poppins"/>
                <a:ea typeface="Poppins"/>
                <a:cs typeface="Poppins"/>
                <a:sym typeface="Poppins"/>
              </a:rPr>
              <a:t>REFERENCES </a:t>
            </a:r>
            <a:endParaRPr/>
          </a:p>
        </p:txBody>
      </p:sp>
      <p:sp>
        <p:nvSpPr>
          <p:cNvPr id="772" name="Google Shape;772;p37"/>
          <p:cNvSpPr txBox="1"/>
          <p:nvPr/>
        </p:nvSpPr>
        <p:spPr>
          <a:xfrm>
            <a:off x="2133599" y="3135224"/>
            <a:ext cx="18135597" cy="67402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rgbClr val="000000"/>
                </a:solidFill>
                <a:latin typeface="Poppins"/>
                <a:ea typeface="Poppins"/>
                <a:cs typeface="Poppins"/>
                <a:sym typeface="Poppins"/>
              </a:rPr>
              <a:t>[1] </a:t>
            </a:r>
            <a:r>
              <a:rPr lang="en-US" sz="2400" b="0" i="0" u="none" strike="noStrike" cap="none" dirty="0" err="1">
                <a:solidFill>
                  <a:srgbClr val="000000"/>
                </a:solidFill>
                <a:latin typeface="Poppins"/>
                <a:ea typeface="Poppins"/>
                <a:cs typeface="Poppins"/>
                <a:sym typeface="Poppins"/>
              </a:rPr>
              <a:t>Fevgas</a:t>
            </a:r>
            <a:r>
              <a:rPr lang="en-US" sz="2400" b="0" i="0" u="none" strike="noStrike" cap="none" dirty="0">
                <a:solidFill>
                  <a:srgbClr val="000000"/>
                </a:solidFill>
                <a:latin typeface="Poppins"/>
                <a:ea typeface="Poppins"/>
                <a:cs typeface="Poppins"/>
                <a:sym typeface="Poppins"/>
              </a:rPr>
              <a:t>, G.; </a:t>
            </a:r>
            <a:r>
              <a:rPr lang="en-US" sz="2400" b="0" i="0" u="none" strike="noStrike" cap="none" dirty="0" err="1">
                <a:solidFill>
                  <a:srgbClr val="000000"/>
                </a:solidFill>
                <a:latin typeface="Poppins"/>
                <a:ea typeface="Poppins"/>
                <a:cs typeface="Poppins"/>
                <a:sym typeface="Poppins"/>
              </a:rPr>
              <a:t>Lagkas</a:t>
            </a:r>
            <a:r>
              <a:rPr lang="en-US" sz="2400" b="0" i="0" u="none" strike="noStrike" cap="none" dirty="0">
                <a:solidFill>
                  <a:srgbClr val="000000"/>
                </a:solidFill>
                <a:latin typeface="Poppins"/>
                <a:ea typeface="Poppins"/>
                <a:cs typeface="Poppins"/>
                <a:sym typeface="Poppins"/>
              </a:rPr>
              <a:t>, T.; </a:t>
            </a:r>
            <a:r>
              <a:rPr lang="en-US" sz="2400" b="0" i="0" u="none" strike="noStrike" cap="none" dirty="0" err="1">
                <a:solidFill>
                  <a:srgbClr val="000000"/>
                </a:solidFill>
                <a:latin typeface="Poppins"/>
                <a:ea typeface="Poppins"/>
                <a:cs typeface="Poppins"/>
                <a:sym typeface="Poppins"/>
              </a:rPr>
              <a:t>Argyriou</a:t>
            </a:r>
            <a:r>
              <a:rPr lang="en-US" sz="2400" b="0" i="0" u="none" strike="noStrike" cap="none" dirty="0">
                <a:solidFill>
                  <a:srgbClr val="000000"/>
                </a:solidFill>
                <a:latin typeface="Poppins"/>
                <a:ea typeface="Poppins"/>
                <a:cs typeface="Poppins"/>
                <a:sym typeface="Poppins"/>
              </a:rPr>
              <a:t>, V.; </a:t>
            </a:r>
            <a:r>
              <a:rPr lang="en-US" sz="2400" b="0" i="0" u="none" strike="noStrike" cap="none" dirty="0" err="1">
                <a:solidFill>
                  <a:srgbClr val="000000"/>
                </a:solidFill>
                <a:latin typeface="Poppins"/>
                <a:ea typeface="Poppins"/>
                <a:cs typeface="Poppins"/>
                <a:sym typeface="Poppins"/>
              </a:rPr>
              <a:t>Sarigiannidis</a:t>
            </a:r>
            <a:r>
              <a:rPr lang="en-US" sz="2400" b="0" i="0" u="none" strike="noStrike" cap="none" dirty="0">
                <a:solidFill>
                  <a:srgbClr val="000000"/>
                </a:solidFill>
                <a:latin typeface="Poppins"/>
                <a:ea typeface="Poppins"/>
                <a:cs typeface="Poppins"/>
                <a:sym typeface="Poppins"/>
              </a:rPr>
              <a:t>, P. Coverage Path Planning Methods Focusing on Energy Efficient and Cooperative Strategies for Unmanned Aerial Vehicles. Sensors 2022, 22, 1235. </a:t>
            </a:r>
            <a:r>
              <a:rPr lang="en-US" sz="2400" b="0" i="0" u="none" strike="noStrike" cap="none" dirty="0">
                <a:solidFill>
                  <a:srgbClr val="000000"/>
                </a:solidFill>
                <a:latin typeface="Poppins"/>
                <a:ea typeface="Poppins"/>
                <a:cs typeface="Poppins"/>
                <a:sym typeface="Poppins"/>
                <a:hlinkClick r:id="rId3"/>
              </a:rPr>
              <a:t>https://doi.org/10.3390/s22031235</a:t>
            </a:r>
            <a:endParaRPr lang="en-US" sz="2400" b="0" i="0" u="none" strike="noStrike" cap="none" dirty="0">
              <a:solidFill>
                <a:srgbClr val="000000"/>
              </a:solidFill>
              <a:latin typeface="Poppins"/>
              <a:ea typeface="Poppins"/>
              <a:cs typeface="Poppins"/>
              <a:sym typeface="Poppins"/>
            </a:endParaRPr>
          </a:p>
          <a:p>
            <a:pPr marL="0" marR="0" lvl="0" indent="0" algn="l" rtl="0">
              <a:lnSpc>
                <a:spcPct val="100000"/>
              </a:lnSpc>
              <a:spcBef>
                <a:spcPts val="0"/>
              </a:spcBef>
              <a:spcAft>
                <a:spcPts val="0"/>
              </a:spcAft>
              <a:buNone/>
            </a:pPr>
            <a:endParaRPr lang="en-US" sz="2400" b="0" i="0" u="none" strike="noStrike" cap="none" dirty="0">
              <a:solidFill>
                <a:srgbClr val="000000"/>
              </a:solidFill>
              <a:latin typeface="Poppins"/>
              <a:ea typeface="Poppins"/>
              <a:cs typeface="Poppins"/>
              <a:sym typeface="Poppins"/>
            </a:endParaRPr>
          </a:p>
          <a:p>
            <a:pPr marL="0" marR="0" lvl="0" indent="0" algn="l" rtl="0">
              <a:lnSpc>
                <a:spcPct val="100000"/>
              </a:lnSpc>
              <a:spcBef>
                <a:spcPts val="0"/>
              </a:spcBef>
              <a:spcAft>
                <a:spcPts val="0"/>
              </a:spcAft>
              <a:buNone/>
            </a:pPr>
            <a:r>
              <a:rPr lang="en-US" sz="2400" b="0" i="0" u="none" strike="noStrike" cap="none" dirty="0">
                <a:solidFill>
                  <a:srgbClr val="000000"/>
                </a:solidFill>
                <a:latin typeface="Poppins"/>
                <a:ea typeface="Poppins"/>
                <a:cs typeface="Poppins"/>
                <a:sym typeface="Poppins"/>
              </a:rPr>
              <a:t>[2] R. Bormann, F. Jordan, J. </a:t>
            </a:r>
            <a:r>
              <a:rPr lang="en-US" sz="2400" b="0" i="0" u="none" strike="noStrike" cap="none" dirty="0" err="1">
                <a:solidFill>
                  <a:srgbClr val="000000"/>
                </a:solidFill>
                <a:latin typeface="Poppins"/>
                <a:ea typeface="Poppins"/>
                <a:cs typeface="Poppins"/>
                <a:sym typeface="Poppins"/>
              </a:rPr>
              <a:t>Hampp</a:t>
            </a:r>
            <a:r>
              <a:rPr lang="en-US" sz="2400" b="0" i="0" u="none" strike="noStrike" cap="none" dirty="0">
                <a:solidFill>
                  <a:srgbClr val="000000"/>
                </a:solidFill>
                <a:latin typeface="Poppins"/>
                <a:ea typeface="Poppins"/>
                <a:cs typeface="Poppins"/>
                <a:sym typeface="Poppins"/>
              </a:rPr>
              <a:t> and M. </a:t>
            </a:r>
            <a:r>
              <a:rPr lang="en-US" sz="2400" b="0" i="0" u="none" strike="noStrike" cap="none" dirty="0" err="1">
                <a:solidFill>
                  <a:srgbClr val="000000"/>
                </a:solidFill>
                <a:latin typeface="Poppins"/>
                <a:ea typeface="Poppins"/>
                <a:cs typeface="Poppins"/>
                <a:sym typeface="Poppins"/>
              </a:rPr>
              <a:t>Hägele</a:t>
            </a:r>
            <a:r>
              <a:rPr lang="en-US" sz="2400" b="0" i="0" u="none" strike="noStrike" cap="none" dirty="0">
                <a:solidFill>
                  <a:srgbClr val="000000"/>
                </a:solidFill>
                <a:latin typeface="Poppins"/>
                <a:ea typeface="Poppins"/>
                <a:cs typeface="Poppins"/>
                <a:sym typeface="Poppins"/>
              </a:rPr>
              <a:t>, "Indoor Coverage Path Planning: Survey, Implementation, Analysis," 2018 IEEE International Conference on Robotics and Automation (ICRA), Brisbane, QLD, Australia, 2018, pp. 1718-1725, </a:t>
            </a:r>
            <a:r>
              <a:rPr lang="en-US" sz="2400" b="0" i="0" u="none" strike="noStrike" cap="none" dirty="0" err="1">
                <a:solidFill>
                  <a:srgbClr val="000000"/>
                </a:solidFill>
                <a:latin typeface="Poppins"/>
                <a:ea typeface="Poppins"/>
                <a:cs typeface="Poppins"/>
                <a:sym typeface="Poppins"/>
              </a:rPr>
              <a:t>doi</a:t>
            </a:r>
            <a:r>
              <a:rPr lang="en-US" sz="2400" b="0" i="0" u="none" strike="noStrike" cap="none" dirty="0">
                <a:solidFill>
                  <a:srgbClr val="000000"/>
                </a:solidFill>
                <a:latin typeface="Poppins"/>
                <a:ea typeface="Poppins"/>
                <a:cs typeface="Poppins"/>
                <a:sym typeface="Poppins"/>
              </a:rPr>
              <a:t>: 10.1109/ICRA.2018.8460566. keywords: {Path </a:t>
            </a:r>
            <a:r>
              <a:rPr lang="en-US" sz="2400" b="0" i="0" u="none" strike="noStrike" cap="none" dirty="0" err="1">
                <a:solidFill>
                  <a:srgbClr val="000000"/>
                </a:solidFill>
                <a:latin typeface="Poppins"/>
                <a:ea typeface="Poppins"/>
                <a:cs typeface="Poppins"/>
                <a:sym typeface="Poppins"/>
              </a:rPr>
              <a:t>planning;Cleaning;Robot</a:t>
            </a:r>
            <a:r>
              <a:rPr lang="en-US" sz="2400" b="0" i="0" u="none" strike="noStrike" cap="none" dirty="0">
                <a:solidFill>
                  <a:srgbClr val="000000"/>
                </a:solidFill>
                <a:latin typeface="Poppins"/>
                <a:ea typeface="Poppins"/>
                <a:cs typeface="Poppins"/>
                <a:sym typeface="Poppins"/>
              </a:rPr>
              <a:t> sensing </a:t>
            </a:r>
            <a:r>
              <a:rPr lang="en-US" sz="2400" b="0" i="0" u="none" strike="noStrike" cap="none" dirty="0" err="1">
                <a:solidFill>
                  <a:srgbClr val="000000"/>
                </a:solidFill>
                <a:latin typeface="Poppins"/>
                <a:ea typeface="Poppins"/>
                <a:cs typeface="Poppins"/>
                <a:sym typeface="Poppins"/>
              </a:rPr>
              <a:t>systems;Planning;Traveling</a:t>
            </a:r>
            <a:r>
              <a:rPr lang="en-US" sz="2400" b="0" i="0" u="none" strike="noStrike" cap="none" dirty="0">
                <a:solidFill>
                  <a:srgbClr val="000000"/>
                </a:solidFill>
                <a:latin typeface="Poppins"/>
                <a:ea typeface="Poppins"/>
                <a:cs typeface="Poppins"/>
                <a:sym typeface="Poppins"/>
              </a:rPr>
              <a:t> salesman problems},</a:t>
            </a:r>
          </a:p>
          <a:p>
            <a:pPr marL="0" marR="0" lvl="0" indent="0" algn="l" rtl="0">
              <a:lnSpc>
                <a:spcPct val="100000"/>
              </a:lnSpc>
              <a:spcBef>
                <a:spcPts val="0"/>
              </a:spcBef>
              <a:spcAft>
                <a:spcPts val="0"/>
              </a:spcAft>
              <a:buNone/>
            </a:pPr>
            <a:endParaRPr lang="en-US" sz="2400" b="0" i="0" u="none" strike="noStrike" cap="none" dirty="0">
              <a:solidFill>
                <a:srgbClr val="000000"/>
              </a:solidFill>
              <a:latin typeface="Poppins"/>
              <a:ea typeface="Poppins"/>
              <a:cs typeface="Poppins"/>
              <a:sym typeface="Poppins"/>
            </a:endParaRPr>
          </a:p>
          <a:p>
            <a:pPr marL="0" marR="0" lvl="0" indent="0" algn="l" rtl="0">
              <a:lnSpc>
                <a:spcPct val="100000"/>
              </a:lnSpc>
              <a:spcBef>
                <a:spcPts val="0"/>
              </a:spcBef>
              <a:spcAft>
                <a:spcPts val="0"/>
              </a:spcAft>
              <a:buNone/>
            </a:pPr>
            <a:r>
              <a:rPr lang="en-US" sz="2400" b="0" i="0" u="none" strike="noStrike" cap="none" dirty="0">
                <a:solidFill>
                  <a:srgbClr val="000000"/>
                </a:solidFill>
                <a:latin typeface="Poppins"/>
                <a:ea typeface="Poppins"/>
                <a:cs typeface="Poppins"/>
                <a:sym typeface="Poppins"/>
              </a:rPr>
              <a:t>[3] C. S. Tan, R. Mohd-Mokhtar and M. R. Arshad, "A Comprehensive Review of Coverage Path Planning in Robotics Using Classical and Heuristic Algorithms," in IEEE Access, vol. 9, pp. 119310-119342, 2021, </a:t>
            </a:r>
            <a:r>
              <a:rPr lang="en-US" sz="2400" b="0" i="0" u="none" strike="noStrike" cap="none" dirty="0" err="1">
                <a:solidFill>
                  <a:srgbClr val="000000"/>
                </a:solidFill>
                <a:latin typeface="Poppins"/>
                <a:ea typeface="Poppins"/>
                <a:cs typeface="Poppins"/>
                <a:sym typeface="Poppins"/>
              </a:rPr>
              <a:t>doi</a:t>
            </a:r>
            <a:r>
              <a:rPr lang="en-US" sz="2400" b="0" i="0" u="none" strike="noStrike" cap="none" dirty="0">
                <a:solidFill>
                  <a:srgbClr val="000000"/>
                </a:solidFill>
                <a:latin typeface="Poppins"/>
                <a:ea typeface="Poppins"/>
                <a:cs typeface="Poppins"/>
                <a:sym typeface="Poppins"/>
              </a:rPr>
              <a:t>: 10.1109/ACCESS.2021.3108177.</a:t>
            </a:r>
          </a:p>
          <a:p>
            <a:pPr marL="0" marR="0" lvl="0" indent="0" algn="l" rtl="0">
              <a:lnSpc>
                <a:spcPct val="100000"/>
              </a:lnSpc>
              <a:spcBef>
                <a:spcPts val="0"/>
              </a:spcBef>
              <a:spcAft>
                <a:spcPts val="0"/>
              </a:spcAft>
              <a:buNone/>
            </a:pPr>
            <a:r>
              <a:rPr lang="en-US" sz="2400" b="0" i="0" u="none" strike="noStrike" cap="none" dirty="0">
                <a:solidFill>
                  <a:srgbClr val="000000"/>
                </a:solidFill>
                <a:latin typeface="Poppins"/>
                <a:ea typeface="Poppins"/>
                <a:cs typeface="Poppins"/>
                <a:sym typeface="Poppins"/>
              </a:rPr>
              <a:t>keywords: {</a:t>
            </a:r>
            <a:r>
              <a:rPr lang="en-US" sz="2400" b="0" i="0" u="none" strike="noStrike" cap="none" dirty="0" err="1">
                <a:solidFill>
                  <a:srgbClr val="000000"/>
                </a:solidFill>
                <a:latin typeface="Poppins"/>
                <a:ea typeface="Poppins"/>
                <a:cs typeface="Poppins"/>
                <a:sym typeface="Poppins"/>
              </a:rPr>
              <a:t>Robots;Robot</a:t>
            </a:r>
            <a:r>
              <a:rPr lang="en-US" sz="2400" b="0" i="0" u="none" strike="noStrike" cap="none" dirty="0">
                <a:solidFill>
                  <a:srgbClr val="000000"/>
                </a:solidFill>
                <a:latin typeface="Poppins"/>
                <a:ea typeface="Poppins"/>
                <a:cs typeface="Poppins"/>
                <a:sym typeface="Poppins"/>
              </a:rPr>
              <a:t> sensing </a:t>
            </a:r>
            <a:r>
              <a:rPr lang="en-US" sz="2400" b="0" i="0" u="none" strike="noStrike" cap="none" dirty="0" err="1">
                <a:solidFill>
                  <a:srgbClr val="000000"/>
                </a:solidFill>
                <a:latin typeface="Poppins"/>
                <a:ea typeface="Poppins"/>
                <a:cs typeface="Poppins"/>
                <a:sym typeface="Poppins"/>
              </a:rPr>
              <a:t>systems;Collision</a:t>
            </a:r>
            <a:r>
              <a:rPr lang="en-US" sz="2400" b="0" i="0" u="none" strike="noStrike" cap="none" dirty="0">
                <a:solidFill>
                  <a:srgbClr val="000000"/>
                </a:solidFill>
                <a:latin typeface="Poppins"/>
                <a:ea typeface="Poppins"/>
                <a:cs typeface="Poppins"/>
                <a:sym typeface="Poppins"/>
              </a:rPr>
              <a:t> </a:t>
            </a:r>
            <a:r>
              <a:rPr lang="en-US" sz="2400" b="0" i="0" u="none" strike="noStrike" cap="none" dirty="0" err="1">
                <a:solidFill>
                  <a:srgbClr val="000000"/>
                </a:solidFill>
                <a:latin typeface="Poppins"/>
                <a:ea typeface="Poppins"/>
                <a:cs typeface="Poppins"/>
                <a:sym typeface="Poppins"/>
              </a:rPr>
              <a:t>avoidance;Robot</a:t>
            </a:r>
            <a:r>
              <a:rPr lang="en-US" sz="2400" b="0" i="0" u="none" strike="noStrike" cap="none" dirty="0">
                <a:solidFill>
                  <a:srgbClr val="000000"/>
                </a:solidFill>
                <a:latin typeface="Poppins"/>
                <a:ea typeface="Poppins"/>
                <a:cs typeface="Poppins"/>
                <a:sym typeface="Poppins"/>
              </a:rPr>
              <a:t> </a:t>
            </a:r>
            <a:r>
              <a:rPr lang="en-US" sz="2400" b="0" i="0" u="none" strike="noStrike" cap="none" dirty="0" err="1">
                <a:solidFill>
                  <a:srgbClr val="000000"/>
                </a:solidFill>
                <a:latin typeface="Poppins"/>
                <a:ea typeface="Poppins"/>
                <a:cs typeface="Poppins"/>
                <a:sym typeface="Poppins"/>
              </a:rPr>
              <a:t>kinematics;Planning;Three-dimensional</a:t>
            </a:r>
            <a:r>
              <a:rPr lang="en-US" sz="2400" b="0" i="0" u="none" strike="noStrike" cap="none" dirty="0">
                <a:solidFill>
                  <a:srgbClr val="000000"/>
                </a:solidFill>
                <a:latin typeface="Poppins"/>
                <a:ea typeface="Poppins"/>
                <a:cs typeface="Poppins"/>
                <a:sym typeface="Poppins"/>
              </a:rPr>
              <a:t> </a:t>
            </a:r>
            <a:r>
              <a:rPr lang="en-US" sz="2400" b="0" i="0" u="none" strike="noStrike" cap="none" dirty="0" err="1">
                <a:solidFill>
                  <a:srgbClr val="000000"/>
                </a:solidFill>
                <a:latin typeface="Poppins"/>
                <a:ea typeface="Poppins"/>
                <a:cs typeface="Poppins"/>
                <a:sym typeface="Poppins"/>
              </a:rPr>
              <a:t>displays;Task</a:t>
            </a:r>
            <a:r>
              <a:rPr lang="en-US" sz="2400" b="0" i="0" u="none" strike="noStrike" cap="none" dirty="0">
                <a:solidFill>
                  <a:srgbClr val="000000"/>
                </a:solidFill>
                <a:latin typeface="Poppins"/>
                <a:ea typeface="Poppins"/>
                <a:cs typeface="Poppins"/>
                <a:sym typeface="Poppins"/>
              </a:rPr>
              <a:t> </a:t>
            </a:r>
            <a:r>
              <a:rPr lang="en-US" sz="2400" b="0" i="0" u="none" strike="noStrike" cap="none" dirty="0" err="1">
                <a:solidFill>
                  <a:srgbClr val="000000"/>
                </a:solidFill>
                <a:latin typeface="Poppins"/>
                <a:ea typeface="Poppins"/>
                <a:cs typeface="Poppins"/>
                <a:sym typeface="Poppins"/>
              </a:rPr>
              <a:t>analysis;Coverage</a:t>
            </a:r>
            <a:r>
              <a:rPr lang="en-US" sz="2400" b="0" i="0" u="none" strike="noStrike" cap="none" dirty="0">
                <a:solidFill>
                  <a:srgbClr val="000000"/>
                </a:solidFill>
                <a:latin typeface="Poppins"/>
                <a:ea typeface="Poppins"/>
                <a:cs typeface="Poppins"/>
                <a:sym typeface="Poppins"/>
              </a:rPr>
              <a:t> path </a:t>
            </a:r>
            <a:r>
              <a:rPr lang="en-US" sz="2400" b="0" i="0" u="none" strike="noStrike" cap="none" dirty="0" err="1">
                <a:solidFill>
                  <a:srgbClr val="000000"/>
                </a:solidFill>
                <a:latin typeface="Poppins"/>
                <a:ea typeface="Poppins"/>
                <a:cs typeface="Poppins"/>
                <a:sym typeface="Poppins"/>
              </a:rPr>
              <a:t>planning;exploration;heuristic</a:t>
            </a:r>
            <a:r>
              <a:rPr lang="en-US" sz="2400" b="0" i="0" u="none" strike="noStrike" cap="none" dirty="0">
                <a:solidFill>
                  <a:srgbClr val="000000"/>
                </a:solidFill>
                <a:latin typeface="Poppins"/>
                <a:ea typeface="Poppins"/>
                <a:cs typeface="Poppins"/>
                <a:sym typeface="Poppins"/>
              </a:rPr>
              <a:t> </a:t>
            </a:r>
            <a:r>
              <a:rPr lang="en-US" sz="2400" b="0" i="0" u="none" strike="noStrike" cap="none" dirty="0" err="1">
                <a:solidFill>
                  <a:srgbClr val="000000"/>
                </a:solidFill>
                <a:latin typeface="Poppins"/>
                <a:ea typeface="Poppins"/>
                <a:cs typeface="Poppins"/>
                <a:sym typeface="Poppins"/>
              </a:rPr>
              <a:t>algorithm;deep</a:t>
            </a:r>
            <a:r>
              <a:rPr lang="en-US" sz="2400" b="0" i="0" u="none" strike="noStrike" cap="none" dirty="0">
                <a:solidFill>
                  <a:srgbClr val="000000"/>
                </a:solidFill>
                <a:latin typeface="Poppins"/>
                <a:ea typeface="Poppins"/>
                <a:cs typeface="Poppins"/>
                <a:sym typeface="Poppins"/>
              </a:rPr>
              <a:t> reinforcement learning},</a:t>
            </a:r>
          </a:p>
          <a:p>
            <a:pPr marL="0" marR="0" lvl="0" indent="0" algn="l" rtl="0">
              <a:lnSpc>
                <a:spcPct val="100000"/>
              </a:lnSpc>
              <a:spcBef>
                <a:spcPts val="0"/>
              </a:spcBef>
              <a:spcAft>
                <a:spcPts val="0"/>
              </a:spcAft>
              <a:buNone/>
            </a:pPr>
            <a:br>
              <a:rPr lang="en-US" sz="2400" b="0" i="0" u="none" strike="noStrike" cap="none" dirty="0">
                <a:solidFill>
                  <a:srgbClr val="000000"/>
                </a:solidFill>
                <a:latin typeface="Poppins"/>
                <a:ea typeface="Poppins"/>
                <a:cs typeface="Poppins"/>
                <a:sym typeface="Poppins"/>
              </a:rPr>
            </a:br>
            <a:r>
              <a:rPr lang="en-US" sz="2400" b="0" i="0" u="none" strike="noStrike" cap="none" dirty="0">
                <a:solidFill>
                  <a:srgbClr val="000000"/>
                </a:solidFill>
                <a:latin typeface="Poppins"/>
                <a:ea typeface="Poppins"/>
                <a:cs typeface="Poppins"/>
                <a:sym typeface="Poppins"/>
              </a:rPr>
              <a:t>[4] </a:t>
            </a:r>
            <a:r>
              <a:rPr lang="en-US" sz="2400" b="0" i="0" u="none" strike="noStrike" cap="none" dirty="0" err="1">
                <a:solidFill>
                  <a:srgbClr val="000000"/>
                </a:solidFill>
                <a:latin typeface="Poppins"/>
                <a:ea typeface="Poppins"/>
                <a:cs typeface="Poppins"/>
                <a:sym typeface="Poppins"/>
              </a:rPr>
              <a:t>Mier</a:t>
            </a:r>
            <a:r>
              <a:rPr lang="en-US" sz="2400" b="0" i="0" u="none" strike="noStrike" cap="none" dirty="0">
                <a:solidFill>
                  <a:srgbClr val="000000"/>
                </a:solidFill>
                <a:latin typeface="Poppins"/>
                <a:ea typeface="Poppins"/>
                <a:cs typeface="Poppins"/>
                <a:sym typeface="Poppins"/>
              </a:rPr>
              <a:t>, Gonzalo &amp; Valente, João &amp; Bruin, </a:t>
            </a:r>
            <a:r>
              <a:rPr lang="en-US" sz="2400" b="0" i="0" u="none" strike="noStrike" cap="none" dirty="0" err="1">
                <a:solidFill>
                  <a:srgbClr val="000000"/>
                </a:solidFill>
                <a:latin typeface="Poppins"/>
                <a:ea typeface="Poppins"/>
                <a:cs typeface="Poppins"/>
                <a:sym typeface="Poppins"/>
              </a:rPr>
              <a:t>Sytze</a:t>
            </a:r>
            <a:r>
              <a:rPr lang="en-US" sz="2400" b="0" i="0" u="none" strike="noStrike" cap="none" dirty="0">
                <a:solidFill>
                  <a:srgbClr val="000000"/>
                </a:solidFill>
                <a:latin typeface="Poppins"/>
                <a:ea typeface="Poppins"/>
                <a:cs typeface="Poppins"/>
                <a:sym typeface="Poppins"/>
              </a:rPr>
              <a:t>. (2023). Fields2Cover: An Open-Source Coverage Path Planning Library for Unmanned Agricultural Vehicles. IEEE Robotics and Automation Letters. PP. 1-8. 10.1109/LRA.2023.3248439. </a:t>
            </a:r>
            <a:br>
              <a:rPr lang="en-US" sz="2400" b="0" i="0" u="none" strike="noStrike" cap="none" dirty="0">
                <a:solidFill>
                  <a:srgbClr val="000000"/>
                </a:solidFill>
                <a:latin typeface="Poppins"/>
                <a:ea typeface="Poppins"/>
                <a:cs typeface="Poppins"/>
                <a:sym typeface="Poppins"/>
              </a:rPr>
            </a:br>
            <a:br>
              <a:rPr lang="en-US" sz="2400" b="0" i="0" u="none" strike="noStrike" cap="none" dirty="0">
                <a:solidFill>
                  <a:srgbClr val="000000"/>
                </a:solidFill>
                <a:latin typeface="Poppins"/>
                <a:ea typeface="Poppins"/>
                <a:cs typeface="Poppins"/>
                <a:sym typeface="Poppins"/>
              </a:rPr>
            </a:br>
            <a:r>
              <a:rPr lang="en-US" sz="2400" b="0" i="0" u="none" strike="noStrike" cap="none" dirty="0">
                <a:solidFill>
                  <a:srgbClr val="000000"/>
                </a:solidFill>
                <a:latin typeface="Poppins"/>
                <a:ea typeface="Poppins"/>
                <a:cs typeface="Poppins"/>
                <a:sym typeface="Poppins"/>
              </a:rPr>
              <a:t>[5] </a:t>
            </a:r>
            <a:r>
              <a:rPr lang="en-US" sz="2400" b="0" i="0" u="none" strike="noStrike" cap="none" dirty="0" err="1">
                <a:solidFill>
                  <a:srgbClr val="000000"/>
                </a:solidFill>
                <a:latin typeface="Poppins"/>
                <a:ea typeface="Poppins"/>
                <a:cs typeface="Poppins"/>
                <a:sym typeface="Poppins"/>
              </a:rPr>
              <a:t>Macenski</a:t>
            </a:r>
            <a:r>
              <a:rPr lang="en-US" sz="2400" b="0" i="0" u="none" strike="noStrike" cap="none" dirty="0">
                <a:solidFill>
                  <a:srgbClr val="000000"/>
                </a:solidFill>
                <a:latin typeface="Poppins"/>
                <a:ea typeface="Poppins"/>
                <a:cs typeface="Poppins"/>
                <a:sym typeface="Poppins"/>
              </a:rPr>
              <a:t>, Steve &amp; Martín, Francisco &amp; White, Ruffin &amp; </a:t>
            </a:r>
            <a:r>
              <a:rPr lang="en-US" sz="2400" b="0" i="0" u="none" strike="noStrike" cap="none" dirty="0" err="1">
                <a:solidFill>
                  <a:srgbClr val="000000"/>
                </a:solidFill>
                <a:latin typeface="Poppins"/>
                <a:ea typeface="Poppins"/>
                <a:cs typeface="Poppins"/>
                <a:sym typeface="Poppins"/>
              </a:rPr>
              <a:t>Ginés</a:t>
            </a:r>
            <a:r>
              <a:rPr lang="en-US" sz="2400" b="0" i="0" u="none" strike="noStrike" cap="none" dirty="0">
                <a:solidFill>
                  <a:srgbClr val="000000"/>
                </a:solidFill>
                <a:latin typeface="Poppins"/>
                <a:ea typeface="Poppins"/>
                <a:cs typeface="Poppins"/>
                <a:sym typeface="Poppins"/>
              </a:rPr>
              <a:t> </a:t>
            </a:r>
            <a:r>
              <a:rPr lang="en-US" sz="2400" b="0" i="0" u="none" strike="noStrike" cap="none" dirty="0" err="1">
                <a:solidFill>
                  <a:srgbClr val="000000"/>
                </a:solidFill>
                <a:latin typeface="Poppins"/>
                <a:ea typeface="Poppins"/>
                <a:cs typeface="Poppins"/>
                <a:sym typeface="Poppins"/>
              </a:rPr>
              <a:t>Clavero</a:t>
            </a:r>
            <a:r>
              <a:rPr lang="en-US" sz="2400" b="0" i="0" u="none" strike="noStrike" cap="none" dirty="0">
                <a:solidFill>
                  <a:srgbClr val="000000"/>
                </a:solidFill>
                <a:latin typeface="Poppins"/>
                <a:ea typeface="Poppins"/>
                <a:cs typeface="Poppins"/>
                <a:sym typeface="Poppins"/>
              </a:rPr>
              <a:t>, Jonatan. (2020). The Marathon 2: A Navigation System.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E5994754-5A62-1533-7915-64A6045BC50F}"/>
            </a:ext>
          </a:extLst>
        </p:cNvPr>
        <p:cNvGrpSpPr/>
        <p:nvPr/>
      </p:nvGrpSpPr>
      <p:grpSpPr>
        <a:xfrm>
          <a:off x="0" y="0"/>
          <a:ext cx="0" cy="0"/>
          <a:chOff x="0" y="0"/>
          <a:chExt cx="0" cy="0"/>
        </a:xfrm>
      </p:grpSpPr>
      <p:grpSp>
        <p:nvGrpSpPr>
          <p:cNvPr id="157" name="Google Shape;157;p19">
            <a:extLst>
              <a:ext uri="{FF2B5EF4-FFF2-40B4-BE49-F238E27FC236}">
                <a16:creationId xmlns:a16="http://schemas.microsoft.com/office/drawing/2014/main" id="{D472C431-C49A-7BA2-911C-B5C12FF3F7F4}"/>
              </a:ext>
            </a:extLst>
          </p:cNvPr>
          <p:cNvGrpSpPr/>
          <p:nvPr/>
        </p:nvGrpSpPr>
        <p:grpSpPr>
          <a:xfrm flipH="1">
            <a:off x="-1" y="347966"/>
            <a:ext cx="22648985" cy="16378543"/>
            <a:chOff x="450963" y="475494"/>
            <a:chExt cx="22141706" cy="16378542"/>
          </a:xfrm>
        </p:grpSpPr>
        <p:grpSp>
          <p:nvGrpSpPr>
            <p:cNvPr id="158" name="Google Shape;158;p19">
              <a:extLst>
                <a:ext uri="{FF2B5EF4-FFF2-40B4-BE49-F238E27FC236}">
                  <a16:creationId xmlns:a16="http://schemas.microsoft.com/office/drawing/2014/main" id="{4B68F004-D30A-ABF0-1519-AEA669D6C044}"/>
                </a:ext>
              </a:extLst>
            </p:cNvPr>
            <p:cNvGrpSpPr/>
            <p:nvPr/>
          </p:nvGrpSpPr>
          <p:grpSpPr>
            <a:xfrm>
              <a:off x="450963" y="475511"/>
              <a:ext cx="22125550" cy="16378525"/>
              <a:chOff x="450963" y="475511"/>
              <a:chExt cx="22125550" cy="16378525"/>
            </a:xfrm>
          </p:grpSpPr>
          <p:sp>
            <p:nvSpPr>
              <p:cNvPr id="159" name="Google Shape;159;p19">
                <a:extLst>
                  <a:ext uri="{FF2B5EF4-FFF2-40B4-BE49-F238E27FC236}">
                    <a16:creationId xmlns:a16="http://schemas.microsoft.com/office/drawing/2014/main" id="{19503081-39A7-13ED-127F-6EDBE9A1106A}"/>
                  </a:ext>
                </a:extLst>
              </p:cNvPr>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a:extLst>
                  <a:ext uri="{FF2B5EF4-FFF2-40B4-BE49-F238E27FC236}">
                    <a16:creationId xmlns:a16="http://schemas.microsoft.com/office/drawing/2014/main" id="{EED47127-87DE-14F9-1E69-AF3D0DE16368}"/>
                  </a:ext>
                </a:extLst>
              </p:cNvPr>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1" name="Google Shape;161;p19">
                <a:extLst>
                  <a:ext uri="{FF2B5EF4-FFF2-40B4-BE49-F238E27FC236}">
                    <a16:creationId xmlns:a16="http://schemas.microsoft.com/office/drawing/2014/main" id="{4391DAF8-C6A7-A33E-5682-26D0010C668C}"/>
                  </a:ext>
                </a:extLst>
              </p:cNvPr>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162" name="Google Shape;162;p19">
                <a:extLst>
                  <a:ext uri="{FF2B5EF4-FFF2-40B4-BE49-F238E27FC236}">
                    <a16:creationId xmlns:a16="http://schemas.microsoft.com/office/drawing/2014/main" id="{20D1A985-C236-EE5D-4DF7-824018E1133D}"/>
                  </a:ext>
                </a:extLst>
              </p:cNvPr>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163" name="Google Shape;163;p19">
                <a:extLst>
                  <a:ext uri="{FF2B5EF4-FFF2-40B4-BE49-F238E27FC236}">
                    <a16:creationId xmlns:a16="http://schemas.microsoft.com/office/drawing/2014/main" id="{2612FEAE-6591-C404-A7AC-FCF4A4B34BB2}"/>
                  </a:ext>
                </a:extLst>
              </p:cNvPr>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19">
              <a:extLst>
                <a:ext uri="{FF2B5EF4-FFF2-40B4-BE49-F238E27FC236}">
                  <a16:creationId xmlns:a16="http://schemas.microsoft.com/office/drawing/2014/main" id="{F1CB1370-C505-17DE-8CD9-C49919E19098}"/>
                </a:ext>
              </a:extLst>
            </p:cNvPr>
            <p:cNvGrpSpPr/>
            <p:nvPr/>
          </p:nvGrpSpPr>
          <p:grpSpPr>
            <a:xfrm>
              <a:off x="457194" y="475494"/>
              <a:ext cx="953100" cy="953100"/>
              <a:chOff x="-2823056" y="475494"/>
              <a:chExt cx="953100" cy="953100"/>
            </a:xfrm>
          </p:grpSpPr>
          <p:sp>
            <p:nvSpPr>
              <p:cNvPr id="165" name="Google Shape;165;p19">
                <a:extLst>
                  <a:ext uri="{FF2B5EF4-FFF2-40B4-BE49-F238E27FC236}">
                    <a16:creationId xmlns:a16="http://schemas.microsoft.com/office/drawing/2014/main" id="{EFA5C937-50CE-B60E-0FC9-ACDCD4735A5A}"/>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 name="Google Shape;166;p19">
                <a:extLst>
                  <a:ext uri="{FF2B5EF4-FFF2-40B4-BE49-F238E27FC236}">
                    <a16:creationId xmlns:a16="http://schemas.microsoft.com/office/drawing/2014/main" id="{E6B31BEB-AB7B-FF8A-AAFE-1301CC7C708C}"/>
                  </a:ext>
                </a:extLst>
              </p:cNvPr>
              <p:cNvCxnSpPr>
                <a:stCxn id="165" idx="0"/>
                <a:endCxn id="165"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167" name="Google Shape;167;p19">
                <a:extLst>
                  <a:ext uri="{FF2B5EF4-FFF2-40B4-BE49-F238E27FC236}">
                    <a16:creationId xmlns:a16="http://schemas.microsoft.com/office/drawing/2014/main" id="{4A00EDAF-9820-84FC-6346-94EFFA4F01E7}"/>
                  </a:ext>
                </a:extLst>
              </p:cNvPr>
              <p:cNvCxnSpPr>
                <a:stCxn id="165" idx="1"/>
                <a:endCxn id="165"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168" name="Google Shape;168;p19">
                <a:extLst>
                  <a:ext uri="{FF2B5EF4-FFF2-40B4-BE49-F238E27FC236}">
                    <a16:creationId xmlns:a16="http://schemas.microsoft.com/office/drawing/2014/main" id="{88EAA741-DFE9-AB52-6A60-E8AEC039F757}"/>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9" name="Google Shape;169;p19">
                <a:extLst>
                  <a:ext uri="{FF2B5EF4-FFF2-40B4-BE49-F238E27FC236}">
                    <a16:creationId xmlns:a16="http://schemas.microsoft.com/office/drawing/2014/main" id="{6050BCE4-5CCA-8D02-CA63-C54EDB61F22C}"/>
                  </a:ext>
                </a:extLst>
              </p:cNvPr>
              <p:cNvCxnSpPr>
                <a:stCxn id="168" idx="1"/>
                <a:endCxn id="168"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170" name="Google Shape;170;p19">
                <a:extLst>
                  <a:ext uri="{FF2B5EF4-FFF2-40B4-BE49-F238E27FC236}">
                    <a16:creationId xmlns:a16="http://schemas.microsoft.com/office/drawing/2014/main" id="{5F85A5AC-F0BA-7289-311A-6B7CEE03E18C}"/>
                  </a:ext>
                </a:extLst>
              </p:cNvPr>
              <p:cNvCxnSpPr>
                <a:stCxn id="168"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nvGrpSpPr>
            <p:cNvPr id="171" name="Google Shape;171;p19">
              <a:extLst>
                <a:ext uri="{FF2B5EF4-FFF2-40B4-BE49-F238E27FC236}">
                  <a16:creationId xmlns:a16="http://schemas.microsoft.com/office/drawing/2014/main" id="{65EDEF9F-93D2-CB1F-E934-B4A47ECCB39E}"/>
                </a:ext>
              </a:extLst>
            </p:cNvPr>
            <p:cNvGrpSpPr/>
            <p:nvPr/>
          </p:nvGrpSpPr>
          <p:grpSpPr>
            <a:xfrm>
              <a:off x="21639569" y="15871844"/>
              <a:ext cx="953100" cy="953100"/>
              <a:chOff x="-2823056" y="475494"/>
              <a:chExt cx="953100" cy="953100"/>
            </a:xfrm>
          </p:grpSpPr>
          <p:sp>
            <p:nvSpPr>
              <p:cNvPr id="172" name="Google Shape;172;p19">
                <a:extLst>
                  <a:ext uri="{FF2B5EF4-FFF2-40B4-BE49-F238E27FC236}">
                    <a16:creationId xmlns:a16="http://schemas.microsoft.com/office/drawing/2014/main" id="{2F026CFC-EEDF-AF2E-2890-3000231D3A72}"/>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3" name="Google Shape;173;p19">
                <a:extLst>
                  <a:ext uri="{FF2B5EF4-FFF2-40B4-BE49-F238E27FC236}">
                    <a16:creationId xmlns:a16="http://schemas.microsoft.com/office/drawing/2014/main" id="{E9F9FB3C-6934-1D4D-8FA8-86C10C1ED6CB}"/>
                  </a:ext>
                </a:extLst>
              </p:cNvPr>
              <p:cNvCxnSpPr>
                <a:stCxn id="172" idx="0"/>
                <a:endCxn id="172"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174" name="Google Shape;174;p19">
                <a:extLst>
                  <a:ext uri="{FF2B5EF4-FFF2-40B4-BE49-F238E27FC236}">
                    <a16:creationId xmlns:a16="http://schemas.microsoft.com/office/drawing/2014/main" id="{4CDEB5DE-9E4C-B2C0-5A8D-B339FD48A014}"/>
                  </a:ext>
                </a:extLst>
              </p:cNvPr>
              <p:cNvCxnSpPr>
                <a:stCxn id="172" idx="1"/>
                <a:endCxn id="172"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175" name="Google Shape;175;p19">
                <a:extLst>
                  <a:ext uri="{FF2B5EF4-FFF2-40B4-BE49-F238E27FC236}">
                    <a16:creationId xmlns:a16="http://schemas.microsoft.com/office/drawing/2014/main" id="{4A82145C-F9C0-89AB-C7C1-231C7A1CA169}"/>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6" name="Google Shape;176;p19">
                <a:extLst>
                  <a:ext uri="{FF2B5EF4-FFF2-40B4-BE49-F238E27FC236}">
                    <a16:creationId xmlns:a16="http://schemas.microsoft.com/office/drawing/2014/main" id="{9F3F06F7-CA91-040A-D116-CD564153076D}"/>
                  </a:ext>
                </a:extLst>
              </p:cNvPr>
              <p:cNvCxnSpPr>
                <a:stCxn id="175" idx="1"/>
                <a:endCxn id="175"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177" name="Google Shape;177;p19">
                <a:extLst>
                  <a:ext uri="{FF2B5EF4-FFF2-40B4-BE49-F238E27FC236}">
                    <a16:creationId xmlns:a16="http://schemas.microsoft.com/office/drawing/2014/main" id="{C146961B-94D0-91A7-2517-35AE1982EBCE}"/>
                  </a:ext>
                </a:extLst>
              </p:cNvPr>
              <p:cNvCxnSpPr>
                <a:stCxn id="175"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sp>
        <p:nvSpPr>
          <p:cNvPr id="178" name="Google Shape;178;p19">
            <a:extLst>
              <a:ext uri="{FF2B5EF4-FFF2-40B4-BE49-F238E27FC236}">
                <a16:creationId xmlns:a16="http://schemas.microsoft.com/office/drawing/2014/main" id="{6D185B4D-7C35-EEB5-9A14-0B753BC816E7}"/>
              </a:ext>
            </a:extLst>
          </p:cNvPr>
          <p:cNvSpPr txBox="1">
            <a:spLocks noGrp="1"/>
          </p:cNvSpPr>
          <p:nvPr>
            <p:ph type="title"/>
          </p:nvPr>
        </p:nvSpPr>
        <p:spPr>
          <a:xfrm>
            <a:off x="1349744" y="553429"/>
            <a:ext cx="20238900" cy="1626600"/>
          </a:xfrm>
          <a:prstGeom prst="rect">
            <a:avLst/>
          </a:prstGeom>
          <a:noFill/>
          <a:ln>
            <a:noFill/>
          </a:ln>
        </p:spPr>
        <p:txBody>
          <a:bodyPr spcFirstLastPara="1" wrap="square" lIns="255950" tIns="255950" rIns="255950" bIns="255950" anchor="t" anchorCtr="0">
            <a:noAutofit/>
          </a:bodyPr>
          <a:lstStyle/>
          <a:p>
            <a:pPr marL="0" lvl="0" indent="0" algn="ctr" rtl="0">
              <a:lnSpc>
                <a:spcPct val="115000"/>
              </a:lnSpc>
              <a:spcBef>
                <a:spcPts val="0"/>
              </a:spcBef>
              <a:spcAft>
                <a:spcPts val="0"/>
              </a:spcAft>
              <a:buSzPts val="7800"/>
              <a:buNone/>
            </a:pPr>
            <a:r>
              <a:rPr lang="en-US" dirty="0" err="1">
                <a:solidFill>
                  <a:schemeClr val="dk2"/>
                </a:solidFill>
                <a:latin typeface="Arial"/>
                <a:ea typeface="Arial"/>
                <a:cs typeface="Arial"/>
                <a:sym typeface="Arial"/>
              </a:rPr>
              <a:t>Challanges</a:t>
            </a:r>
            <a:endParaRPr dirty="0">
              <a:solidFill>
                <a:schemeClr val="dk2"/>
              </a:solidFill>
              <a:latin typeface="Arial"/>
              <a:ea typeface="Arial"/>
              <a:cs typeface="Arial"/>
              <a:sym typeface="Arial"/>
            </a:endParaRPr>
          </a:p>
        </p:txBody>
      </p:sp>
      <p:pic>
        <p:nvPicPr>
          <p:cNvPr id="7" name="Picture 6">
            <a:extLst>
              <a:ext uri="{FF2B5EF4-FFF2-40B4-BE49-F238E27FC236}">
                <a16:creationId xmlns:a16="http://schemas.microsoft.com/office/drawing/2014/main" id="{4C3205C5-995A-A3F3-A15F-7D52378FE5B4}"/>
              </a:ext>
            </a:extLst>
          </p:cNvPr>
          <p:cNvPicPr>
            <a:picLocks noChangeAspect="1"/>
          </p:cNvPicPr>
          <p:nvPr/>
        </p:nvPicPr>
        <p:blipFill>
          <a:blip r:embed="rId3"/>
          <a:stretch>
            <a:fillRect/>
          </a:stretch>
        </p:blipFill>
        <p:spPr>
          <a:xfrm>
            <a:off x="784846" y="2876102"/>
            <a:ext cx="21160050" cy="12262687"/>
          </a:xfrm>
          <a:prstGeom prst="rect">
            <a:avLst/>
          </a:prstGeom>
        </p:spPr>
      </p:pic>
    </p:spTree>
    <p:extLst>
      <p:ext uri="{BB962C8B-B14F-4D97-AF65-F5344CB8AC3E}">
        <p14:creationId xmlns:p14="http://schemas.microsoft.com/office/powerpoint/2010/main" val="304164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71BE9A10-768F-9957-85A0-99E4E532688D}"/>
            </a:ext>
          </a:extLst>
        </p:cNvPr>
        <p:cNvGrpSpPr/>
        <p:nvPr/>
      </p:nvGrpSpPr>
      <p:grpSpPr>
        <a:xfrm>
          <a:off x="0" y="0"/>
          <a:ext cx="0" cy="0"/>
          <a:chOff x="0" y="0"/>
          <a:chExt cx="0" cy="0"/>
        </a:xfrm>
      </p:grpSpPr>
      <p:grpSp>
        <p:nvGrpSpPr>
          <p:cNvPr id="157" name="Google Shape;157;p19">
            <a:extLst>
              <a:ext uri="{FF2B5EF4-FFF2-40B4-BE49-F238E27FC236}">
                <a16:creationId xmlns:a16="http://schemas.microsoft.com/office/drawing/2014/main" id="{5483DA81-EC71-D4E4-B8BC-6189CB3C60CC}"/>
              </a:ext>
            </a:extLst>
          </p:cNvPr>
          <p:cNvGrpSpPr/>
          <p:nvPr/>
        </p:nvGrpSpPr>
        <p:grpSpPr>
          <a:xfrm flipH="1">
            <a:off x="-1" y="347966"/>
            <a:ext cx="22648985" cy="16378543"/>
            <a:chOff x="450963" y="475494"/>
            <a:chExt cx="22141706" cy="16378542"/>
          </a:xfrm>
        </p:grpSpPr>
        <p:grpSp>
          <p:nvGrpSpPr>
            <p:cNvPr id="158" name="Google Shape;158;p19">
              <a:extLst>
                <a:ext uri="{FF2B5EF4-FFF2-40B4-BE49-F238E27FC236}">
                  <a16:creationId xmlns:a16="http://schemas.microsoft.com/office/drawing/2014/main" id="{B90F5F45-B074-164B-DEED-1DB0A5177D2B}"/>
                </a:ext>
              </a:extLst>
            </p:cNvPr>
            <p:cNvGrpSpPr/>
            <p:nvPr/>
          </p:nvGrpSpPr>
          <p:grpSpPr>
            <a:xfrm>
              <a:off x="450963" y="475511"/>
              <a:ext cx="22125550" cy="16378525"/>
              <a:chOff x="450963" y="475511"/>
              <a:chExt cx="22125550" cy="16378525"/>
            </a:xfrm>
          </p:grpSpPr>
          <p:sp>
            <p:nvSpPr>
              <p:cNvPr id="159" name="Google Shape;159;p19">
                <a:extLst>
                  <a:ext uri="{FF2B5EF4-FFF2-40B4-BE49-F238E27FC236}">
                    <a16:creationId xmlns:a16="http://schemas.microsoft.com/office/drawing/2014/main" id="{8F93C534-D899-2E3B-47DE-A55666616722}"/>
                  </a:ext>
                </a:extLst>
              </p:cNvPr>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a:extLst>
                  <a:ext uri="{FF2B5EF4-FFF2-40B4-BE49-F238E27FC236}">
                    <a16:creationId xmlns:a16="http://schemas.microsoft.com/office/drawing/2014/main" id="{9589DC1F-F5E8-8475-200D-21B3B27769B7}"/>
                  </a:ext>
                </a:extLst>
              </p:cNvPr>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1" name="Google Shape;161;p19">
                <a:extLst>
                  <a:ext uri="{FF2B5EF4-FFF2-40B4-BE49-F238E27FC236}">
                    <a16:creationId xmlns:a16="http://schemas.microsoft.com/office/drawing/2014/main" id="{9407D2C3-FA47-06B5-683D-C1BA948D6D37}"/>
                  </a:ext>
                </a:extLst>
              </p:cNvPr>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162" name="Google Shape;162;p19">
                <a:extLst>
                  <a:ext uri="{FF2B5EF4-FFF2-40B4-BE49-F238E27FC236}">
                    <a16:creationId xmlns:a16="http://schemas.microsoft.com/office/drawing/2014/main" id="{8B235467-CA6B-D2AB-3548-A9ADAB3A48DA}"/>
                  </a:ext>
                </a:extLst>
              </p:cNvPr>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163" name="Google Shape;163;p19">
                <a:extLst>
                  <a:ext uri="{FF2B5EF4-FFF2-40B4-BE49-F238E27FC236}">
                    <a16:creationId xmlns:a16="http://schemas.microsoft.com/office/drawing/2014/main" id="{0243BE29-DD61-D659-1E10-9AE0C1E837BD}"/>
                  </a:ext>
                </a:extLst>
              </p:cNvPr>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19">
              <a:extLst>
                <a:ext uri="{FF2B5EF4-FFF2-40B4-BE49-F238E27FC236}">
                  <a16:creationId xmlns:a16="http://schemas.microsoft.com/office/drawing/2014/main" id="{7007A664-88DE-7959-A984-35141DA3F25E}"/>
                </a:ext>
              </a:extLst>
            </p:cNvPr>
            <p:cNvGrpSpPr/>
            <p:nvPr/>
          </p:nvGrpSpPr>
          <p:grpSpPr>
            <a:xfrm>
              <a:off x="457194" y="475494"/>
              <a:ext cx="953100" cy="953100"/>
              <a:chOff x="-2823056" y="475494"/>
              <a:chExt cx="953100" cy="953100"/>
            </a:xfrm>
          </p:grpSpPr>
          <p:sp>
            <p:nvSpPr>
              <p:cNvPr id="165" name="Google Shape;165;p19">
                <a:extLst>
                  <a:ext uri="{FF2B5EF4-FFF2-40B4-BE49-F238E27FC236}">
                    <a16:creationId xmlns:a16="http://schemas.microsoft.com/office/drawing/2014/main" id="{4B1125F1-581D-2D9F-0906-8FAE7F3C886D}"/>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 name="Google Shape;166;p19">
                <a:extLst>
                  <a:ext uri="{FF2B5EF4-FFF2-40B4-BE49-F238E27FC236}">
                    <a16:creationId xmlns:a16="http://schemas.microsoft.com/office/drawing/2014/main" id="{267F32A5-BFAD-E76B-CC47-B299B5E7A093}"/>
                  </a:ext>
                </a:extLst>
              </p:cNvPr>
              <p:cNvCxnSpPr>
                <a:stCxn id="165" idx="0"/>
                <a:endCxn id="165"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167" name="Google Shape;167;p19">
                <a:extLst>
                  <a:ext uri="{FF2B5EF4-FFF2-40B4-BE49-F238E27FC236}">
                    <a16:creationId xmlns:a16="http://schemas.microsoft.com/office/drawing/2014/main" id="{E7CF624E-6010-63B8-BE4C-6D303A1D2EF5}"/>
                  </a:ext>
                </a:extLst>
              </p:cNvPr>
              <p:cNvCxnSpPr>
                <a:stCxn id="165" idx="1"/>
                <a:endCxn id="165"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168" name="Google Shape;168;p19">
                <a:extLst>
                  <a:ext uri="{FF2B5EF4-FFF2-40B4-BE49-F238E27FC236}">
                    <a16:creationId xmlns:a16="http://schemas.microsoft.com/office/drawing/2014/main" id="{31A9095B-8E2C-460F-131B-B00BD229C6E0}"/>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9" name="Google Shape;169;p19">
                <a:extLst>
                  <a:ext uri="{FF2B5EF4-FFF2-40B4-BE49-F238E27FC236}">
                    <a16:creationId xmlns:a16="http://schemas.microsoft.com/office/drawing/2014/main" id="{465B154E-4453-E2EE-F672-8E072B56EE59}"/>
                  </a:ext>
                </a:extLst>
              </p:cNvPr>
              <p:cNvCxnSpPr>
                <a:stCxn id="168" idx="1"/>
                <a:endCxn id="168"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170" name="Google Shape;170;p19">
                <a:extLst>
                  <a:ext uri="{FF2B5EF4-FFF2-40B4-BE49-F238E27FC236}">
                    <a16:creationId xmlns:a16="http://schemas.microsoft.com/office/drawing/2014/main" id="{00F3F488-FF32-3C48-F82B-1025954B1632}"/>
                  </a:ext>
                </a:extLst>
              </p:cNvPr>
              <p:cNvCxnSpPr>
                <a:stCxn id="168"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nvGrpSpPr>
            <p:cNvPr id="171" name="Google Shape;171;p19">
              <a:extLst>
                <a:ext uri="{FF2B5EF4-FFF2-40B4-BE49-F238E27FC236}">
                  <a16:creationId xmlns:a16="http://schemas.microsoft.com/office/drawing/2014/main" id="{49947D55-0F93-8EB2-C9D9-0944248B3F5D}"/>
                </a:ext>
              </a:extLst>
            </p:cNvPr>
            <p:cNvGrpSpPr/>
            <p:nvPr/>
          </p:nvGrpSpPr>
          <p:grpSpPr>
            <a:xfrm>
              <a:off x="21639569" y="15871844"/>
              <a:ext cx="953100" cy="953100"/>
              <a:chOff x="-2823056" y="475494"/>
              <a:chExt cx="953100" cy="953100"/>
            </a:xfrm>
          </p:grpSpPr>
          <p:sp>
            <p:nvSpPr>
              <p:cNvPr id="172" name="Google Shape;172;p19">
                <a:extLst>
                  <a:ext uri="{FF2B5EF4-FFF2-40B4-BE49-F238E27FC236}">
                    <a16:creationId xmlns:a16="http://schemas.microsoft.com/office/drawing/2014/main" id="{F7D32663-E38E-2B7C-392F-55CDD7A98435}"/>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3" name="Google Shape;173;p19">
                <a:extLst>
                  <a:ext uri="{FF2B5EF4-FFF2-40B4-BE49-F238E27FC236}">
                    <a16:creationId xmlns:a16="http://schemas.microsoft.com/office/drawing/2014/main" id="{6C483689-E32B-3BCB-B3F0-8557463F65B3}"/>
                  </a:ext>
                </a:extLst>
              </p:cNvPr>
              <p:cNvCxnSpPr>
                <a:stCxn id="172" idx="0"/>
                <a:endCxn id="172"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174" name="Google Shape;174;p19">
                <a:extLst>
                  <a:ext uri="{FF2B5EF4-FFF2-40B4-BE49-F238E27FC236}">
                    <a16:creationId xmlns:a16="http://schemas.microsoft.com/office/drawing/2014/main" id="{0E166BA5-FB8E-FBBE-DD40-A0D0B9728442}"/>
                  </a:ext>
                </a:extLst>
              </p:cNvPr>
              <p:cNvCxnSpPr>
                <a:stCxn id="172" idx="1"/>
                <a:endCxn id="172"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175" name="Google Shape;175;p19">
                <a:extLst>
                  <a:ext uri="{FF2B5EF4-FFF2-40B4-BE49-F238E27FC236}">
                    <a16:creationId xmlns:a16="http://schemas.microsoft.com/office/drawing/2014/main" id="{4CE742B1-EF7D-3934-75BE-2B72851117CA}"/>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6" name="Google Shape;176;p19">
                <a:extLst>
                  <a:ext uri="{FF2B5EF4-FFF2-40B4-BE49-F238E27FC236}">
                    <a16:creationId xmlns:a16="http://schemas.microsoft.com/office/drawing/2014/main" id="{3845E602-6478-80C5-53E7-24B3AAB9793E}"/>
                  </a:ext>
                </a:extLst>
              </p:cNvPr>
              <p:cNvCxnSpPr>
                <a:stCxn id="175" idx="1"/>
                <a:endCxn id="175"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177" name="Google Shape;177;p19">
                <a:extLst>
                  <a:ext uri="{FF2B5EF4-FFF2-40B4-BE49-F238E27FC236}">
                    <a16:creationId xmlns:a16="http://schemas.microsoft.com/office/drawing/2014/main" id="{2183CC9E-3884-121D-932A-232AB0E4918B}"/>
                  </a:ext>
                </a:extLst>
              </p:cNvPr>
              <p:cNvCxnSpPr>
                <a:stCxn id="175"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sp>
        <p:nvSpPr>
          <p:cNvPr id="2" name="TextBox 1">
            <a:extLst>
              <a:ext uri="{FF2B5EF4-FFF2-40B4-BE49-F238E27FC236}">
                <a16:creationId xmlns:a16="http://schemas.microsoft.com/office/drawing/2014/main" id="{2A64E608-17B0-7F23-736A-2349D2E5E925}"/>
              </a:ext>
            </a:extLst>
          </p:cNvPr>
          <p:cNvSpPr txBox="1"/>
          <p:nvPr/>
        </p:nvSpPr>
        <p:spPr>
          <a:xfrm>
            <a:off x="2182089" y="2894082"/>
            <a:ext cx="14500135" cy="8968609"/>
          </a:xfrm>
          <a:prstGeom prst="rect">
            <a:avLst/>
          </a:prstGeom>
          <a:noFill/>
        </p:spPr>
        <p:txBody>
          <a:bodyPr wrap="square" rtlCol="0">
            <a:spAutoFit/>
          </a:bodyPr>
          <a:lstStyle/>
          <a:p>
            <a:pPr>
              <a:lnSpc>
                <a:spcPct val="200000"/>
              </a:lnSpc>
            </a:pPr>
            <a:r>
              <a:rPr lang="en-IN" sz="5400" b="1" dirty="0">
                <a:latin typeface="Calibri" panose="020F0502020204030204" pitchFamily="34" charset="0"/>
                <a:ea typeface="Calibri" panose="020F0502020204030204" pitchFamily="34" charset="0"/>
                <a:cs typeface="Calibri" panose="020F0502020204030204" pitchFamily="34" charset="0"/>
              </a:rPr>
              <a:t>Types of coverage path planning algorithms :-</a:t>
            </a:r>
          </a:p>
          <a:p>
            <a:pPr lvl="8">
              <a:lnSpc>
                <a:spcPct val="200000"/>
              </a:lnSpc>
            </a:pPr>
            <a:r>
              <a:rPr lang="en-IN" sz="4000" dirty="0">
                <a:latin typeface="Calibri" panose="020F0502020204030204" pitchFamily="34" charset="0"/>
                <a:ea typeface="Calibri" panose="020F0502020204030204" pitchFamily="34" charset="0"/>
                <a:cs typeface="Calibri" panose="020F0502020204030204" pitchFamily="34" charset="0"/>
              </a:rPr>
              <a:t>	1.Boustrophedon Coverage Path Planning</a:t>
            </a:r>
          </a:p>
          <a:p>
            <a:pPr lvl="8">
              <a:lnSpc>
                <a:spcPct val="200000"/>
              </a:lnSpc>
            </a:pPr>
            <a:r>
              <a:rPr lang="en-IN" sz="4000" dirty="0">
                <a:latin typeface="Calibri" panose="020F0502020204030204" pitchFamily="34" charset="0"/>
                <a:ea typeface="Calibri" panose="020F0502020204030204" pitchFamily="34" charset="0"/>
                <a:cs typeface="Calibri" panose="020F0502020204030204" pitchFamily="34" charset="0"/>
              </a:rPr>
              <a:t>	2.Grid TSP (Travelling Salesman Problem)</a:t>
            </a:r>
          </a:p>
          <a:p>
            <a:pPr lvl="8">
              <a:lnSpc>
                <a:spcPct val="200000"/>
              </a:lnSpc>
            </a:pPr>
            <a:r>
              <a:rPr lang="en-US" sz="4000" dirty="0">
                <a:latin typeface="Calibri" panose="020F0502020204030204" pitchFamily="34" charset="0"/>
                <a:ea typeface="Calibri" panose="020F0502020204030204" pitchFamily="34" charset="0"/>
                <a:cs typeface="Calibri" panose="020F0502020204030204" pitchFamily="34" charset="0"/>
              </a:rPr>
              <a:t>	3.Neural Network-based Coverage Path Planning</a:t>
            </a:r>
          </a:p>
          <a:p>
            <a:pPr lvl="8">
              <a:lnSpc>
                <a:spcPct val="200000"/>
              </a:lnSpc>
            </a:pPr>
            <a:r>
              <a:rPr lang="en-IN" sz="4000" dirty="0">
                <a:latin typeface="Calibri" panose="020F0502020204030204" pitchFamily="34" charset="0"/>
                <a:ea typeface="Calibri" panose="020F0502020204030204" pitchFamily="34" charset="0"/>
                <a:cs typeface="Calibri" panose="020F0502020204030204" pitchFamily="34" charset="0"/>
              </a:rPr>
              <a:t>	4.Grid-based Local Energy Coverage Path Planning</a:t>
            </a:r>
          </a:p>
          <a:p>
            <a:pPr lvl="8">
              <a:lnSpc>
                <a:spcPct val="200000"/>
              </a:lnSpc>
            </a:pPr>
            <a:r>
              <a:rPr lang="en-IN" sz="4000" dirty="0">
                <a:latin typeface="Calibri" panose="020F0502020204030204" pitchFamily="34" charset="0"/>
                <a:ea typeface="Calibri" panose="020F0502020204030204" pitchFamily="34" charset="0"/>
                <a:cs typeface="Calibri" panose="020F0502020204030204" pitchFamily="34" charset="0"/>
              </a:rPr>
              <a:t>	5.Contour Line Coverage Path Planning</a:t>
            </a:r>
          </a:p>
          <a:p>
            <a:pPr lvl="8">
              <a:lnSpc>
                <a:spcPct val="200000"/>
              </a:lnSpc>
            </a:pPr>
            <a:r>
              <a:rPr lang="en-IN" sz="4000" dirty="0">
                <a:latin typeface="Calibri" panose="020F0502020204030204" pitchFamily="34" charset="0"/>
                <a:ea typeface="Calibri" panose="020F0502020204030204" pitchFamily="34" charset="0"/>
                <a:cs typeface="Calibri" panose="020F0502020204030204" pitchFamily="34" charset="0"/>
              </a:rPr>
              <a:t>	6. Convex SPP (Self-Propelled Particle) Coverage Path Planning</a:t>
            </a:r>
          </a:p>
        </p:txBody>
      </p:sp>
    </p:spTree>
    <p:extLst>
      <p:ext uri="{BB962C8B-B14F-4D97-AF65-F5344CB8AC3E}">
        <p14:creationId xmlns:p14="http://schemas.microsoft.com/office/powerpoint/2010/main" val="44364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B88427EA-D2AA-EFB8-DDC9-36577D1796F6}"/>
            </a:ext>
          </a:extLst>
        </p:cNvPr>
        <p:cNvGrpSpPr/>
        <p:nvPr/>
      </p:nvGrpSpPr>
      <p:grpSpPr>
        <a:xfrm>
          <a:off x="0" y="0"/>
          <a:ext cx="0" cy="0"/>
          <a:chOff x="0" y="0"/>
          <a:chExt cx="0" cy="0"/>
        </a:xfrm>
      </p:grpSpPr>
      <p:grpSp>
        <p:nvGrpSpPr>
          <p:cNvPr id="345" name="Google Shape;345;p25">
            <a:extLst>
              <a:ext uri="{FF2B5EF4-FFF2-40B4-BE49-F238E27FC236}">
                <a16:creationId xmlns:a16="http://schemas.microsoft.com/office/drawing/2014/main" id="{DDC06649-E9E3-112C-FC53-A34D6A9CB88D}"/>
              </a:ext>
            </a:extLst>
          </p:cNvPr>
          <p:cNvGrpSpPr/>
          <p:nvPr/>
        </p:nvGrpSpPr>
        <p:grpSpPr>
          <a:xfrm flipH="1">
            <a:off x="0" y="216742"/>
            <a:ext cx="23038445" cy="16812573"/>
            <a:chOff x="450963" y="475494"/>
            <a:chExt cx="22141706" cy="16378542"/>
          </a:xfrm>
        </p:grpSpPr>
        <p:grpSp>
          <p:nvGrpSpPr>
            <p:cNvPr id="346" name="Google Shape;346;p25">
              <a:extLst>
                <a:ext uri="{FF2B5EF4-FFF2-40B4-BE49-F238E27FC236}">
                  <a16:creationId xmlns:a16="http://schemas.microsoft.com/office/drawing/2014/main" id="{3680B475-E64D-7BFF-6F18-0C39A7B5443D}"/>
                </a:ext>
              </a:extLst>
            </p:cNvPr>
            <p:cNvGrpSpPr/>
            <p:nvPr/>
          </p:nvGrpSpPr>
          <p:grpSpPr>
            <a:xfrm>
              <a:off x="450963" y="475511"/>
              <a:ext cx="22125550" cy="16378525"/>
              <a:chOff x="450963" y="475511"/>
              <a:chExt cx="22125550" cy="16378525"/>
            </a:xfrm>
          </p:grpSpPr>
          <p:sp>
            <p:nvSpPr>
              <p:cNvPr id="347" name="Google Shape;347;p25">
                <a:extLst>
                  <a:ext uri="{FF2B5EF4-FFF2-40B4-BE49-F238E27FC236}">
                    <a16:creationId xmlns:a16="http://schemas.microsoft.com/office/drawing/2014/main" id="{50BB15CE-262B-EABA-7FB7-8C878365CED0}"/>
                  </a:ext>
                </a:extLst>
              </p:cNvPr>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5">
                <a:extLst>
                  <a:ext uri="{FF2B5EF4-FFF2-40B4-BE49-F238E27FC236}">
                    <a16:creationId xmlns:a16="http://schemas.microsoft.com/office/drawing/2014/main" id="{790940C2-F723-6183-6EB7-D10B2D125E72}"/>
                  </a:ext>
                </a:extLst>
              </p:cNvPr>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9" name="Google Shape;349;p25">
                <a:extLst>
                  <a:ext uri="{FF2B5EF4-FFF2-40B4-BE49-F238E27FC236}">
                    <a16:creationId xmlns:a16="http://schemas.microsoft.com/office/drawing/2014/main" id="{94B0B937-E532-DA48-3048-A859ECE622B4}"/>
                  </a:ext>
                </a:extLst>
              </p:cNvPr>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350" name="Google Shape;350;p25">
                <a:extLst>
                  <a:ext uri="{FF2B5EF4-FFF2-40B4-BE49-F238E27FC236}">
                    <a16:creationId xmlns:a16="http://schemas.microsoft.com/office/drawing/2014/main" id="{DBABC91E-1E00-1082-D548-D366B1BD9D70}"/>
                  </a:ext>
                </a:extLst>
              </p:cNvPr>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351" name="Google Shape;351;p25">
                <a:extLst>
                  <a:ext uri="{FF2B5EF4-FFF2-40B4-BE49-F238E27FC236}">
                    <a16:creationId xmlns:a16="http://schemas.microsoft.com/office/drawing/2014/main" id="{8D8CC7BA-56AC-6E1A-1D0A-46FAB95208B2}"/>
                  </a:ext>
                </a:extLst>
              </p:cNvPr>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2" name="Google Shape;352;p25">
              <a:extLst>
                <a:ext uri="{FF2B5EF4-FFF2-40B4-BE49-F238E27FC236}">
                  <a16:creationId xmlns:a16="http://schemas.microsoft.com/office/drawing/2014/main" id="{8D54C399-8205-77B0-BA6E-675D5FC8D2D0}"/>
                </a:ext>
              </a:extLst>
            </p:cNvPr>
            <p:cNvGrpSpPr/>
            <p:nvPr/>
          </p:nvGrpSpPr>
          <p:grpSpPr>
            <a:xfrm>
              <a:off x="457194" y="475494"/>
              <a:ext cx="953100" cy="953100"/>
              <a:chOff x="-2823056" y="475494"/>
              <a:chExt cx="953100" cy="953100"/>
            </a:xfrm>
          </p:grpSpPr>
          <p:sp>
            <p:nvSpPr>
              <p:cNvPr id="353" name="Google Shape;353;p25">
                <a:extLst>
                  <a:ext uri="{FF2B5EF4-FFF2-40B4-BE49-F238E27FC236}">
                    <a16:creationId xmlns:a16="http://schemas.microsoft.com/office/drawing/2014/main" id="{6600AD4E-B39B-51D9-1EEE-3E734B83BACB}"/>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4" name="Google Shape;354;p25">
                <a:extLst>
                  <a:ext uri="{FF2B5EF4-FFF2-40B4-BE49-F238E27FC236}">
                    <a16:creationId xmlns:a16="http://schemas.microsoft.com/office/drawing/2014/main" id="{419029D8-1175-964A-9AFE-32358A0DFC54}"/>
                  </a:ext>
                </a:extLst>
              </p:cNvPr>
              <p:cNvCxnSpPr>
                <a:stCxn id="353" idx="0"/>
                <a:endCxn id="353"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355" name="Google Shape;355;p25">
                <a:extLst>
                  <a:ext uri="{FF2B5EF4-FFF2-40B4-BE49-F238E27FC236}">
                    <a16:creationId xmlns:a16="http://schemas.microsoft.com/office/drawing/2014/main" id="{263820C6-1BDE-2340-886E-711FCC1C30E5}"/>
                  </a:ext>
                </a:extLst>
              </p:cNvPr>
              <p:cNvCxnSpPr>
                <a:stCxn id="353" idx="1"/>
                <a:endCxn id="353"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356" name="Google Shape;356;p25">
                <a:extLst>
                  <a:ext uri="{FF2B5EF4-FFF2-40B4-BE49-F238E27FC236}">
                    <a16:creationId xmlns:a16="http://schemas.microsoft.com/office/drawing/2014/main" id="{B4AE4ECB-1F5A-F9F7-7E0B-DF082C49D16C}"/>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7" name="Google Shape;357;p25">
                <a:extLst>
                  <a:ext uri="{FF2B5EF4-FFF2-40B4-BE49-F238E27FC236}">
                    <a16:creationId xmlns:a16="http://schemas.microsoft.com/office/drawing/2014/main" id="{5600B436-19B4-BF3D-3E8A-B5F716B9257D}"/>
                  </a:ext>
                </a:extLst>
              </p:cNvPr>
              <p:cNvCxnSpPr>
                <a:stCxn id="356" idx="1"/>
                <a:endCxn id="356"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358" name="Google Shape;358;p25">
                <a:extLst>
                  <a:ext uri="{FF2B5EF4-FFF2-40B4-BE49-F238E27FC236}">
                    <a16:creationId xmlns:a16="http://schemas.microsoft.com/office/drawing/2014/main" id="{9C35C5EE-2742-8A6D-FD6C-4E01F02AD9E3}"/>
                  </a:ext>
                </a:extLst>
              </p:cNvPr>
              <p:cNvCxnSpPr>
                <a:stCxn id="356"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nvGrpSpPr>
            <p:cNvPr id="359" name="Google Shape;359;p25">
              <a:extLst>
                <a:ext uri="{FF2B5EF4-FFF2-40B4-BE49-F238E27FC236}">
                  <a16:creationId xmlns:a16="http://schemas.microsoft.com/office/drawing/2014/main" id="{DDC22322-EC6D-224B-681B-1F21090EA8E7}"/>
                </a:ext>
              </a:extLst>
            </p:cNvPr>
            <p:cNvGrpSpPr/>
            <p:nvPr/>
          </p:nvGrpSpPr>
          <p:grpSpPr>
            <a:xfrm>
              <a:off x="21639569" y="15871844"/>
              <a:ext cx="953100" cy="953100"/>
              <a:chOff x="-2823056" y="475494"/>
              <a:chExt cx="953100" cy="953100"/>
            </a:xfrm>
          </p:grpSpPr>
          <p:sp>
            <p:nvSpPr>
              <p:cNvPr id="360" name="Google Shape;360;p25">
                <a:extLst>
                  <a:ext uri="{FF2B5EF4-FFF2-40B4-BE49-F238E27FC236}">
                    <a16:creationId xmlns:a16="http://schemas.microsoft.com/office/drawing/2014/main" id="{2CFA54A0-1BB3-C341-E1E1-5F69F2593CC6}"/>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1" name="Google Shape;361;p25">
                <a:extLst>
                  <a:ext uri="{FF2B5EF4-FFF2-40B4-BE49-F238E27FC236}">
                    <a16:creationId xmlns:a16="http://schemas.microsoft.com/office/drawing/2014/main" id="{DDF87E38-BA4A-8E15-1F5E-4879025FF73B}"/>
                  </a:ext>
                </a:extLst>
              </p:cNvPr>
              <p:cNvCxnSpPr>
                <a:stCxn id="360" idx="0"/>
                <a:endCxn id="360"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362" name="Google Shape;362;p25">
                <a:extLst>
                  <a:ext uri="{FF2B5EF4-FFF2-40B4-BE49-F238E27FC236}">
                    <a16:creationId xmlns:a16="http://schemas.microsoft.com/office/drawing/2014/main" id="{0895B43E-A439-3042-DBD5-48B6F090937E}"/>
                  </a:ext>
                </a:extLst>
              </p:cNvPr>
              <p:cNvCxnSpPr>
                <a:stCxn id="360" idx="1"/>
                <a:endCxn id="360"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363" name="Google Shape;363;p25">
                <a:extLst>
                  <a:ext uri="{FF2B5EF4-FFF2-40B4-BE49-F238E27FC236}">
                    <a16:creationId xmlns:a16="http://schemas.microsoft.com/office/drawing/2014/main" id="{D95D7B00-56BA-D516-0C80-4B62B03BA928}"/>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4" name="Google Shape;364;p25">
                <a:extLst>
                  <a:ext uri="{FF2B5EF4-FFF2-40B4-BE49-F238E27FC236}">
                    <a16:creationId xmlns:a16="http://schemas.microsoft.com/office/drawing/2014/main" id="{E72549C0-4ABD-D11B-6379-8CE4238EBE8A}"/>
                  </a:ext>
                </a:extLst>
              </p:cNvPr>
              <p:cNvCxnSpPr>
                <a:stCxn id="363" idx="1"/>
                <a:endCxn id="363"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365" name="Google Shape;365;p25">
                <a:extLst>
                  <a:ext uri="{FF2B5EF4-FFF2-40B4-BE49-F238E27FC236}">
                    <a16:creationId xmlns:a16="http://schemas.microsoft.com/office/drawing/2014/main" id="{248C4B32-F8A9-E2C2-9F2E-D31750BA0363}"/>
                  </a:ext>
                </a:extLst>
              </p:cNvPr>
              <p:cNvCxnSpPr>
                <a:stCxn id="363"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sp>
        <p:nvSpPr>
          <p:cNvPr id="3" name="TextBox 2">
            <a:extLst>
              <a:ext uri="{FF2B5EF4-FFF2-40B4-BE49-F238E27FC236}">
                <a16:creationId xmlns:a16="http://schemas.microsoft.com/office/drawing/2014/main" id="{2A803C8C-9AF4-F9BB-A60D-7C77D4648FD5}"/>
              </a:ext>
            </a:extLst>
          </p:cNvPr>
          <p:cNvSpPr txBox="1"/>
          <p:nvPr/>
        </p:nvSpPr>
        <p:spPr>
          <a:xfrm>
            <a:off x="2234699" y="3361601"/>
            <a:ext cx="9436076" cy="10556736"/>
          </a:xfrm>
          <a:prstGeom prst="rect">
            <a:avLst/>
          </a:prstGeom>
          <a:noFill/>
        </p:spPr>
        <p:txBody>
          <a:bodyPr wrap="square">
            <a:spAutoFit/>
          </a:bodyPr>
          <a:lstStyle/>
          <a:p>
            <a:endParaRPr lang="en-IN" sz="4000" dirty="0">
              <a:latin typeface="Calibri" panose="020F0502020204030204" pitchFamily="34" charset="0"/>
              <a:ea typeface="Calibri" panose="020F0502020204030204" pitchFamily="34" charset="0"/>
              <a:cs typeface="Calibri" panose="020F0502020204030204" pitchFamily="34" charset="0"/>
            </a:endParaRPr>
          </a:p>
          <a:p>
            <a:r>
              <a:rPr lang="en-IN" sz="4000" dirty="0">
                <a:latin typeface="Calibri" panose="020F0502020204030204" pitchFamily="34" charset="0"/>
                <a:ea typeface="Calibri" panose="020F0502020204030204" pitchFamily="34" charset="0"/>
                <a:cs typeface="Calibri" panose="020F0502020204030204" pitchFamily="34" charset="0"/>
              </a:rPr>
              <a:t>1. Indoor Environments:</a:t>
            </a:r>
          </a:p>
          <a:p>
            <a:r>
              <a:rPr lang="en-IN" sz="4000" dirty="0">
                <a:latin typeface="Calibri" panose="020F0502020204030204" pitchFamily="34" charset="0"/>
                <a:ea typeface="Calibri" panose="020F0502020204030204" pitchFamily="34" charset="0"/>
                <a:cs typeface="Calibri" panose="020F0502020204030204" pitchFamily="34" charset="0"/>
              </a:rPr>
              <a:t>   - Grid-based Coverage</a:t>
            </a:r>
          </a:p>
          <a:p>
            <a:r>
              <a:rPr lang="en-IN" sz="4000" dirty="0">
                <a:latin typeface="Calibri" panose="020F0502020204030204" pitchFamily="34" charset="0"/>
                <a:ea typeface="Calibri" panose="020F0502020204030204" pitchFamily="34" charset="0"/>
                <a:cs typeface="Calibri" panose="020F0502020204030204" pitchFamily="34" charset="0"/>
              </a:rPr>
              <a:t>   - Boustrophedon Coverage</a:t>
            </a:r>
          </a:p>
          <a:p>
            <a:r>
              <a:rPr lang="en-IN" sz="4000" dirty="0">
                <a:latin typeface="Calibri" panose="020F0502020204030204" pitchFamily="34" charset="0"/>
                <a:ea typeface="Calibri" panose="020F0502020204030204" pitchFamily="34" charset="0"/>
                <a:cs typeface="Calibri" panose="020F0502020204030204" pitchFamily="34" charset="0"/>
              </a:rPr>
              <a:t>   - Spanning Tree Coverage</a:t>
            </a:r>
          </a:p>
          <a:p>
            <a:r>
              <a:rPr lang="en-IN" sz="4000" dirty="0">
                <a:latin typeface="Calibri" panose="020F0502020204030204" pitchFamily="34" charset="0"/>
                <a:ea typeface="Calibri" panose="020F0502020204030204" pitchFamily="34" charset="0"/>
                <a:cs typeface="Calibri" panose="020F0502020204030204" pitchFamily="34" charset="0"/>
              </a:rPr>
              <a:t>   - Potential Field Method</a:t>
            </a:r>
          </a:p>
          <a:p>
            <a:endParaRPr lang="en-IN" sz="4000" dirty="0">
              <a:latin typeface="Calibri" panose="020F0502020204030204" pitchFamily="34" charset="0"/>
              <a:ea typeface="Calibri" panose="020F0502020204030204" pitchFamily="34" charset="0"/>
              <a:cs typeface="Calibri" panose="020F0502020204030204" pitchFamily="34" charset="0"/>
            </a:endParaRPr>
          </a:p>
          <a:p>
            <a:r>
              <a:rPr lang="en-IN" sz="4000" dirty="0">
                <a:latin typeface="Calibri" panose="020F0502020204030204" pitchFamily="34" charset="0"/>
                <a:ea typeface="Calibri" panose="020F0502020204030204" pitchFamily="34" charset="0"/>
                <a:cs typeface="Calibri" panose="020F0502020204030204" pitchFamily="34" charset="0"/>
              </a:rPr>
              <a:t>2. Outdoor Environments:</a:t>
            </a:r>
          </a:p>
          <a:p>
            <a:r>
              <a:rPr lang="en-IN" sz="4000" dirty="0">
                <a:latin typeface="Calibri" panose="020F0502020204030204" pitchFamily="34" charset="0"/>
                <a:ea typeface="Calibri" panose="020F0502020204030204" pitchFamily="34" charset="0"/>
                <a:cs typeface="Calibri" panose="020F0502020204030204" pitchFamily="34" charset="0"/>
              </a:rPr>
              <a:t>   - Voronoi Diagrams</a:t>
            </a:r>
          </a:p>
          <a:p>
            <a:r>
              <a:rPr lang="en-IN" sz="4000" dirty="0">
                <a:latin typeface="Calibri" panose="020F0502020204030204" pitchFamily="34" charset="0"/>
                <a:ea typeface="Calibri" panose="020F0502020204030204" pitchFamily="34" charset="0"/>
                <a:cs typeface="Calibri" panose="020F0502020204030204" pitchFamily="34" charset="0"/>
              </a:rPr>
              <a:t>   - Artificial Potential Fields</a:t>
            </a:r>
          </a:p>
          <a:p>
            <a:r>
              <a:rPr lang="en-IN" sz="4000" dirty="0">
                <a:latin typeface="Calibri" panose="020F0502020204030204" pitchFamily="34" charset="0"/>
                <a:ea typeface="Calibri" panose="020F0502020204030204" pitchFamily="34" charset="0"/>
                <a:cs typeface="Calibri" panose="020F0502020204030204" pitchFamily="34" charset="0"/>
              </a:rPr>
              <a:t>   - Randomized Coverage</a:t>
            </a:r>
          </a:p>
          <a:p>
            <a:r>
              <a:rPr lang="en-IN" sz="4000" dirty="0">
                <a:latin typeface="Calibri" panose="020F0502020204030204" pitchFamily="34" charset="0"/>
                <a:ea typeface="Calibri" panose="020F0502020204030204" pitchFamily="34" charset="0"/>
                <a:cs typeface="Calibri" panose="020F0502020204030204" pitchFamily="34" charset="0"/>
              </a:rPr>
              <a:t>   - Spiral Coverage</a:t>
            </a:r>
          </a:p>
          <a:p>
            <a:endParaRPr lang="en-IN" sz="4000" dirty="0">
              <a:latin typeface="Calibri" panose="020F0502020204030204" pitchFamily="34" charset="0"/>
              <a:ea typeface="Calibri" panose="020F0502020204030204" pitchFamily="34" charset="0"/>
              <a:cs typeface="Calibri" panose="020F0502020204030204" pitchFamily="34" charset="0"/>
            </a:endParaRPr>
          </a:p>
          <a:p>
            <a:r>
              <a:rPr lang="en-IN" sz="4000" dirty="0">
                <a:latin typeface="Calibri" panose="020F0502020204030204" pitchFamily="34" charset="0"/>
                <a:ea typeface="Calibri" panose="020F0502020204030204" pitchFamily="34" charset="0"/>
                <a:cs typeface="Calibri" panose="020F0502020204030204" pitchFamily="34" charset="0"/>
              </a:rPr>
              <a:t>3. Dynamic Environments:</a:t>
            </a:r>
          </a:p>
          <a:p>
            <a:r>
              <a:rPr lang="en-IN" sz="4000" dirty="0">
                <a:latin typeface="Calibri" panose="020F0502020204030204" pitchFamily="34" charset="0"/>
                <a:ea typeface="Calibri" panose="020F0502020204030204" pitchFamily="34" charset="0"/>
                <a:cs typeface="Calibri" panose="020F0502020204030204" pitchFamily="34" charset="0"/>
              </a:rPr>
              <a:t>   - Reactive Path Planning</a:t>
            </a:r>
          </a:p>
          <a:p>
            <a:r>
              <a:rPr lang="en-IN" sz="4000" dirty="0">
                <a:latin typeface="Calibri" panose="020F0502020204030204" pitchFamily="34" charset="0"/>
                <a:ea typeface="Calibri" panose="020F0502020204030204" pitchFamily="34" charset="0"/>
                <a:cs typeface="Calibri" panose="020F0502020204030204" pitchFamily="34" charset="0"/>
              </a:rPr>
              <a:t>   - Predictive </a:t>
            </a:r>
            <a:r>
              <a:rPr lang="en-IN" sz="4000" dirty="0" err="1">
                <a:latin typeface="Calibri" panose="020F0502020204030204" pitchFamily="34" charset="0"/>
                <a:ea typeface="Calibri" panose="020F0502020204030204" pitchFamily="34" charset="0"/>
                <a:cs typeface="Calibri" panose="020F0502020204030204" pitchFamily="34" charset="0"/>
              </a:rPr>
              <a:t>Modeling</a:t>
            </a:r>
            <a:endParaRPr lang="en-IN" sz="4000" dirty="0">
              <a:latin typeface="Calibri" panose="020F0502020204030204" pitchFamily="34" charset="0"/>
              <a:ea typeface="Calibri" panose="020F0502020204030204" pitchFamily="34" charset="0"/>
              <a:cs typeface="Calibri" panose="020F0502020204030204" pitchFamily="34" charset="0"/>
            </a:endParaRPr>
          </a:p>
          <a:p>
            <a:r>
              <a:rPr lang="en-IN" sz="4000" dirty="0">
                <a:latin typeface="Calibri" panose="020F0502020204030204" pitchFamily="34" charset="0"/>
                <a:ea typeface="Calibri" panose="020F0502020204030204" pitchFamily="34" charset="0"/>
                <a:cs typeface="Calibri" panose="020F0502020204030204" pitchFamily="34" charset="0"/>
              </a:rPr>
              <a:t>   - Decentralized Multi-agent Systems</a:t>
            </a:r>
          </a:p>
        </p:txBody>
      </p:sp>
      <p:sp>
        <p:nvSpPr>
          <p:cNvPr id="2" name="TextBox 1">
            <a:extLst>
              <a:ext uri="{FF2B5EF4-FFF2-40B4-BE49-F238E27FC236}">
                <a16:creationId xmlns:a16="http://schemas.microsoft.com/office/drawing/2014/main" id="{76FB0950-0090-A6F5-D4F3-97566C863C06}"/>
              </a:ext>
            </a:extLst>
          </p:cNvPr>
          <p:cNvSpPr txBox="1"/>
          <p:nvPr/>
        </p:nvSpPr>
        <p:spPr>
          <a:xfrm>
            <a:off x="11519694" y="3361601"/>
            <a:ext cx="7324147" cy="7478970"/>
          </a:xfrm>
          <a:prstGeom prst="rect">
            <a:avLst/>
          </a:prstGeom>
          <a:noFill/>
        </p:spPr>
        <p:txBody>
          <a:bodyPr wrap="square">
            <a:spAutoFit/>
          </a:bodyPr>
          <a:lstStyle/>
          <a:p>
            <a:endParaRPr lang="en-IN" sz="4000" dirty="0">
              <a:latin typeface="Calibri" panose="020F0502020204030204" pitchFamily="34" charset="0"/>
              <a:ea typeface="Calibri" panose="020F0502020204030204" pitchFamily="34" charset="0"/>
              <a:cs typeface="Calibri" panose="020F0502020204030204" pitchFamily="34" charset="0"/>
            </a:endParaRPr>
          </a:p>
          <a:p>
            <a:r>
              <a:rPr lang="en-IN" sz="4000" dirty="0">
                <a:latin typeface="Calibri" panose="020F0502020204030204" pitchFamily="34" charset="0"/>
                <a:ea typeface="Calibri" panose="020F0502020204030204" pitchFamily="34" charset="0"/>
                <a:cs typeface="Calibri" panose="020F0502020204030204" pitchFamily="34" charset="0"/>
              </a:rPr>
              <a:t>4. Aerial Environments:</a:t>
            </a:r>
          </a:p>
          <a:p>
            <a:r>
              <a:rPr lang="en-IN" sz="4000" dirty="0">
                <a:latin typeface="Calibri" panose="020F0502020204030204" pitchFamily="34" charset="0"/>
                <a:ea typeface="Calibri" panose="020F0502020204030204" pitchFamily="34" charset="0"/>
                <a:cs typeface="Calibri" panose="020F0502020204030204" pitchFamily="34" charset="0"/>
              </a:rPr>
              <a:t>   - </a:t>
            </a:r>
            <a:r>
              <a:rPr lang="en-IN" sz="4000" dirty="0" err="1">
                <a:latin typeface="Calibri" panose="020F0502020204030204" pitchFamily="34" charset="0"/>
                <a:ea typeface="Calibri" panose="020F0502020204030204" pitchFamily="34" charset="0"/>
                <a:cs typeface="Calibri" panose="020F0502020204030204" pitchFamily="34" charset="0"/>
              </a:rPr>
              <a:t>Dubins</a:t>
            </a:r>
            <a:r>
              <a:rPr lang="en-IN" sz="4000" dirty="0">
                <a:latin typeface="Calibri" panose="020F0502020204030204" pitchFamily="34" charset="0"/>
                <a:ea typeface="Calibri" panose="020F0502020204030204" pitchFamily="34" charset="0"/>
                <a:cs typeface="Calibri" panose="020F0502020204030204" pitchFamily="34" charset="0"/>
              </a:rPr>
              <a:t> Paths</a:t>
            </a:r>
          </a:p>
          <a:p>
            <a:r>
              <a:rPr lang="en-IN" sz="4000" dirty="0">
                <a:latin typeface="Calibri" panose="020F0502020204030204" pitchFamily="34" charset="0"/>
                <a:ea typeface="Calibri" panose="020F0502020204030204" pitchFamily="34" charset="0"/>
                <a:cs typeface="Calibri" panose="020F0502020204030204" pitchFamily="34" charset="0"/>
              </a:rPr>
              <a:t>   - A* with Altitude</a:t>
            </a:r>
          </a:p>
          <a:p>
            <a:r>
              <a:rPr lang="en-IN" sz="4000" dirty="0">
                <a:latin typeface="Calibri" panose="020F0502020204030204" pitchFamily="34" charset="0"/>
                <a:ea typeface="Calibri" panose="020F0502020204030204" pitchFamily="34" charset="0"/>
                <a:cs typeface="Calibri" panose="020F0502020204030204" pitchFamily="34" charset="0"/>
              </a:rPr>
              <a:t>   - Energy-based Planning</a:t>
            </a:r>
          </a:p>
          <a:p>
            <a:r>
              <a:rPr lang="en-IN" sz="4000" dirty="0">
                <a:latin typeface="Calibri" panose="020F0502020204030204" pitchFamily="34" charset="0"/>
                <a:ea typeface="Calibri" panose="020F0502020204030204" pitchFamily="34" charset="0"/>
                <a:cs typeface="Calibri" panose="020F0502020204030204" pitchFamily="34" charset="0"/>
              </a:rPr>
              <a:t>   - Visibility Graphs</a:t>
            </a:r>
          </a:p>
          <a:p>
            <a:endParaRPr lang="en-IN" sz="4000" dirty="0">
              <a:latin typeface="Calibri" panose="020F0502020204030204" pitchFamily="34" charset="0"/>
              <a:ea typeface="Calibri" panose="020F0502020204030204" pitchFamily="34" charset="0"/>
              <a:cs typeface="Calibri" panose="020F0502020204030204" pitchFamily="34" charset="0"/>
            </a:endParaRPr>
          </a:p>
          <a:p>
            <a:r>
              <a:rPr lang="en-IN" sz="4000" dirty="0">
                <a:latin typeface="Calibri" panose="020F0502020204030204" pitchFamily="34" charset="0"/>
                <a:ea typeface="Calibri" panose="020F0502020204030204" pitchFamily="34" charset="0"/>
                <a:cs typeface="Calibri" panose="020F0502020204030204" pitchFamily="34" charset="0"/>
              </a:rPr>
              <a:t>5. Underwater Environments:</a:t>
            </a:r>
          </a:p>
          <a:p>
            <a:r>
              <a:rPr lang="en-IN" sz="4000" dirty="0">
                <a:latin typeface="Calibri" panose="020F0502020204030204" pitchFamily="34" charset="0"/>
                <a:ea typeface="Calibri" panose="020F0502020204030204" pitchFamily="34" charset="0"/>
                <a:cs typeface="Calibri" panose="020F0502020204030204" pitchFamily="34" charset="0"/>
              </a:rPr>
              <a:t>   - Hydrodynamic Models</a:t>
            </a:r>
          </a:p>
          <a:p>
            <a:r>
              <a:rPr lang="en-IN" sz="4000" dirty="0">
                <a:latin typeface="Calibri" panose="020F0502020204030204" pitchFamily="34" charset="0"/>
                <a:ea typeface="Calibri" panose="020F0502020204030204" pitchFamily="34" charset="0"/>
                <a:cs typeface="Calibri" panose="020F0502020204030204" pitchFamily="34" charset="0"/>
              </a:rPr>
              <a:t>   - Buoyancy and Depth Control</a:t>
            </a:r>
          </a:p>
          <a:p>
            <a:r>
              <a:rPr lang="en-IN" sz="4000" dirty="0">
                <a:latin typeface="Calibri" panose="020F0502020204030204" pitchFamily="34" charset="0"/>
                <a:ea typeface="Calibri" panose="020F0502020204030204" pitchFamily="34" charset="0"/>
                <a:cs typeface="Calibri" panose="020F0502020204030204" pitchFamily="34" charset="0"/>
              </a:rPr>
              <a:t>   - Spiral Patterns</a:t>
            </a:r>
          </a:p>
          <a:p>
            <a:r>
              <a:rPr lang="en-IN" sz="4000" dirty="0">
                <a:latin typeface="Calibri" panose="020F0502020204030204" pitchFamily="34" charset="0"/>
                <a:ea typeface="Calibri" panose="020F0502020204030204" pitchFamily="34" charset="0"/>
                <a:cs typeface="Calibri" panose="020F0502020204030204" pitchFamily="34" charset="0"/>
              </a:rPr>
              <a:t>   - Sonar-based Navigation</a:t>
            </a:r>
          </a:p>
        </p:txBody>
      </p:sp>
      <p:sp>
        <p:nvSpPr>
          <p:cNvPr id="4" name="TextBox 3">
            <a:extLst>
              <a:ext uri="{FF2B5EF4-FFF2-40B4-BE49-F238E27FC236}">
                <a16:creationId xmlns:a16="http://schemas.microsoft.com/office/drawing/2014/main" id="{C27EBD96-4309-BD9B-A3EB-932E1A0F00CD}"/>
              </a:ext>
            </a:extLst>
          </p:cNvPr>
          <p:cNvSpPr txBox="1"/>
          <p:nvPr/>
        </p:nvSpPr>
        <p:spPr>
          <a:xfrm>
            <a:off x="2234699" y="1555989"/>
            <a:ext cx="14185294" cy="1015663"/>
          </a:xfrm>
          <a:prstGeom prst="rect">
            <a:avLst/>
          </a:prstGeom>
          <a:noFill/>
        </p:spPr>
        <p:txBody>
          <a:bodyPr wrap="square" rtlCol="0">
            <a:spAutoFit/>
          </a:bodyPr>
          <a:lstStyle/>
          <a:p>
            <a:r>
              <a:rPr lang="en-US" sz="6000" b="1" dirty="0"/>
              <a:t>Algorithms for Different </a:t>
            </a:r>
            <a:r>
              <a:rPr lang="en-US" sz="6000" b="1" dirty="0" err="1"/>
              <a:t>Envirnoment</a:t>
            </a:r>
            <a:endParaRPr lang="en-US" sz="6000" b="1" dirty="0"/>
          </a:p>
        </p:txBody>
      </p:sp>
    </p:spTree>
    <p:extLst>
      <p:ext uri="{BB962C8B-B14F-4D97-AF65-F5344CB8AC3E}">
        <p14:creationId xmlns:p14="http://schemas.microsoft.com/office/powerpoint/2010/main" val="152296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A6FF1AC-772F-A6B2-7D4B-8B66773A70B1}"/>
            </a:ext>
          </a:extLst>
        </p:cNvPr>
        <p:cNvGrpSpPr/>
        <p:nvPr/>
      </p:nvGrpSpPr>
      <p:grpSpPr>
        <a:xfrm>
          <a:off x="0" y="0"/>
          <a:ext cx="0" cy="0"/>
          <a:chOff x="0" y="0"/>
          <a:chExt cx="0" cy="0"/>
        </a:xfrm>
      </p:grpSpPr>
      <p:grpSp>
        <p:nvGrpSpPr>
          <p:cNvPr id="157" name="Google Shape;157;p19">
            <a:extLst>
              <a:ext uri="{FF2B5EF4-FFF2-40B4-BE49-F238E27FC236}">
                <a16:creationId xmlns:a16="http://schemas.microsoft.com/office/drawing/2014/main" id="{D740AFCD-C5D6-CFCA-1617-642C436AD0D8}"/>
              </a:ext>
            </a:extLst>
          </p:cNvPr>
          <p:cNvGrpSpPr/>
          <p:nvPr/>
        </p:nvGrpSpPr>
        <p:grpSpPr>
          <a:xfrm flipH="1">
            <a:off x="-1" y="347966"/>
            <a:ext cx="22648985" cy="16378543"/>
            <a:chOff x="450963" y="475494"/>
            <a:chExt cx="22141706" cy="16378542"/>
          </a:xfrm>
        </p:grpSpPr>
        <p:grpSp>
          <p:nvGrpSpPr>
            <p:cNvPr id="158" name="Google Shape;158;p19">
              <a:extLst>
                <a:ext uri="{FF2B5EF4-FFF2-40B4-BE49-F238E27FC236}">
                  <a16:creationId xmlns:a16="http://schemas.microsoft.com/office/drawing/2014/main" id="{6CFA5DD0-9CD5-46FB-15BE-9C045270BEFF}"/>
                </a:ext>
              </a:extLst>
            </p:cNvPr>
            <p:cNvGrpSpPr/>
            <p:nvPr/>
          </p:nvGrpSpPr>
          <p:grpSpPr>
            <a:xfrm>
              <a:off x="450963" y="475511"/>
              <a:ext cx="22125550" cy="16378525"/>
              <a:chOff x="450963" y="475511"/>
              <a:chExt cx="22125550" cy="16378525"/>
            </a:xfrm>
          </p:grpSpPr>
          <p:sp>
            <p:nvSpPr>
              <p:cNvPr id="159" name="Google Shape;159;p19">
                <a:extLst>
                  <a:ext uri="{FF2B5EF4-FFF2-40B4-BE49-F238E27FC236}">
                    <a16:creationId xmlns:a16="http://schemas.microsoft.com/office/drawing/2014/main" id="{A8864051-87E4-48CD-3639-44A431710CEA}"/>
                  </a:ext>
                </a:extLst>
              </p:cNvPr>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a:extLst>
                  <a:ext uri="{FF2B5EF4-FFF2-40B4-BE49-F238E27FC236}">
                    <a16:creationId xmlns:a16="http://schemas.microsoft.com/office/drawing/2014/main" id="{C39DC856-9FD7-1B7B-7462-D7595D1F3CA5}"/>
                  </a:ext>
                </a:extLst>
              </p:cNvPr>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1" name="Google Shape;161;p19">
                <a:extLst>
                  <a:ext uri="{FF2B5EF4-FFF2-40B4-BE49-F238E27FC236}">
                    <a16:creationId xmlns:a16="http://schemas.microsoft.com/office/drawing/2014/main" id="{2A8CAB22-1E7C-2871-759A-FA42033E1210}"/>
                  </a:ext>
                </a:extLst>
              </p:cNvPr>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162" name="Google Shape;162;p19">
                <a:extLst>
                  <a:ext uri="{FF2B5EF4-FFF2-40B4-BE49-F238E27FC236}">
                    <a16:creationId xmlns:a16="http://schemas.microsoft.com/office/drawing/2014/main" id="{BE6E3C48-6010-D8FE-1104-2F86021B41FE}"/>
                  </a:ext>
                </a:extLst>
              </p:cNvPr>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163" name="Google Shape;163;p19">
                <a:extLst>
                  <a:ext uri="{FF2B5EF4-FFF2-40B4-BE49-F238E27FC236}">
                    <a16:creationId xmlns:a16="http://schemas.microsoft.com/office/drawing/2014/main" id="{1B296B71-74E8-953A-164E-9CD736777327}"/>
                  </a:ext>
                </a:extLst>
              </p:cNvPr>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19">
              <a:extLst>
                <a:ext uri="{FF2B5EF4-FFF2-40B4-BE49-F238E27FC236}">
                  <a16:creationId xmlns:a16="http://schemas.microsoft.com/office/drawing/2014/main" id="{82EC2CA1-14CF-F8D8-6341-D4D99C340304}"/>
                </a:ext>
              </a:extLst>
            </p:cNvPr>
            <p:cNvGrpSpPr/>
            <p:nvPr/>
          </p:nvGrpSpPr>
          <p:grpSpPr>
            <a:xfrm>
              <a:off x="457194" y="475494"/>
              <a:ext cx="953100" cy="953100"/>
              <a:chOff x="-2823056" y="475494"/>
              <a:chExt cx="953100" cy="953100"/>
            </a:xfrm>
          </p:grpSpPr>
          <p:sp>
            <p:nvSpPr>
              <p:cNvPr id="165" name="Google Shape;165;p19">
                <a:extLst>
                  <a:ext uri="{FF2B5EF4-FFF2-40B4-BE49-F238E27FC236}">
                    <a16:creationId xmlns:a16="http://schemas.microsoft.com/office/drawing/2014/main" id="{417011C3-6DF5-8493-4DBF-0E9AECD2FD7C}"/>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 name="Google Shape;166;p19">
                <a:extLst>
                  <a:ext uri="{FF2B5EF4-FFF2-40B4-BE49-F238E27FC236}">
                    <a16:creationId xmlns:a16="http://schemas.microsoft.com/office/drawing/2014/main" id="{64D4802A-48F9-FFA0-3BAD-6307AF5D461B}"/>
                  </a:ext>
                </a:extLst>
              </p:cNvPr>
              <p:cNvCxnSpPr>
                <a:stCxn id="165" idx="0"/>
                <a:endCxn id="165"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167" name="Google Shape;167;p19">
                <a:extLst>
                  <a:ext uri="{FF2B5EF4-FFF2-40B4-BE49-F238E27FC236}">
                    <a16:creationId xmlns:a16="http://schemas.microsoft.com/office/drawing/2014/main" id="{56EA134F-EF67-4913-6E03-08488A784245}"/>
                  </a:ext>
                </a:extLst>
              </p:cNvPr>
              <p:cNvCxnSpPr>
                <a:stCxn id="165" idx="1"/>
                <a:endCxn id="165"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168" name="Google Shape;168;p19">
                <a:extLst>
                  <a:ext uri="{FF2B5EF4-FFF2-40B4-BE49-F238E27FC236}">
                    <a16:creationId xmlns:a16="http://schemas.microsoft.com/office/drawing/2014/main" id="{BFEDCA43-03E8-69ED-3273-948DFC43E61B}"/>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9" name="Google Shape;169;p19">
                <a:extLst>
                  <a:ext uri="{FF2B5EF4-FFF2-40B4-BE49-F238E27FC236}">
                    <a16:creationId xmlns:a16="http://schemas.microsoft.com/office/drawing/2014/main" id="{3088655D-A065-73D2-70CA-C77AE8690A06}"/>
                  </a:ext>
                </a:extLst>
              </p:cNvPr>
              <p:cNvCxnSpPr>
                <a:stCxn id="168" idx="1"/>
                <a:endCxn id="168"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170" name="Google Shape;170;p19">
                <a:extLst>
                  <a:ext uri="{FF2B5EF4-FFF2-40B4-BE49-F238E27FC236}">
                    <a16:creationId xmlns:a16="http://schemas.microsoft.com/office/drawing/2014/main" id="{AB6B7178-B766-F276-616A-21DA12CB8D6B}"/>
                  </a:ext>
                </a:extLst>
              </p:cNvPr>
              <p:cNvCxnSpPr>
                <a:stCxn id="168"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nvGrpSpPr>
            <p:cNvPr id="171" name="Google Shape;171;p19">
              <a:extLst>
                <a:ext uri="{FF2B5EF4-FFF2-40B4-BE49-F238E27FC236}">
                  <a16:creationId xmlns:a16="http://schemas.microsoft.com/office/drawing/2014/main" id="{B5FE2E32-816C-BF6C-DAB4-925C6B9D3A7C}"/>
                </a:ext>
              </a:extLst>
            </p:cNvPr>
            <p:cNvGrpSpPr/>
            <p:nvPr/>
          </p:nvGrpSpPr>
          <p:grpSpPr>
            <a:xfrm>
              <a:off x="21639569" y="15871844"/>
              <a:ext cx="953100" cy="953100"/>
              <a:chOff x="-2823056" y="475494"/>
              <a:chExt cx="953100" cy="953100"/>
            </a:xfrm>
          </p:grpSpPr>
          <p:sp>
            <p:nvSpPr>
              <p:cNvPr id="172" name="Google Shape;172;p19">
                <a:extLst>
                  <a:ext uri="{FF2B5EF4-FFF2-40B4-BE49-F238E27FC236}">
                    <a16:creationId xmlns:a16="http://schemas.microsoft.com/office/drawing/2014/main" id="{2F600B2B-E733-A884-7DFF-1FF58D6460AB}"/>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3" name="Google Shape;173;p19">
                <a:extLst>
                  <a:ext uri="{FF2B5EF4-FFF2-40B4-BE49-F238E27FC236}">
                    <a16:creationId xmlns:a16="http://schemas.microsoft.com/office/drawing/2014/main" id="{B8186383-D5FE-28FF-1343-7873EE65A6E3}"/>
                  </a:ext>
                </a:extLst>
              </p:cNvPr>
              <p:cNvCxnSpPr>
                <a:stCxn id="172" idx="0"/>
                <a:endCxn id="172"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174" name="Google Shape;174;p19">
                <a:extLst>
                  <a:ext uri="{FF2B5EF4-FFF2-40B4-BE49-F238E27FC236}">
                    <a16:creationId xmlns:a16="http://schemas.microsoft.com/office/drawing/2014/main" id="{9D048C31-27E5-8BC9-EA28-A9497C7CF514}"/>
                  </a:ext>
                </a:extLst>
              </p:cNvPr>
              <p:cNvCxnSpPr>
                <a:stCxn id="172" idx="1"/>
                <a:endCxn id="172"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175" name="Google Shape;175;p19">
                <a:extLst>
                  <a:ext uri="{FF2B5EF4-FFF2-40B4-BE49-F238E27FC236}">
                    <a16:creationId xmlns:a16="http://schemas.microsoft.com/office/drawing/2014/main" id="{6BD1A185-1D04-59FA-034D-E1E7C46E24DE}"/>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6" name="Google Shape;176;p19">
                <a:extLst>
                  <a:ext uri="{FF2B5EF4-FFF2-40B4-BE49-F238E27FC236}">
                    <a16:creationId xmlns:a16="http://schemas.microsoft.com/office/drawing/2014/main" id="{CCE9BA8C-2D1E-9D66-5827-331746C74B73}"/>
                  </a:ext>
                </a:extLst>
              </p:cNvPr>
              <p:cNvCxnSpPr>
                <a:stCxn id="175" idx="1"/>
                <a:endCxn id="175"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177" name="Google Shape;177;p19">
                <a:extLst>
                  <a:ext uri="{FF2B5EF4-FFF2-40B4-BE49-F238E27FC236}">
                    <a16:creationId xmlns:a16="http://schemas.microsoft.com/office/drawing/2014/main" id="{4868C3CE-2FBE-F352-44C0-7F8D4B95E55B}"/>
                  </a:ext>
                </a:extLst>
              </p:cNvPr>
              <p:cNvCxnSpPr>
                <a:stCxn id="175"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sp>
        <p:nvSpPr>
          <p:cNvPr id="178" name="Google Shape;178;p19">
            <a:extLst>
              <a:ext uri="{FF2B5EF4-FFF2-40B4-BE49-F238E27FC236}">
                <a16:creationId xmlns:a16="http://schemas.microsoft.com/office/drawing/2014/main" id="{72C91A55-A898-3C9A-3457-69E4523B1EBF}"/>
              </a:ext>
            </a:extLst>
          </p:cNvPr>
          <p:cNvSpPr txBox="1">
            <a:spLocks noGrp="1"/>
          </p:cNvSpPr>
          <p:nvPr>
            <p:ph type="title"/>
          </p:nvPr>
        </p:nvSpPr>
        <p:spPr>
          <a:xfrm>
            <a:off x="1165045" y="618941"/>
            <a:ext cx="20238900" cy="1626600"/>
          </a:xfrm>
          <a:prstGeom prst="rect">
            <a:avLst/>
          </a:prstGeom>
          <a:noFill/>
          <a:ln>
            <a:noFill/>
          </a:ln>
        </p:spPr>
        <p:txBody>
          <a:bodyPr spcFirstLastPara="1" wrap="square" lIns="255950" tIns="255950" rIns="255950" bIns="255950" anchor="t" anchorCtr="0">
            <a:noAutofit/>
          </a:bodyPr>
          <a:lstStyle/>
          <a:p>
            <a:pPr marL="0" lvl="0" indent="0" algn="ctr" rtl="0">
              <a:lnSpc>
                <a:spcPct val="115000"/>
              </a:lnSpc>
              <a:spcBef>
                <a:spcPts val="0"/>
              </a:spcBef>
              <a:spcAft>
                <a:spcPts val="0"/>
              </a:spcAft>
              <a:buSzPts val="7800"/>
              <a:buNone/>
            </a:pPr>
            <a:r>
              <a:rPr lang="en-US" dirty="0">
                <a:solidFill>
                  <a:schemeClr val="dk2"/>
                </a:solidFill>
                <a:latin typeface="Arial"/>
                <a:ea typeface="Arial"/>
                <a:cs typeface="Arial"/>
                <a:sym typeface="Arial"/>
              </a:rPr>
              <a:t>Comparison of Algorithms</a:t>
            </a:r>
            <a:endParaRPr dirty="0">
              <a:solidFill>
                <a:schemeClr val="dk2"/>
              </a:solidFill>
              <a:latin typeface="Arial"/>
              <a:ea typeface="Arial"/>
              <a:cs typeface="Arial"/>
              <a:sym typeface="Arial"/>
            </a:endParaRPr>
          </a:p>
        </p:txBody>
      </p:sp>
      <p:pic>
        <p:nvPicPr>
          <p:cNvPr id="3" name="Picture 2">
            <a:extLst>
              <a:ext uri="{FF2B5EF4-FFF2-40B4-BE49-F238E27FC236}">
                <a16:creationId xmlns:a16="http://schemas.microsoft.com/office/drawing/2014/main" id="{44F20192-E1C0-CB0D-DF1C-39068298C64A}"/>
              </a:ext>
            </a:extLst>
          </p:cNvPr>
          <p:cNvPicPr>
            <a:picLocks noChangeAspect="1"/>
          </p:cNvPicPr>
          <p:nvPr/>
        </p:nvPicPr>
        <p:blipFill>
          <a:blip r:embed="rId3"/>
          <a:stretch>
            <a:fillRect/>
          </a:stretch>
        </p:blipFill>
        <p:spPr>
          <a:xfrm>
            <a:off x="1301940" y="3596640"/>
            <a:ext cx="20255628" cy="9875520"/>
          </a:xfrm>
          <a:prstGeom prst="rect">
            <a:avLst/>
          </a:prstGeom>
        </p:spPr>
      </p:pic>
    </p:spTree>
    <p:extLst>
      <p:ext uri="{BB962C8B-B14F-4D97-AF65-F5344CB8AC3E}">
        <p14:creationId xmlns:p14="http://schemas.microsoft.com/office/powerpoint/2010/main" val="411296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7C1625EF-6EFA-FF65-56F6-F1CD19471331}"/>
            </a:ext>
          </a:extLst>
        </p:cNvPr>
        <p:cNvGrpSpPr/>
        <p:nvPr/>
      </p:nvGrpSpPr>
      <p:grpSpPr>
        <a:xfrm>
          <a:off x="0" y="0"/>
          <a:ext cx="0" cy="0"/>
          <a:chOff x="0" y="0"/>
          <a:chExt cx="0" cy="0"/>
        </a:xfrm>
      </p:grpSpPr>
      <p:grpSp>
        <p:nvGrpSpPr>
          <p:cNvPr id="157" name="Google Shape;157;p19">
            <a:extLst>
              <a:ext uri="{FF2B5EF4-FFF2-40B4-BE49-F238E27FC236}">
                <a16:creationId xmlns:a16="http://schemas.microsoft.com/office/drawing/2014/main" id="{ECA01FCC-EAAE-5759-75FD-1EB25A8BECC7}"/>
              </a:ext>
            </a:extLst>
          </p:cNvPr>
          <p:cNvGrpSpPr/>
          <p:nvPr/>
        </p:nvGrpSpPr>
        <p:grpSpPr>
          <a:xfrm flipH="1">
            <a:off x="-1" y="347966"/>
            <a:ext cx="22648985" cy="16378543"/>
            <a:chOff x="450963" y="475494"/>
            <a:chExt cx="22141706" cy="16378542"/>
          </a:xfrm>
        </p:grpSpPr>
        <p:grpSp>
          <p:nvGrpSpPr>
            <p:cNvPr id="158" name="Google Shape;158;p19">
              <a:extLst>
                <a:ext uri="{FF2B5EF4-FFF2-40B4-BE49-F238E27FC236}">
                  <a16:creationId xmlns:a16="http://schemas.microsoft.com/office/drawing/2014/main" id="{3F72578D-C7D7-1C54-B4E9-4CBA84522E6B}"/>
                </a:ext>
              </a:extLst>
            </p:cNvPr>
            <p:cNvGrpSpPr/>
            <p:nvPr/>
          </p:nvGrpSpPr>
          <p:grpSpPr>
            <a:xfrm>
              <a:off x="450963" y="475511"/>
              <a:ext cx="22125550" cy="16378525"/>
              <a:chOff x="450963" y="475511"/>
              <a:chExt cx="22125550" cy="16378525"/>
            </a:xfrm>
          </p:grpSpPr>
          <p:sp>
            <p:nvSpPr>
              <p:cNvPr id="159" name="Google Shape;159;p19">
                <a:extLst>
                  <a:ext uri="{FF2B5EF4-FFF2-40B4-BE49-F238E27FC236}">
                    <a16:creationId xmlns:a16="http://schemas.microsoft.com/office/drawing/2014/main" id="{B8F0118A-AFAF-176A-D518-651885164EF4}"/>
                  </a:ext>
                </a:extLst>
              </p:cNvPr>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a:extLst>
                  <a:ext uri="{FF2B5EF4-FFF2-40B4-BE49-F238E27FC236}">
                    <a16:creationId xmlns:a16="http://schemas.microsoft.com/office/drawing/2014/main" id="{85D7321D-620D-4705-6865-FCBDE053C902}"/>
                  </a:ext>
                </a:extLst>
              </p:cNvPr>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1" name="Google Shape;161;p19">
                <a:extLst>
                  <a:ext uri="{FF2B5EF4-FFF2-40B4-BE49-F238E27FC236}">
                    <a16:creationId xmlns:a16="http://schemas.microsoft.com/office/drawing/2014/main" id="{BE2874AD-1ADA-28F3-D467-A7D89F3864FF}"/>
                  </a:ext>
                </a:extLst>
              </p:cNvPr>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162" name="Google Shape;162;p19">
                <a:extLst>
                  <a:ext uri="{FF2B5EF4-FFF2-40B4-BE49-F238E27FC236}">
                    <a16:creationId xmlns:a16="http://schemas.microsoft.com/office/drawing/2014/main" id="{67DDAD4B-2AE8-CD92-4294-675E48F6796C}"/>
                  </a:ext>
                </a:extLst>
              </p:cNvPr>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163" name="Google Shape;163;p19">
                <a:extLst>
                  <a:ext uri="{FF2B5EF4-FFF2-40B4-BE49-F238E27FC236}">
                    <a16:creationId xmlns:a16="http://schemas.microsoft.com/office/drawing/2014/main" id="{D9368B6B-E695-727A-0FF3-896113B8FAD1}"/>
                  </a:ext>
                </a:extLst>
              </p:cNvPr>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19">
              <a:extLst>
                <a:ext uri="{FF2B5EF4-FFF2-40B4-BE49-F238E27FC236}">
                  <a16:creationId xmlns:a16="http://schemas.microsoft.com/office/drawing/2014/main" id="{BE72A30A-1C96-5CF3-6C2E-CC0152EF89FF}"/>
                </a:ext>
              </a:extLst>
            </p:cNvPr>
            <p:cNvGrpSpPr/>
            <p:nvPr/>
          </p:nvGrpSpPr>
          <p:grpSpPr>
            <a:xfrm>
              <a:off x="457194" y="475494"/>
              <a:ext cx="953100" cy="953100"/>
              <a:chOff x="-2823056" y="475494"/>
              <a:chExt cx="953100" cy="953100"/>
            </a:xfrm>
          </p:grpSpPr>
          <p:sp>
            <p:nvSpPr>
              <p:cNvPr id="165" name="Google Shape;165;p19">
                <a:extLst>
                  <a:ext uri="{FF2B5EF4-FFF2-40B4-BE49-F238E27FC236}">
                    <a16:creationId xmlns:a16="http://schemas.microsoft.com/office/drawing/2014/main" id="{8260A892-2DB0-98E9-F0A0-BDDC84F6E290}"/>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 name="Google Shape;166;p19">
                <a:extLst>
                  <a:ext uri="{FF2B5EF4-FFF2-40B4-BE49-F238E27FC236}">
                    <a16:creationId xmlns:a16="http://schemas.microsoft.com/office/drawing/2014/main" id="{5825C845-B7FF-19A3-6D66-EEEA15288FCA}"/>
                  </a:ext>
                </a:extLst>
              </p:cNvPr>
              <p:cNvCxnSpPr>
                <a:stCxn id="165" idx="0"/>
                <a:endCxn id="165"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167" name="Google Shape;167;p19">
                <a:extLst>
                  <a:ext uri="{FF2B5EF4-FFF2-40B4-BE49-F238E27FC236}">
                    <a16:creationId xmlns:a16="http://schemas.microsoft.com/office/drawing/2014/main" id="{069A65BA-1499-12A9-CFAD-34A05C9A0E99}"/>
                  </a:ext>
                </a:extLst>
              </p:cNvPr>
              <p:cNvCxnSpPr>
                <a:stCxn id="165" idx="1"/>
                <a:endCxn id="165"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168" name="Google Shape;168;p19">
                <a:extLst>
                  <a:ext uri="{FF2B5EF4-FFF2-40B4-BE49-F238E27FC236}">
                    <a16:creationId xmlns:a16="http://schemas.microsoft.com/office/drawing/2014/main" id="{00C6030F-17C8-FA17-B245-92CA12937CB3}"/>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9" name="Google Shape;169;p19">
                <a:extLst>
                  <a:ext uri="{FF2B5EF4-FFF2-40B4-BE49-F238E27FC236}">
                    <a16:creationId xmlns:a16="http://schemas.microsoft.com/office/drawing/2014/main" id="{04393D3E-127F-3806-F56B-53780CC414AA}"/>
                  </a:ext>
                </a:extLst>
              </p:cNvPr>
              <p:cNvCxnSpPr>
                <a:stCxn id="168" idx="1"/>
                <a:endCxn id="168"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170" name="Google Shape;170;p19">
                <a:extLst>
                  <a:ext uri="{FF2B5EF4-FFF2-40B4-BE49-F238E27FC236}">
                    <a16:creationId xmlns:a16="http://schemas.microsoft.com/office/drawing/2014/main" id="{A38AF3B8-1FCA-76F9-BF77-F8B93B6342C9}"/>
                  </a:ext>
                </a:extLst>
              </p:cNvPr>
              <p:cNvCxnSpPr>
                <a:stCxn id="168"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nvGrpSpPr>
            <p:cNvPr id="171" name="Google Shape;171;p19">
              <a:extLst>
                <a:ext uri="{FF2B5EF4-FFF2-40B4-BE49-F238E27FC236}">
                  <a16:creationId xmlns:a16="http://schemas.microsoft.com/office/drawing/2014/main" id="{C2863D91-2FDB-A049-412D-968D1CB1496A}"/>
                </a:ext>
              </a:extLst>
            </p:cNvPr>
            <p:cNvGrpSpPr/>
            <p:nvPr/>
          </p:nvGrpSpPr>
          <p:grpSpPr>
            <a:xfrm>
              <a:off x="21639569" y="15871844"/>
              <a:ext cx="953100" cy="953100"/>
              <a:chOff x="-2823056" y="475494"/>
              <a:chExt cx="953100" cy="953100"/>
            </a:xfrm>
          </p:grpSpPr>
          <p:sp>
            <p:nvSpPr>
              <p:cNvPr id="172" name="Google Shape;172;p19">
                <a:extLst>
                  <a:ext uri="{FF2B5EF4-FFF2-40B4-BE49-F238E27FC236}">
                    <a16:creationId xmlns:a16="http://schemas.microsoft.com/office/drawing/2014/main" id="{256EFEB5-7661-B9F7-E414-2CA7A56C0C27}"/>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3" name="Google Shape;173;p19">
                <a:extLst>
                  <a:ext uri="{FF2B5EF4-FFF2-40B4-BE49-F238E27FC236}">
                    <a16:creationId xmlns:a16="http://schemas.microsoft.com/office/drawing/2014/main" id="{C3589FFC-EDC5-A826-AAA2-3186025FA75B}"/>
                  </a:ext>
                </a:extLst>
              </p:cNvPr>
              <p:cNvCxnSpPr>
                <a:stCxn id="172" idx="0"/>
                <a:endCxn id="172"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174" name="Google Shape;174;p19">
                <a:extLst>
                  <a:ext uri="{FF2B5EF4-FFF2-40B4-BE49-F238E27FC236}">
                    <a16:creationId xmlns:a16="http://schemas.microsoft.com/office/drawing/2014/main" id="{40CD6288-C41B-EC61-1353-6CF89771DED0}"/>
                  </a:ext>
                </a:extLst>
              </p:cNvPr>
              <p:cNvCxnSpPr>
                <a:stCxn id="172" idx="1"/>
                <a:endCxn id="172"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175" name="Google Shape;175;p19">
                <a:extLst>
                  <a:ext uri="{FF2B5EF4-FFF2-40B4-BE49-F238E27FC236}">
                    <a16:creationId xmlns:a16="http://schemas.microsoft.com/office/drawing/2014/main" id="{03C34C09-4B72-27A6-DC80-812F1343BAA3}"/>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6" name="Google Shape;176;p19">
                <a:extLst>
                  <a:ext uri="{FF2B5EF4-FFF2-40B4-BE49-F238E27FC236}">
                    <a16:creationId xmlns:a16="http://schemas.microsoft.com/office/drawing/2014/main" id="{C83E7140-EDAF-D0B6-581B-9455EDCCB524}"/>
                  </a:ext>
                </a:extLst>
              </p:cNvPr>
              <p:cNvCxnSpPr>
                <a:stCxn id="175" idx="1"/>
                <a:endCxn id="175"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177" name="Google Shape;177;p19">
                <a:extLst>
                  <a:ext uri="{FF2B5EF4-FFF2-40B4-BE49-F238E27FC236}">
                    <a16:creationId xmlns:a16="http://schemas.microsoft.com/office/drawing/2014/main" id="{208A274D-8B8A-238D-506A-118C3EF3A985}"/>
                  </a:ext>
                </a:extLst>
              </p:cNvPr>
              <p:cNvCxnSpPr>
                <a:stCxn id="175"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sp>
        <p:nvSpPr>
          <p:cNvPr id="178" name="Google Shape;178;p19">
            <a:extLst>
              <a:ext uri="{FF2B5EF4-FFF2-40B4-BE49-F238E27FC236}">
                <a16:creationId xmlns:a16="http://schemas.microsoft.com/office/drawing/2014/main" id="{35C1B0F9-E92E-5460-B585-A602282139AA}"/>
              </a:ext>
            </a:extLst>
          </p:cNvPr>
          <p:cNvSpPr txBox="1">
            <a:spLocks noGrp="1"/>
          </p:cNvSpPr>
          <p:nvPr>
            <p:ph type="title"/>
          </p:nvPr>
        </p:nvSpPr>
        <p:spPr>
          <a:xfrm>
            <a:off x="1349744" y="553429"/>
            <a:ext cx="20238900" cy="1626600"/>
          </a:xfrm>
          <a:prstGeom prst="rect">
            <a:avLst/>
          </a:prstGeom>
          <a:noFill/>
          <a:ln>
            <a:noFill/>
          </a:ln>
        </p:spPr>
        <p:txBody>
          <a:bodyPr spcFirstLastPara="1" wrap="square" lIns="255950" tIns="255950" rIns="255950" bIns="255950" anchor="t" anchorCtr="0">
            <a:noAutofit/>
          </a:bodyPr>
          <a:lstStyle/>
          <a:p>
            <a:pPr marL="0" lvl="0" indent="0" algn="ctr" rtl="0">
              <a:lnSpc>
                <a:spcPct val="115000"/>
              </a:lnSpc>
              <a:spcBef>
                <a:spcPts val="0"/>
              </a:spcBef>
              <a:spcAft>
                <a:spcPts val="0"/>
              </a:spcAft>
              <a:buSzPts val="7800"/>
              <a:buNone/>
            </a:pPr>
            <a:r>
              <a:rPr lang="en-US" dirty="0">
                <a:solidFill>
                  <a:schemeClr val="dk2"/>
                </a:solidFill>
                <a:latin typeface="Arial"/>
                <a:ea typeface="Arial"/>
                <a:cs typeface="Arial"/>
                <a:sym typeface="Arial"/>
              </a:rPr>
              <a:t>Comparison of Algorithms</a:t>
            </a:r>
          </a:p>
        </p:txBody>
      </p:sp>
      <p:pic>
        <p:nvPicPr>
          <p:cNvPr id="6" name="Picture 5">
            <a:extLst>
              <a:ext uri="{FF2B5EF4-FFF2-40B4-BE49-F238E27FC236}">
                <a16:creationId xmlns:a16="http://schemas.microsoft.com/office/drawing/2014/main" id="{705AB4FF-CEEE-0834-50AD-FE8C587FF2EF}"/>
              </a:ext>
            </a:extLst>
          </p:cNvPr>
          <p:cNvPicPr>
            <a:picLocks noChangeAspect="1"/>
          </p:cNvPicPr>
          <p:nvPr/>
        </p:nvPicPr>
        <p:blipFill>
          <a:blip r:embed="rId3"/>
          <a:stretch>
            <a:fillRect/>
          </a:stretch>
        </p:blipFill>
        <p:spPr>
          <a:xfrm>
            <a:off x="997250" y="4639672"/>
            <a:ext cx="20670424" cy="7195970"/>
          </a:xfrm>
          <a:prstGeom prst="rect">
            <a:avLst/>
          </a:prstGeom>
        </p:spPr>
      </p:pic>
    </p:spTree>
    <p:extLst>
      <p:ext uri="{BB962C8B-B14F-4D97-AF65-F5344CB8AC3E}">
        <p14:creationId xmlns:p14="http://schemas.microsoft.com/office/powerpoint/2010/main" val="211620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5C589023-158E-E614-070F-D23D6101BCE6}"/>
            </a:ext>
          </a:extLst>
        </p:cNvPr>
        <p:cNvGrpSpPr/>
        <p:nvPr/>
      </p:nvGrpSpPr>
      <p:grpSpPr>
        <a:xfrm>
          <a:off x="0" y="0"/>
          <a:ext cx="0" cy="0"/>
          <a:chOff x="0" y="0"/>
          <a:chExt cx="0" cy="0"/>
        </a:xfrm>
      </p:grpSpPr>
      <p:grpSp>
        <p:nvGrpSpPr>
          <p:cNvPr id="345" name="Google Shape;345;p25">
            <a:extLst>
              <a:ext uri="{FF2B5EF4-FFF2-40B4-BE49-F238E27FC236}">
                <a16:creationId xmlns:a16="http://schemas.microsoft.com/office/drawing/2014/main" id="{CD84C218-720F-B51D-CA6E-9A85437C771B}"/>
              </a:ext>
            </a:extLst>
          </p:cNvPr>
          <p:cNvGrpSpPr/>
          <p:nvPr/>
        </p:nvGrpSpPr>
        <p:grpSpPr>
          <a:xfrm flipH="1">
            <a:off x="943" y="60625"/>
            <a:ext cx="23038445" cy="16812573"/>
            <a:chOff x="450963" y="475494"/>
            <a:chExt cx="22141706" cy="16378542"/>
          </a:xfrm>
        </p:grpSpPr>
        <p:grpSp>
          <p:nvGrpSpPr>
            <p:cNvPr id="346" name="Google Shape;346;p25">
              <a:extLst>
                <a:ext uri="{FF2B5EF4-FFF2-40B4-BE49-F238E27FC236}">
                  <a16:creationId xmlns:a16="http://schemas.microsoft.com/office/drawing/2014/main" id="{9E55E064-7D38-8486-1FAB-84601FE97834}"/>
                </a:ext>
              </a:extLst>
            </p:cNvPr>
            <p:cNvGrpSpPr/>
            <p:nvPr/>
          </p:nvGrpSpPr>
          <p:grpSpPr>
            <a:xfrm>
              <a:off x="450963" y="475511"/>
              <a:ext cx="22125550" cy="16378525"/>
              <a:chOff x="450963" y="475511"/>
              <a:chExt cx="22125550" cy="16378525"/>
            </a:xfrm>
          </p:grpSpPr>
          <p:sp>
            <p:nvSpPr>
              <p:cNvPr id="347" name="Google Shape;347;p25">
                <a:extLst>
                  <a:ext uri="{FF2B5EF4-FFF2-40B4-BE49-F238E27FC236}">
                    <a16:creationId xmlns:a16="http://schemas.microsoft.com/office/drawing/2014/main" id="{9DE93583-36EA-FD17-6B2F-E6106EAFEA36}"/>
                  </a:ext>
                </a:extLst>
              </p:cNvPr>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5">
                <a:extLst>
                  <a:ext uri="{FF2B5EF4-FFF2-40B4-BE49-F238E27FC236}">
                    <a16:creationId xmlns:a16="http://schemas.microsoft.com/office/drawing/2014/main" id="{5ED7532A-67A4-4ABD-FC1A-B847AFDE7F26}"/>
                  </a:ext>
                </a:extLst>
              </p:cNvPr>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9" name="Google Shape;349;p25">
                <a:extLst>
                  <a:ext uri="{FF2B5EF4-FFF2-40B4-BE49-F238E27FC236}">
                    <a16:creationId xmlns:a16="http://schemas.microsoft.com/office/drawing/2014/main" id="{21CA1DB8-8D74-2E86-5931-9ECDDCF25A96}"/>
                  </a:ext>
                </a:extLst>
              </p:cNvPr>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350" name="Google Shape;350;p25">
                <a:extLst>
                  <a:ext uri="{FF2B5EF4-FFF2-40B4-BE49-F238E27FC236}">
                    <a16:creationId xmlns:a16="http://schemas.microsoft.com/office/drawing/2014/main" id="{ADB5E70C-7287-DC98-2FF3-8D9CAA081AD0}"/>
                  </a:ext>
                </a:extLst>
              </p:cNvPr>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351" name="Google Shape;351;p25">
                <a:extLst>
                  <a:ext uri="{FF2B5EF4-FFF2-40B4-BE49-F238E27FC236}">
                    <a16:creationId xmlns:a16="http://schemas.microsoft.com/office/drawing/2014/main" id="{66A3DB19-B0FC-711A-EA2C-70E5083AADF4}"/>
                  </a:ext>
                </a:extLst>
              </p:cNvPr>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2" name="Google Shape;352;p25">
              <a:extLst>
                <a:ext uri="{FF2B5EF4-FFF2-40B4-BE49-F238E27FC236}">
                  <a16:creationId xmlns:a16="http://schemas.microsoft.com/office/drawing/2014/main" id="{49FFC72A-9B83-CD40-2865-A0F13672F86A}"/>
                </a:ext>
              </a:extLst>
            </p:cNvPr>
            <p:cNvGrpSpPr/>
            <p:nvPr/>
          </p:nvGrpSpPr>
          <p:grpSpPr>
            <a:xfrm>
              <a:off x="457194" y="475494"/>
              <a:ext cx="953100" cy="953100"/>
              <a:chOff x="-2823056" y="475494"/>
              <a:chExt cx="953100" cy="953100"/>
            </a:xfrm>
          </p:grpSpPr>
          <p:sp>
            <p:nvSpPr>
              <p:cNvPr id="353" name="Google Shape;353;p25">
                <a:extLst>
                  <a:ext uri="{FF2B5EF4-FFF2-40B4-BE49-F238E27FC236}">
                    <a16:creationId xmlns:a16="http://schemas.microsoft.com/office/drawing/2014/main" id="{6E379B01-1B8D-66FB-C7A9-18416A0A139A}"/>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4" name="Google Shape;354;p25">
                <a:extLst>
                  <a:ext uri="{FF2B5EF4-FFF2-40B4-BE49-F238E27FC236}">
                    <a16:creationId xmlns:a16="http://schemas.microsoft.com/office/drawing/2014/main" id="{E5D83477-604A-04EE-850E-F1A4E26F6B12}"/>
                  </a:ext>
                </a:extLst>
              </p:cNvPr>
              <p:cNvCxnSpPr>
                <a:stCxn id="353" idx="0"/>
                <a:endCxn id="353"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355" name="Google Shape;355;p25">
                <a:extLst>
                  <a:ext uri="{FF2B5EF4-FFF2-40B4-BE49-F238E27FC236}">
                    <a16:creationId xmlns:a16="http://schemas.microsoft.com/office/drawing/2014/main" id="{BBF39AD6-FD3C-E83E-3933-D9FE1A8EC008}"/>
                  </a:ext>
                </a:extLst>
              </p:cNvPr>
              <p:cNvCxnSpPr>
                <a:stCxn id="353" idx="1"/>
                <a:endCxn id="353"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356" name="Google Shape;356;p25">
                <a:extLst>
                  <a:ext uri="{FF2B5EF4-FFF2-40B4-BE49-F238E27FC236}">
                    <a16:creationId xmlns:a16="http://schemas.microsoft.com/office/drawing/2014/main" id="{A56C0229-4CDE-EC35-6A68-DDA9D6481A2B}"/>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7" name="Google Shape;357;p25">
                <a:extLst>
                  <a:ext uri="{FF2B5EF4-FFF2-40B4-BE49-F238E27FC236}">
                    <a16:creationId xmlns:a16="http://schemas.microsoft.com/office/drawing/2014/main" id="{425FCF3E-C451-AC06-F841-B38C207DC018}"/>
                  </a:ext>
                </a:extLst>
              </p:cNvPr>
              <p:cNvCxnSpPr>
                <a:stCxn id="356" idx="1"/>
                <a:endCxn id="356"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358" name="Google Shape;358;p25">
                <a:extLst>
                  <a:ext uri="{FF2B5EF4-FFF2-40B4-BE49-F238E27FC236}">
                    <a16:creationId xmlns:a16="http://schemas.microsoft.com/office/drawing/2014/main" id="{B29DEB4A-9564-4FEB-8823-6E60842B7EBA}"/>
                  </a:ext>
                </a:extLst>
              </p:cNvPr>
              <p:cNvCxnSpPr>
                <a:stCxn id="356"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nvGrpSpPr>
            <p:cNvPr id="359" name="Google Shape;359;p25">
              <a:extLst>
                <a:ext uri="{FF2B5EF4-FFF2-40B4-BE49-F238E27FC236}">
                  <a16:creationId xmlns:a16="http://schemas.microsoft.com/office/drawing/2014/main" id="{75CA8EAC-A90D-5E18-1366-E75DCC59AED9}"/>
                </a:ext>
              </a:extLst>
            </p:cNvPr>
            <p:cNvGrpSpPr/>
            <p:nvPr/>
          </p:nvGrpSpPr>
          <p:grpSpPr>
            <a:xfrm>
              <a:off x="21639569" y="15871844"/>
              <a:ext cx="953100" cy="953100"/>
              <a:chOff x="-2823056" y="475494"/>
              <a:chExt cx="953100" cy="953100"/>
            </a:xfrm>
          </p:grpSpPr>
          <p:sp>
            <p:nvSpPr>
              <p:cNvPr id="360" name="Google Shape;360;p25">
                <a:extLst>
                  <a:ext uri="{FF2B5EF4-FFF2-40B4-BE49-F238E27FC236}">
                    <a16:creationId xmlns:a16="http://schemas.microsoft.com/office/drawing/2014/main" id="{D22755D5-CCC8-3FA9-0157-6510BE1257AB}"/>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1" name="Google Shape;361;p25">
                <a:extLst>
                  <a:ext uri="{FF2B5EF4-FFF2-40B4-BE49-F238E27FC236}">
                    <a16:creationId xmlns:a16="http://schemas.microsoft.com/office/drawing/2014/main" id="{818ED99D-262E-8511-B119-6E72A2EFA75F}"/>
                  </a:ext>
                </a:extLst>
              </p:cNvPr>
              <p:cNvCxnSpPr>
                <a:stCxn id="360" idx="0"/>
                <a:endCxn id="360"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362" name="Google Shape;362;p25">
                <a:extLst>
                  <a:ext uri="{FF2B5EF4-FFF2-40B4-BE49-F238E27FC236}">
                    <a16:creationId xmlns:a16="http://schemas.microsoft.com/office/drawing/2014/main" id="{685B2C1D-A8A5-FC56-906A-AD6CF1BDCAE6}"/>
                  </a:ext>
                </a:extLst>
              </p:cNvPr>
              <p:cNvCxnSpPr>
                <a:stCxn id="360" idx="1"/>
                <a:endCxn id="360"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363" name="Google Shape;363;p25">
                <a:extLst>
                  <a:ext uri="{FF2B5EF4-FFF2-40B4-BE49-F238E27FC236}">
                    <a16:creationId xmlns:a16="http://schemas.microsoft.com/office/drawing/2014/main" id="{F3AE9EE2-39E3-4B5E-40E4-E669F4D108B7}"/>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4" name="Google Shape;364;p25">
                <a:extLst>
                  <a:ext uri="{FF2B5EF4-FFF2-40B4-BE49-F238E27FC236}">
                    <a16:creationId xmlns:a16="http://schemas.microsoft.com/office/drawing/2014/main" id="{68D8E042-4FD3-892C-D4E4-66B060C9D216}"/>
                  </a:ext>
                </a:extLst>
              </p:cNvPr>
              <p:cNvCxnSpPr>
                <a:stCxn id="363" idx="1"/>
                <a:endCxn id="363"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365" name="Google Shape;365;p25">
                <a:extLst>
                  <a:ext uri="{FF2B5EF4-FFF2-40B4-BE49-F238E27FC236}">
                    <a16:creationId xmlns:a16="http://schemas.microsoft.com/office/drawing/2014/main" id="{96871757-909B-CDDE-CA14-F2F63BE26FE8}"/>
                  </a:ext>
                </a:extLst>
              </p:cNvPr>
              <p:cNvCxnSpPr>
                <a:stCxn id="363"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pic>
        <p:nvPicPr>
          <p:cNvPr id="4" name="Picture 3">
            <a:extLst>
              <a:ext uri="{FF2B5EF4-FFF2-40B4-BE49-F238E27FC236}">
                <a16:creationId xmlns:a16="http://schemas.microsoft.com/office/drawing/2014/main" id="{A769592A-43E8-FF44-694C-D5B28B45DF80}"/>
              </a:ext>
            </a:extLst>
          </p:cNvPr>
          <p:cNvPicPr>
            <a:picLocks noChangeAspect="1"/>
          </p:cNvPicPr>
          <p:nvPr/>
        </p:nvPicPr>
        <p:blipFill>
          <a:blip r:embed="rId3"/>
          <a:stretch>
            <a:fillRect/>
          </a:stretch>
        </p:blipFill>
        <p:spPr>
          <a:xfrm>
            <a:off x="1260045" y="4706709"/>
            <a:ext cx="20519297" cy="5717451"/>
          </a:xfrm>
          <a:prstGeom prst="rect">
            <a:avLst/>
          </a:prstGeom>
        </p:spPr>
      </p:pic>
      <p:sp>
        <p:nvSpPr>
          <p:cNvPr id="2" name="Google Shape;178;p19">
            <a:extLst>
              <a:ext uri="{FF2B5EF4-FFF2-40B4-BE49-F238E27FC236}">
                <a16:creationId xmlns:a16="http://schemas.microsoft.com/office/drawing/2014/main" id="{30ECAA97-3486-12CB-670F-C30D700A694E}"/>
              </a:ext>
            </a:extLst>
          </p:cNvPr>
          <p:cNvSpPr txBox="1">
            <a:spLocks noGrp="1"/>
          </p:cNvSpPr>
          <p:nvPr>
            <p:ph type="title"/>
          </p:nvPr>
        </p:nvSpPr>
        <p:spPr>
          <a:xfrm>
            <a:off x="1349744" y="553429"/>
            <a:ext cx="20238900" cy="1626600"/>
          </a:xfrm>
          <a:prstGeom prst="rect">
            <a:avLst/>
          </a:prstGeom>
          <a:noFill/>
          <a:ln>
            <a:noFill/>
          </a:ln>
        </p:spPr>
        <p:txBody>
          <a:bodyPr spcFirstLastPara="1" wrap="square" lIns="255950" tIns="255950" rIns="255950" bIns="255950" anchor="t" anchorCtr="0">
            <a:noAutofit/>
          </a:bodyPr>
          <a:lstStyle/>
          <a:p>
            <a:pPr marL="0" lvl="0" indent="0" algn="ctr" rtl="0">
              <a:lnSpc>
                <a:spcPct val="115000"/>
              </a:lnSpc>
              <a:spcBef>
                <a:spcPts val="0"/>
              </a:spcBef>
              <a:spcAft>
                <a:spcPts val="0"/>
              </a:spcAft>
              <a:buSzPts val="7800"/>
              <a:buNone/>
            </a:pPr>
            <a:r>
              <a:rPr lang="en-US" dirty="0">
                <a:solidFill>
                  <a:schemeClr val="dk2"/>
                </a:solidFill>
                <a:latin typeface="Arial"/>
                <a:ea typeface="Arial"/>
                <a:cs typeface="Arial"/>
                <a:sym typeface="Arial"/>
              </a:rPr>
              <a:t>Comparison of Algorithms</a:t>
            </a:r>
          </a:p>
        </p:txBody>
      </p:sp>
    </p:spTree>
    <p:extLst>
      <p:ext uri="{BB962C8B-B14F-4D97-AF65-F5344CB8AC3E}">
        <p14:creationId xmlns:p14="http://schemas.microsoft.com/office/powerpoint/2010/main" val="164865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8C951A92-AE28-D069-68AF-D9A916F78BBC}"/>
            </a:ext>
          </a:extLst>
        </p:cNvPr>
        <p:cNvGrpSpPr/>
        <p:nvPr/>
      </p:nvGrpSpPr>
      <p:grpSpPr>
        <a:xfrm>
          <a:off x="0" y="0"/>
          <a:ext cx="0" cy="0"/>
          <a:chOff x="0" y="0"/>
          <a:chExt cx="0" cy="0"/>
        </a:xfrm>
      </p:grpSpPr>
      <p:grpSp>
        <p:nvGrpSpPr>
          <p:cNvPr id="345" name="Google Shape;345;p25">
            <a:extLst>
              <a:ext uri="{FF2B5EF4-FFF2-40B4-BE49-F238E27FC236}">
                <a16:creationId xmlns:a16="http://schemas.microsoft.com/office/drawing/2014/main" id="{9FE6ED41-732E-8A55-9DA0-A3AC11E4E7B7}"/>
              </a:ext>
            </a:extLst>
          </p:cNvPr>
          <p:cNvGrpSpPr/>
          <p:nvPr/>
        </p:nvGrpSpPr>
        <p:grpSpPr>
          <a:xfrm flipH="1">
            <a:off x="943" y="60625"/>
            <a:ext cx="23038445" cy="16812573"/>
            <a:chOff x="450963" y="475494"/>
            <a:chExt cx="22141706" cy="16378542"/>
          </a:xfrm>
        </p:grpSpPr>
        <p:grpSp>
          <p:nvGrpSpPr>
            <p:cNvPr id="346" name="Google Shape;346;p25">
              <a:extLst>
                <a:ext uri="{FF2B5EF4-FFF2-40B4-BE49-F238E27FC236}">
                  <a16:creationId xmlns:a16="http://schemas.microsoft.com/office/drawing/2014/main" id="{A5398524-4C05-27E0-FF37-CA405A533877}"/>
                </a:ext>
              </a:extLst>
            </p:cNvPr>
            <p:cNvGrpSpPr/>
            <p:nvPr/>
          </p:nvGrpSpPr>
          <p:grpSpPr>
            <a:xfrm>
              <a:off x="450963" y="475511"/>
              <a:ext cx="22125550" cy="16378525"/>
              <a:chOff x="450963" y="475511"/>
              <a:chExt cx="22125550" cy="16378525"/>
            </a:xfrm>
          </p:grpSpPr>
          <p:sp>
            <p:nvSpPr>
              <p:cNvPr id="347" name="Google Shape;347;p25">
                <a:extLst>
                  <a:ext uri="{FF2B5EF4-FFF2-40B4-BE49-F238E27FC236}">
                    <a16:creationId xmlns:a16="http://schemas.microsoft.com/office/drawing/2014/main" id="{C01B7978-42E8-63D1-9C61-DD8E65407601}"/>
                  </a:ext>
                </a:extLst>
              </p:cNvPr>
              <p:cNvSpPr/>
              <p:nvPr/>
            </p:nvSpPr>
            <p:spPr>
              <a:xfrm>
                <a:off x="939300" y="858525"/>
                <a:ext cx="21161400" cy="15536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5">
                <a:extLst>
                  <a:ext uri="{FF2B5EF4-FFF2-40B4-BE49-F238E27FC236}">
                    <a16:creationId xmlns:a16="http://schemas.microsoft.com/office/drawing/2014/main" id="{D5DB138F-E909-6353-95E1-25B10FA6FE58}"/>
                  </a:ext>
                </a:extLst>
              </p:cNvPr>
              <p:cNvSpPr/>
              <p:nvPr/>
            </p:nvSpPr>
            <p:spPr>
              <a:xfrm>
                <a:off x="21639586" y="475511"/>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9" name="Google Shape;349;p25">
                <a:extLst>
                  <a:ext uri="{FF2B5EF4-FFF2-40B4-BE49-F238E27FC236}">
                    <a16:creationId xmlns:a16="http://schemas.microsoft.com/office/drawing/2014/main" id="{1807354D-58B1-8177-9B05-ABACBA8F65DD}"/>
                  </a:ext>
                </a:extLst>
              </p:cNvPr>
              <p:cNvCxnSpPr/>
              <p:nvPr/>
            </p:nvCxnSpPr>
            <p:spPr>
              <a:xfrm>
                <a:off x="450963" y="5001636"/>
                <a:ext cx="0" cy="9848100"/>
              </a:xfrm>
              <a:prstGeom prst="straightConnector1">
                <a:avLst/>
              </a:prstGeom>
              <a:noFill/>
              <a:ln w="19050" cap="flat" cmpd="sng">
                <a:solidFill>
                  <a:schemeClr val="dk2"/>
                </a:solidFill>
                <a:prstDash val="solid"/>
                <a:round/>
                <a:headEnd type="none" w="sm" len="sm"/>
                <a:tailEnd type="none" w="sm" len="sm"/>
              </a:ln>
            </p:spPr>
          </p:cxnSp>
          <p:cxnSp>
            <p:nvCxnSpPr>
              <p:cNvPr id="350" name="Google Shape;350;p25">
                <a:extLst>
                  <a:ext uri="{FF2B5EF4-FFF2-40B4-BE49-F238E27FC236}">
                    <a16:creationId xmlns:a16="http://schemas.microsoft.com/office/drawing/2014/main" id="{EAD8CF5F-5A2F-DD3B-CE87-AD6F067E9389}"/>
                  </a:ext>
                </a:extLst>
              </p:cNvPr>
              <p:cNvCxnSpPr/>
              <p:nvPr/>
            </p:nvCxnSpPr>
            <p:spPr>
              <a:xfrm>
                <a:off x="22576513" y="5001636"/>
                <a:ext cx="0" cy="9848100"/>
              </a:xfrm>
              <a:prstGeom prst="straightConnector1">
                <a:avLst/>
              </a:prstGeom>
              <a:noFill/>
              <a:ln w="19050" cap="flat" cmpd="sng">
                <a:solidFill>
                  <a:schemeClr val="dk2"/>
                </a:solidFill>
                <a:prstDash val="solid"/>
                <a:round/>
                <a:headEnd type="none" w="sm" len="sm"/>
                <a:tailEnd type="none" w="sm" len="sm"/>
              </a:ln>
            </p:spPr>
          </p:cxnSp>
          <p:sp>
            <p:nvSpPr>
              <p:cNvPr id="351" name="Google Shape;351;p25">
                <a:extLst>
                  <a:ext uri="{FF2B5EF4-FFF2-40B4-BE49-F238E27FC236}">
                    <a16:creationId xmlns:a16="http://schemas.microsoft.com/office/drawing/2014/main" id="{1FC2C768-5D65-5CA9-123A-D324CD67F1F2}"/>
                  </a:ext>
                </a:extLst>
              </p:cNvPr>
              <p:cNvSpPr/>
              <p:nvPr/>
            </p:nvSpPr>
            <p:spPr>
              <a:xfrm>
                <a:off x="486500" y="15968736"/>
                <a:ext cx="885300" cy="88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2" name="Google Shape;352;p25">
              <a:extLst>
                <a:ext uri="{FF2B5EF4-FFF2-40B4-BE49-F238E27FC236}">
                  <a16:creationId xmlns:a16="http://schemas.microsoft.com/office/drawing/2014/main" id="{C933DA9A-B9D0-1D80-257E-23326AE84DC1}"/>
                </a:ext>
              </a:extLst>
            </p:cNvPr>
            <p:cNvGrpSpPr/>
            <p:nvPr/>
          </p:nvGrpSpPr>
          <p:grpSpPr>
            <a:xfrm>
              <a:off x="457194" y="475494"/>
              <a:ext cx="953100" cy="953100"/>
              <a:chOff x="-2823056" y="475494"/>
              <a:chExt cx="953100" cy="953100"/>
            </a:xfrm>
          </p:grpSpPr>
          <p:sp>
            <p:nvSpPr>
              <p:cNvPr id="353" name="Google Shape;353;p25">
                <a:extLst>
                  <a:ext uri="{FF2B5EF4-FFF2-40B4-BE49-F238E27FC236}">
                    <a16:creationId xmlns:a16="http://schemas.microsoft.com/office/drawing/2014/main" id="{44D757A7-42F2-2493-9A54-83D504F7B879}"/>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4" name="Google Shape;354;p25">
                <a:extLst>
                  <a:ext uri="{FF2B5EF4-FFF2-40B4-BE49-F238E27FC236}">
                    <a16:creationId xmlns:a16="http://schemas.microsoft.com/office/drawing/2014/main" id="{69D13E59-1270-59DF-3C2A-EACE834CC5BE}"/>
                  </a:ext>
                </a:extLst>
              </p:cNvPr>
              <p:cNvCxnSpPr>
                <a:stCxn id="353" idx="0"/>
                <a:endCxn id="353"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355" name="Google Shape;355;p25">
                <a:extLst>
                  <a:ext uri="{FF2B5EF4-FFF2-40B4-BE49-F238E27FC236}">
                    <a16:creationId xmlns:a16="http://schemas.microsoft.com/office/drawing/2014/main" id="{B8747D0C-F28F-32DA-1C57-17F9BE7DAFFD}"/>
                  </a:ext>
                </a:extLst>
              </p:cNvPr>
              <p:cNvCxnSpPr>
                <a:stCxn id="353" idx="1"/>
                <a:endCxn id="353"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356" name="Google Shape;356;p25">
                <a:extLst>
                  <a:ext uri="{FF2B5EF4-FFF2-40B4-BE49-F238E27FC236}">
                    <a16:creationId xmlns:a16="http://schemas.microsoft.com/office/drawing/2014/main" id="{B8531E47-26B3-0299-3AA0-9221714475BE}"/>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7" name="Google Shape;357;p25">
                <a:extLst>
                  <a:ext uri="{FF2B5EF4-FFF2-40B4-BE49-F238E27FC236}">
                    <a16:creationId xmlns:a16="http://schemas.microsoft.com/office/drawing/2014/main" id="{3C5CFC3E-C2B4-F063-1FAE-63AC9FBC7751}"/>
                  </a:ext>
                </a:extLst>
              </p:cNvPr>
              <p:cNvCxnSpPr>
                <a:stCxn id="356" idx="1"/>
                <a:endCxn id="356"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358" name="Google Shape;358;p25">
                <a:extLst>
                  <a:ext uri="{FF2B5EF4-FFF2-40B4-BE49-F238E27FC236}">
                    <a16:creationId xmlns:a16="http://schemas.microsoft.com/office/drawing/2014/main" id="{CBEA5C8C-DECE-7CA4-F5B5-336D1AC7D470}"/>
                  </a:ext>
                </a:extLst>
              </p:cNvPr>
              <p:cNvCxnSpPr>
                <a:stCxn id="356"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nvGrpSpPr>
            <p:cNvPr id="359" name="Google Shape;359;p25">
              <a:extLst>
                <a:ext uri="{FF2B5EF4-FFF2-40B4-BE49-F238E27FC236}">
                  <a16:creationId xmlns:a16="http://schemas.microsoft.com/office/drawing/2014/main" id="{0BD9DF28-9A21-A7D4-3FD1-C8B2D10674F1}"/>
                </a:ext>
              </a:extLst>
            </p:cNvPr>
            <p:cNvGrpSpPr/>
            <p:nvPr/>
          </p:nvGrpSpPr>
          <p:grpSpPr>
            <a:xfrm>
              <a:off x="21639569" y="15871844"/>
              <a:ext cx="953100" cy="953100"/>
              <a:chOff x="-2823056" y="475494"/>
              <a:chExt cx="953100" cy="953100"/>
            </a:xfrm>
          </p:grpSpPr>
          <p:sp>
            <p:nvSpPr>
              <p:cNvPr id="360" name="Google Shape;360;p25">
                <a:extLst>
                  <a:ext uri="{FF2B5EF4-FFF2-40B4-BE49-F238E27FC236}">
                    <a16:creationId xmlns:a16="http://schemas.microsoft.com/office/drawing/2014/main" id="{3FAB416D-1AE0-4D0E-2D23-649BB316F8E8}"/>
                  </a:ext>
                </a:extLst>
              </p:cNvPr>
              <p:cNvSpPr/>
              <p:nvPr/>
            </p:nvSpPr>
            <p:spPr>
              <a:xfrm>
                <a:off x="-2823056" y="475494"/>
                <a:ext cx="953100" cy="953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1" name="Google Shape;361;p25">
                <a:extLst>
                  <a:ext uri="{FF2B5EF4-FFF2-40B4-BE49-F238E27FC236}">
                    <a16:creationId xmlns:a16="http://schemas.microsoft.com/office/drawing/2014/main" id="{BC1FF0A8-716F-D63D-FDE5-E46067FF36CB}"/>
                  </a:ext>
                </a:extLst>
              </p:cNvPr>
              <p:cNvCxnSpPr>
                <a:stCxn id="360" idx="0"/>
                <a:endCxn id="360" idx="2"/>
              </p:cNvCxnSpPr>
              <p:nvPr/>
            </p:nvCxnSpPr>
            <p:spPr>
              <a:xfrm>
                <a:off x="-2346506" y="475494"/>
                <a:ext cx="0" cy="953100"/>
              </a:xfrm>
              <a:prstGeom prst="straightConnector1">
                <a:avLst/>
              </a:prstGeom>
              <a:noFill/>
              <a:ln w="19050" cap="flat" cmpd="sng">
                <a:solidFill>
                  <a:schemeClr val="dk2"/>
                </a:solidFill>
                <a:prstDash val="solid"/>
                <a:round/>
                <a:headEnd type="none" w="sm" len="sm"/>
                <a:tailEnd type="none" w="sm" len="sm"/>
              </a:ln>
            </p:spPr>
          </p:cxnSp>
          <p:cxnSp>
            <p:nvCxnSpPr>
              <p:cNvPr id="362" name="Google Shape;362;p25">
                <a:extLst>
                  <a:ext uri="{FF2B5EF4-FFF2-40B4-BE49-F238E27FC236}">
                    <a16:creationId xmlns:a16="http://schemas.microsoft.com/office/drawing/2014/main" id="{E82BF43B-29A0-48B5-0151-058BADDD1286}"/>
                  </a:ext>
                </a:extLst>
              </p:cNvPr>
              <p:cNvCxnSpPr>
                <a:stCxn id="360" idx="1"/>
                <a:endCxn id="360" idx="3"/>
              </p:cNvCxnSpPr>
              <p:nvPr/>
            </p:nvCxnSpPr>
            <p:spPr>
              <a:xfrm>
                <a:off x="-2823056" y="952044"/>
                <a:ext cx="953100" cy="0"/>
              </a:xfrm>
              <a:prstGeom prst="straightConnector1">
                <a:avLst/>
              </a:prstGeom>
              <a:noFill/>
              <a:ln w="19050" cap="flat" cmpd="sng">
                <a:solidFill>
                  <a:schemeClr val="dk2"/>
                </a:solidFill>
                <a:prstDash val="solid"/>
                <a:round/>
                <a:headEnd type="none" w="sm" len="sm"/>
                <a:tailEnd type="none" w="sm" len="sm"/>
              </a:ln>
            </p:spPr>
          </p:cxnSp>
          <p:sp>
            <p:nvSpPr>
              <p:cNvPr id="363" name="Google Shape;363;p25">
                <a:extLst>
                  <a:ext uri="{FF2B5EF4-FFF2-40B4-BE49-F238E27FC236}">
                    <a16:creationId xmlns:a16="http://schemas.microsoft.com/office/drawing/2014/main" id="{22E50DB1-C92F-09FF-DC2C-88688E863EB1}"/>
                  </a:ext>
                </a:extLst>
              </p:cNvPr>
              <p:cNvSpPr/>
              <p:nvPr/>
            </p:nvSpPr>
            <p:spPr>
              <a:xfrm>
                <a:off x="-2637225" y="661325"/>
                <a:ext cx="581400" cy="581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4" name="Google Shape;364;p25">
                <a:extLst>
                  <a:ext uri="{FF2B5EF4-FFF2-40B4-BE49-F238E27FC236}">
                    <a16:creationId xmlns:a16="http://schemas.microsoft.com/office/drawing/2014/main" id="{CFB5A3C4-96E5-9777-899D-59F72C14C652}"/>
                  </a:ext>
                </a:extLst>
              </p:cNvPr>
              <p:cNvCxnSpPr>
                <a:stCxn id="363" idx="1"/>
                <a:endCxn id="363" idx="5"/>
              </p:cNvCxnSpPr>
              <p:nvPr/>
            </p:nvCxnSpPr>
            <p:spPr>
              <a:xfrm>
                <a:off x="-2552081" y="746469"/>
                <a:ext cx="411000" cy="411000"/>
              </a:xfrm>
              <a:prstGeom prst="straightConnector1">
                <a:avLst/>
              </a:prstGeom>
              <a:noFill/>
              <a:ln w="19050" cap="flat" cmpd="sng">
                <a:solidFill>
                  <a:schemeClr val="dk2"/>
                </a:solidFill>
                <a:prstDash val="solid"/>
                <a:round/>
                <a:headEnd type="none" w="sm" len="sm"/>
                <a:tailEnd type="none" w="sm" len="sm"/>
              </a:ln>
            </p:spPr>
          </p:cxnSp>
          <p:cxnSp>
            <p:nvCxnSpPr>
              <p:cNvPr id="365" name="Google Shape;365;p25">
                <a:extLst>
                  <a:ext uri="{FF2B5EF4-FFF2-40B4-BE49-F238E27FC236}">
                    <a16:creationId xmlns:a16="http://schemas.microsoft.com/office/drawing/2014/main" id="{A654859B-8E9A-91DE-CA67-32AFF18745B5}"/>
                  </a:ext>
                </a:extLst>
              </p:cNvPr>
              <p:cNvCxnSpPr>
                <a:stCxn id="363" idx="7"/>
              </p:cNvCxnSpPr>
              <p:nvPr/>
            </p:nvCxnSpPr>
            <p:spPr>
              <a:xfrm flipH="1">
                <a:off x="-2551969" y="746469"/>
                <a:ext cx="411000" cy="411000"/>
              </a:xfrm>
              <a:prstGeom prst="straightConnector1">
                <a:avLst/>
              </a:prstGeom>
              <a:noFill/>
              <a:ln w="19050" cap="flat" cmpd="sng">
                <a:solidFill>
                  <a:schemeClr val="dk2"/>
                </a:solidFill>
                <a:prstDash val="solid"/>
                <a:round/>
                <a:headEnd type="none" w="sm" len="sm"/>
                <a:tailEnd type="none" w="sm" len="sm"/>
              </a:ln>
            </p:spPr>
          </p:cxnSp>
        </p:grpSp>
      </p:grpSp>
      <p:sp>
        <p:nvSpPr>
          <p:cNvPr id="6" name="TextBox 5">
            <a:extLst>
              <a:ext uri="{FF2B5EF4-FFF2-40B4-BE49-F238E27FC236}">
                <a16:creationId xmlns:a16="http://schemas.microsoft.com/office/drawing/2014/main" id="{4A7C1E08-44CC-3AD5-8FEE-D588F5936BBD}"/>
              </a:ext>
            </a:extLst>
          </p:cNvPr>
          <p:cNvSpPr txBox="1"/>
          <p:nvPr/>
        </p:nvSpPr>
        <p:spPr>
          <a:xfrm>
            <a:off x="1394139" y="3346233"/>
            <a:ext cx="10125555" cy="11172289"/>
          </a:xfrm>
          <a:prstGeom prst="rect">
            <a:avLst/>
          </a:prstGeom>
          <a:noFill/>
        </p:spPr>
        <p:txBody>
          <a:bodyPr wrap="square">
            <a:spAutoFit/>
          </a:bodyPr>
          <a:lstStyle/>
          <a:p>
            <a:r>
              <a:rPr lang="en-IN" sz="2400" dirty="0"/>
              <a:t>1. Boustrophedon Coverage Path Planning:</a:t>
            </a:r>
          </a:p>
          <a:p>
            <a:r>
              <a:rPr lang="en-IN" sz="2400" dirty="0"/>
              <a:t>   - Advantages:</a:t>
            </a:r>
          </a:p>
          <a:p>
            <a:r>
              <a:rPr lang="en-IN" sz="2400" dirty="0"/>
              <a:t>     - Simple and intuitive algorithm.</a:t>
            </a:r>
          </a:p>
          <a:p>
            <a:r>
              <a:rPr lang="en-IN" sz="2400" dirty="0"/>
              <a:t>     - Well-suited for grid-based environments.</a:t>
            </a:r>
          </a:p>
          <a:p>
            <a:r>
              <a:rPr lang="en-IN" sz="2400" dirty="0"/>
              <a:t>     - Can handle obstacles efficiently.</a:t>
            </a:r>
          </a:p>
          <a:p>
            <a:r>
              <a:rPr lang="en-IN" sz="2400" dirty="0"/>
              <a:t>   - Disadvantages:</a:t>
            </a:r>
          </a:p>
          <a:p>
            <a:r>
              <a:rPr lang="en-IN" sz="2400" dirty="0"/>
              <a:t>     - May not be optimal in irregular environments.</a:t>
            </a:r>
          </a:p>
          <a:p>
            <a:r>
              <a:rPr lang="en-IN" sz="2400" dirty="0"/>
              <a:t>     - Limited scalability in complex spaces.</a:t>
            </a:r>
          </a:p>
          <a:p>
            <a:r>
              <a:rPr lang="en-IN" sz="2400" dirty="0"/>
              <a:t>     - Requires tuning for optimal performance in varying environments.</a:t>
            </a:r>
          </a:p>
          <a:p>
            <a:endParaRPr lang="en-IN" sz="2400" dirty="0"/>
          </a:p>
          <a:p>
            <a:r>
              <a:rPr lang="en-IN" sz="2400" dirty="0"/>
              <a:t>2. Grid TSP (Travelling Salesman Problem):</a:t>
            </a:r>
          </a:p>
          <a:p>
            <a:r>
              <a:rPr lang="en-IN" sz="2400" dirty="0"/>
              <a:t>   - Advantages:</a:t>
            </a:r>
          </a:p>
          <a:p>
            <a:r>
              <a:rPr lang="en-IN" sz="2400" dirty="0"/>
              <a:t>     - Mathematically guarantees complete coverage.</a:t>
            </a:r>
          </a:p>
          <a:p>
            <a:r>
              <a:rPr lang="en-IN" sz="2400" dirty="0"/>
              <a:t>     - Suitable for grid-based environments.</a:t>
            </a:r>
          </a:p>
          <a:p>
            <a:r>
              <a:rPr lang="en-IN" sz="2400" dirty="0"/>
              <a:t>     - Can be optimized for efficiency.</a:t>
            </a:r>
          </a:p>
          <a:p>
            <a:r>
              <a:rPr lang="en-IN" sz="2400" dirty="0"/>
              <a:t>   - Disadvantages:</a:t>
            </a:r>
          </a:p>
          <a:p>
            <a:r>
              <a:rPr lang="en-IN" sz="2400" dirty="0"/>
              <a:t>     - NP-hard problem, computationally expensive.</a:t>
            </a:r>
          </a:p>
          <a:p>
            <a:r>
              <a:rPr lang="en-IN" sz="2400" dirty="0"/>
              <a:t>     - Optimality may not be practical for large grids.</a:t>
            </a:r>
          </a:p>
          <a:p>
            <a:r>
              <a:rPr lang="en-IN" sz="2400" dirty="0"/>
              <a:t>     - Sensitivity to grid size and resolution.</a:t>
            </a:r>
          </a:p>
          <a:p>
            <a:endParaRPr lang="en-IN" sz="2400" dirty="0"/>
          </a:p>
          <a:p>
            <a:r>
              <a:rPr lang="en-IN" sz="2400" dirty="0"/>
              <a:t>3. Neural Network-based Coverage Path Planning:</a:t>
            </a:r>
          </a:p>
          <a:p>
            <a:r>
              <a:rPr lang="en-IN" sz="2400" dirty="0"/>
              <a:t>   - Advantages:</a:t>
            </a:r>
          </a:p>
          <a:p>
            <a:r>
              <a:rPr lang="en-IN" sz="2400" dirty="0"/>
              <a:t>     - Adaptability to various environments and robot types.</a:t>
            </a:r>
          </a:p>
          <a:p>
            <a:r>
              <a:rPr lang="en-IN" sz="2400" dirty="0"/>
              <a:t>     - Learning capability from real-world data.</a:t>
            </a:r>
          </a:p>
          <a:p>
            <a:r>
              <a:rPr lang="en-IN" sz="2400" dirty="0"/>
              <a:t>     - Potential for optimizing complex objectives.</a:t>
            </a:r>
          </a:p>
          <a:p>
            <a:r>
              <a:rPr lang="en-IN" sz="2400" dirty="0"/>
              <a:t>   - Disadvantages:</a:t>
            </a:r>
          </a:p>
          <a:p>
            <a:r>
              <a:rPr lang="en-IN" sz="2400" dirty="0"/>
              <a:t>     - Training data requirement.</a:t>
            </a:r>
          </a:p>
          <a:p>
            <a:r>
              <a:rPr lang="en-IN" sz="2400" dirty="0"/>
              <a:t>     - Computational complexity during training and deployment.</a:t>
            </a:r>
          </a:p>
          <a:p>
            <a:r>
              <a:rPr lang="en-IN" sz="2400" dirty="0"/>
              <a:t>     - Interpretability and explainability challenges.</a:t>
            </a:r>
          </a:p>
        </p:txBody>
      </p:sp>
      <p:sp>
        <p:nvSpPr>
          <p:cNvPr id="7" name="TextBox 6">
            <a:extLst>
              <a:ext uri="{FF2B5EF4-FFF2-40B4-BE49-F238E27FC236}">
                <a16:creationId xmlns:a16="http://schemas.microsoft.com/office/drawing/2014/main" id="{152F1003-4F93-26B4-8862-0975BA7F807A}"/>
              </a:ext>
            </a:extLst>
          </p:cNvPr>
          <p:cNvSpPr txBox="1"/>
          <p:nvPr/>
        </p:nvSpPr>
        <p:spPr>
          <a:xfrm>
            <a:off x="11719032" y="3346233"/>
            <a:ext cx="9802026" cy="10802957"/>
          </a:xfrm>
          <a:prstGeom prst="rect">
            <a:avLst/>
          </a:prstGeom>
          <a:noFill/>
        </p:spPr>
        <p:txBody>
          <a:bodyPr wrap="square">
            <a:spAutoFit/>
          </a:bodyPr>
          <a:lstStyle/>
          <a:p>
            <a:r>
              <a:rPr lang="en-IN" sz="2400" dirty="0"/>
              <a:t>4. Grid-based Local Energy Coverage Path Planning:</a:t>
            </a:r>
          </a:p>
          <a:p>
            <a:r>
              <a:rPr lang="en-IN" sz="2400" dirty="0"/>
              <a:t>   - Advantages:</a:t>
            </a:r>
          </a:p>
          <a:p>
            <a:r>
              <a:rPr lang="en-IN" sz="2400" dirty="0"/>
              <a:t>     - Efficient exploration of unknown areas.</a:t>
            </a:r>
          </a:p>
          <a:p>
            <a:r>
              <a:rPr lang="en-IN" sz="2400" dirty="0"/>
              <a:t>     - Real-time adaptability to changing environments.</a:t>
            </a:r>
          </a:p>
          <a:p>
            <a:r>
              <a:rPr lang="en-IN" sz="2400" dirty="0"/>
              <a:t>     - Handles dynamic obstacles well.</a:t>
            </a:r>
          </a:p>
          <a:p>
            <a:r>
              <a:rPr lang="en-IN" sz="2400" dirty="0"/>
              <a:t>   - Disadvantages:</a:t>
            </a:r>
          </a:p>
          <a:p>
            <a:r>
              <a:rPr lang="en-IN" sz="2400" dirty="0"/>
              <a:t>     - Sensitivity to grid resolution.</a:t>
            </a:r>
          </a:p>
          <a:p>
            <a:r>
              <a:rPr lang="en-IN" sz="2400" dirty="0"/>
              <a:t>     - Difficulty in defining accurate energy functions.</a:t>
            </a:r>
          </a:p>
          <a:p>
            <a:r>
              <a:rPr lang="en-IN" sz="2400" dirty="0"/>
              <a:t>     - Limited scalability in highly cluttered environments.</a:t>
            </a:r>
          </a:p>
          <a:p>
            <a:endParaRPr lang="en-IN" sz="2400" dirty="0"/>
          </a:p>
          <a:p>
            <a:r>
              <a:rPr lang="en-IN" sz="2400" dirty="0"/>
              <a:t>5. Contour Line Coverage Path Planning:</a:t>
            </a:r>
          </a:p>
          <a:p>
            <a:r>
              <a:rPr lang="en-IN" sz="2400" dirty="0"/>
              <a:t>   - Advantages:</a:t>
            </a:r>
          </a:p>
          <a:p>
            <a:r>
              <a:rPr lang="en-IN" sz="2400" dirty="0"/>
              <a:t>     - Smooth paths that adapt to terrain elevation.</a:t>
            </a:r>
          </a:p>
          <a:p>
            <a:r>
              <a:rPr lang="en-IN" sz="2400" dirty="0"/>
              <a:t>     - Effective in hilly or uneven terrains.</a:t>
            </a:r>
          </a:p>
          <a:p>
            <a:r>
              <a:rPr lang="en-IN" sz="2400" dirty="0"/>
              <a:t>     - Can handle non-grid environments.</a:t>
            </a:r>
          </a:p>
          <a:p>
            <a:r>
              <a:rPr lang="en-IN" sz="2400" dirty="0"/>
              <a:t>   - Disadvantages:</a:t>
            </a:r>
          </a:p>
          <a:p>
            <a:r>
              <a:rPr lang="en-IN" sz="2400" dirty="0"/>
              <a:t>     - Computationally intensive for large-scale environments.</a:t>
            </a:r>
          </a:p>
          <a:p>
            <a:r>
              <a:rPr lang="en-IN" sz="2400" dirty="0"/>
              <a:t>     - Sensitivity to noise in elevation data.</a:t>
            </a:r>
          </a:p>
          <a:p>
            <a:r>
              <a:rPr lang="en-IN" sz="2400" dirty="0"/>
              <a:t>     - Difficulty in handling complex obstacles.</a:t>
            </a:r>
          </a:p>
          <a:p>
            <a:endParaRPr lang="en-IN" sz="2400" dirty="0"/>
          </a:p>
          <a:p>
            <a:r>
              <a:rPr lang="en-IN" sz="2400" dirty="0"/>
              <a:t>6. Convex SPP (Self-Propelled Particle) Coverage Path Planning:</a:t>
            </a:r>
          </a:p>
          <a:p>
            <a:r>
              <a:rPr lang="en-IN" sz="2400" dirty="0"/>
              <a:t>   - Advantages:</a:t>
            </a:r>
          </a:p>
          <a:p>
            <a:r>
              <a:rPr lang="en-IN" sz="2400" dirty="0"/>
              <a:t>     - Decentralized and scalable approach.</a:t>
            </a:r>
          </a:p>
          <a:p>
            <a:r>
              <a:rPr lang="en-IN" sz="2400" dirty="0"/>
              <a:t>     - Robustness to individual particle failure.</a:t>
            </a:r>
          </a:p>
          <a:p>
            <a:r>
              <a:rPr lang="en-IN" sz="2400" dirty="0"/>
              <a:t>     - Flexibility in adapting to dynamic environments.</a:t>
            </a:r>
          </a:p>
          <a:p>
            <a:r>
              <a:rPr lang="en-IN" sz="2400" dirty="0"/>
              <a:t>   - Disadvantages:</a:t>
            </a:r>
          </a:p>
          <a:p>
            <a:r>
              <a:rPr lang="en-IN" sz="2400" dirty="0"/>
              <a:t>     - Lack of global optimality guarantees.</a:t>
            </a:r>
          </a:p>
          <a:p>
            <a:r>
              <a:rPr lang="en-IN" sz="2400" dirty="0"/>
              <a:t>     - Complexity in parameter tuning.</a:t>
            </a:r>
          </a:p>
          <a:p>
            <a:r>
              <a:rPr lang="en-IN" sz="2400" dirty="0"/>
              <a:t>     - Potential for suboptimal coverage in irregular spaces.</a:t>
            </a:r>
          </a:p>
        </p:txBody>
      </p:sp>
      <p:sp>
        <p:nvSpPr>
          <p:cNvPr id="2" name="TextBox 1">
            <a:extLst>
              <a:ext uri="{FF2B5EF4-FFF2-40B4-BE49-F238E27FC236}">
                <a16:creationId xmlns:a16="http://schemas.microsoft.com/office/drawing/2014/main" id="{6ABB979C-BBB2-82E2-6F10-F90FCEC4C168}"/>
              </a:ext>
            </a:extLst>
          </p:cNvPr>
          <p:cNvSpPr txBox="1"/>
          <p:nvPr/>
        </p:nvSpPr>
        <p:spPr>
          <a:xfrm>
            <a:off x="2234699" y="1555989"/>
            <a:ext cx="14185294" cy="1015663"/>
          </a:xfrm>
          <a:prstGeom prst="rect">
            <a:avLst/>
          </a:prstGeom>
          <a:noFill/>
        </p:spPr>
        <p:txBody>
          <a:bodyPr wrap="square" rtlCol="0">
            <a:spAutoFit/>
          </a:bodyPr>
          <a:lstStyle/>
          <a:p>
            <a:r>
              <a:rPr lang="en-US" sz="6000" b="1" dirty="0"/>
              <a:t>Advantages and disadvantages</a:t>
            </a:r>
          </a:p>
        </p:txBody>
      </p:sp>
    </p:spTree>
    <p:extLst>
      <p:ext uri="{BB962C8B-B14F-4D97-AF65-F5344CB8AC3E}">
        <p14:creationId xmlns:p14="http://schemas.microsoft.com/office/powerpoint/2010/main" val="108506028"/>
      </p:ext>
    </p:extLst>
  </p:cSld>
  <p:clrMapOvr>
    <a:masterClrMapping/>
  </p:clrMapOvr>
</p:sld>
</file>

<file path=ppt/theme/theme1.xml><?xml version="1.0" encoding="utf-8"?>
<a:theme xmlns:a="http://schemas.openxmlformats.org/drawingml/2006/main" name="Research Paper Outline by Slidesgo">
  <a:themeElements>
    <a:clrScheme name="Simple Light">
      <a:dk1>
        <a:srgbClr val="191919"/>
      </a:dk1>
      <a:lt1>
        <a:srgbClr val="FEF9F0"/>
      </a:lt1>
      <a:dk2>
        <a:srgbClr val="A08342"/>
      </a:dk2>
      <a:lt2>
        <a:srgbClr val="C9E6D7"/>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1101</Words>
  <Application>Microsoft Office PowerPoint</Application>
  <PresentationFormat>Custom</PresentationFormat>
  <Paragraphs>138</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Poiret One</vt:lpstr>
      <vt:lpstr>Arial</vt:lpstr>
      <vt:lpstr>Poppins</vt:lpstr>
      <vt:lpstr>Calibri</vt:lpstr>
      <vt:lpstr>Research Paper Outline by Slidesgo</vt:lpstr>
      <vt:lpstr>State of the Art in Coverage Navigation Planning</vt:lpstr>
      <vt:lpstr>INTRODUCTION</vt:lpstr>
      <vt:lpstr>Challanges</vt:lpstr>
      <vt:lpstr>PowerPoint Presentation</vt:lpstr>
      <vt:lpstr>PowerPoint Presentation</vt:lpstr>
      <vt:lpstr>Comparison of Algorithms</vt:lpstr>
      <vt:lpstr>Comparison of Algorithms</vt:lpstr>
      <vt:lpstr>Comparison of Algorithms</vt:lpstr>
      <vt:lpstr>PowerPoint Presentation</vt:lpstr>
      <vt:lpstr>PowerPoint Presentation</vt:lpstr>
      <vt:lpstr>PowerPoint Presentation</vt:lpstr>
      <vt:lpstr>PowerPoint Presentation</vt:lpstr>
      <vt:lpstr>Implementation of 1st algorithm Boustrophedon Coverage </vt:lpstr>
      <vt:lpstr>PowerPoint Presentation</vt:lpstr>
      <vt:lpstr>PowerPoint Presentation</vt:lpstr>
      <vt:lpstr>Implementation of 2nd  algorithm Boustrophedon Coverage </vt:lpstr>
      <vt:lpstr>PowerPoint Presentation</vt:lpstr>
      <vt:lpstr>PowerPoint Presentation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recognition-based delivery robot</dc:title>
  <dc:creator>SNIGDHA</dc:creator>
  <cp:lastModifiedBy>karthikeya varma</cp:lastModifiedBy>
  <cp:revision>8</cp:revision>
  <dcterms:modified xsi:type="dcterms:W3CDTF">2024-02-24T08:06:25Z</dcterms:modified>
</cp:coreProperties>
</file>