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86" r:id="rId2"/>
    <p:sldId id="258" r:id="rId3"/>
    <p:sldId id="259" r:id="rId4"/>
    <p:sldId id="287" r:id="rId5"/>
    <p:sldId id="288" r:id="rId6"/>
    <p:sldId id="281" r:id="rId7"/>
    <p:sldId id="285" r:id="rId8"/>
    <p:sldId id="261" r:id="rId9"/>
    <p:sldId id="289" r:id="rId10"/>
    <p:sldId id="290" r:id="rId11"/>
    <p:sldId id="291" r:id="rId12"/>
    <p:sldId id="282" r:id="rId13"/>
    <p:sldId id="292" r:id="rId14"/>
    <p:sldId id="267" r:id="rId15"/>
    <p:sldId id="293" r:id="rId16"/>
    <p:sldId id="294" r:id="rId17"/>
    <p:sldId id="284" r:id="rId18"/>
    <p:sldId id="295" r:id="rId19"/>
    <p:sldId id="296" r:id="rId20"/>
    <p:sldId id="277" r:id="rId21"/>
    <p:sldId id="278" r:id="rId22"/>
  </p:sldIdLst>
  <p:sldSz cx="4610100" cy="3460750"/>
  <p:notesSz cx="4610100" cy="3460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8" d="100"/>
          <a:sy n="158" d="100"/>
        </p:scale>
        <p:origin x="1541" y="106"/>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6C9076B5-C093-45D9-ADC8-EBFE80D82695}"/>
    <pc:docChg chg="modSld">
      <pc:chgData name="" userId="" providerId="" clId="Web-{6C9076B5-C093-45D9-ADC8-EBFE80D82695}" dt="2023-03-24T05:20:30.293" v="1" actId="20577"/>
      <pc:docMkLst>
        <pc:docMk/>
      </pc:docMkLst>
      <pc:sldChg chg="modSp">
        <pc:chgData name="" userId="" providerId="" clId="Web-{6C9076B5-C093-45D9-ADC8-EBFE80D82695}" dt="2023-03-24T05:20:30.293" v="1" actId="20577"/>
        <pc:sldMkLst>
          <pc:docMk/>
          <pc:sldMk cId="2572547646" sldId="286"/>
        </pc:sldMkLst>
        <pc:spChg chg="mod">
          <ac:chgData name="" userId="" providerId="" clId="Web-{6C9076B5-C093-45D9-ADC8-EBFE80D82695}" dt="2023-03-24T05:20:30.293" v="1" actId="20577"/>
          <ac:spMkLst>
            <pc:docMk/>
            <pc:sldMk cId="2572547646" sldId="286"/>
            <ac:spMk id="4" creationId="{BDFF647A-4147-7455-2780-DF8FA04701AB}"/>
          </ac:spMkLst>
        </pc:spChg>
      </pc:sldChg>
    </pc:docChg>
  </pc:docChgLst>
  <pc:docChgLst>
    <pc:chgData name="Guest User" providerId="Windows Live" clId="Web-{0B834B1C-42DE-4D9A-B766-29469BDEC608}"/>
    <pc:docChg chg="modSld">
      <pc:chgData name="Guest User" userId="" providerId="Windows Live" clId="Web-{0B834B1C-42DE-4D9A-B766-29469BDEC608}" dt="2023-03-23T17:05:27.420" v="38" actId="20577"/>
      <pc:docMkLst>
        <pc:docMk/>
      </pc:docMkLst>
      <pc:sldChg chg="addSp modSp">
        <pc:chgData name="Guest User" userId="" providerId="Windows Live" clId="Web-{0B834B1C-42DE-4D9A-B766-29469BDEC608}" dt="2023-03-23T17:05:27.420" v="38" actId="20577"/>
        <pc:sldMkLst>
          <pc:docMk/>
          <pc:sldMk cId="0" sldId="259"/>
        </pc:sldMkLst>
        <pc:spChg chg="mod">
          <ac:chgData name="Guest User" userId="" providerId="Windows Live" clId="Web-{0B834B1C-42DE-4D9A-B766-29469BDEC608}" dt="2023-03-23T17:03:38.324" v="7" actId="20577"/>
          <ac:spMkLst>
            <pc:docMk/>
            <pc:sldMk cId="0" sldId="259"/>
            <ac:spMk id="2" creationId="{00000000-0000-0000-0000-000000000000}"/>
          </ac:spMkLst>
        </pc:spChg>
        <pc:spChg chg="add mod">
          <ac:chgData name="Guest User" userId="" providerId="Windows Live" clId="Web-{0B834B1C-42DE-4D9A-B766-29469BDEC608}" dt="2023-03-23T17:05:27.420" v="38" actId="20577"/>
          <ac:spMkLst>
            <pc:docMk/>
            <pc:sldMk cId="0" sldId="259"/>
            <ac:spMk id="3" creationId="{B5FE0682-F99D-E290-5DC0-AAB91D1DB43E}"/>
          </ac:spMkLst>
        </pc:spChg>
      </pc:sldChg>
      <pc:sldChg chg="modSp">
        <pc:chgData name="Guest User" userId="" providerId="Windows Live" clId="Web-{0B834B1C-42DE-4D9A-B766-29469BDEC608}" dt="2023-03-23T17:04:54.326" v="29" actId="1076"/>
        <pc:sldMkLst>
          <pc:docMk/>
          <pc:sldMk cId="3017960045" sldId="284"/>
        </pc:sldMkLst>
        <pc:spChg chg="mod">
          <ac:chgData name="Guest User" userId="" providerId="Windows Live" clId="Web-{0B834B1C-42DE-4D9A-B766-29469BDEC608}" dt="2023-03-23T17:04:23.716" v="25" actId="20577"/>
          <ac:spMkLst>
            <pc:docMk/>
            <pc:sldMk cId="3017960045" sldId="284"/>
            <ac:spMk id="2" creationId="{6EDE50FB-22B1-4938-AE75-D61D8D14634C}"/>
          </ac:spMkLst>
        </pc:spChg>
        <pc:spChg chg="mod">
          <ac:chgData name="Guest User" userId="" providerId="Windows Live" clId="Web-{0B834B1C-42DE-4D9A-B766-29469BDEC608}" dt="2023-03-23T17:04:54.326" v="29" actId="1076"/>
          <ac:spMkLst>
            <pc:docMk/>
            <pc:sldMk cId="3017960045" sldId="284"/>
            <ac:spMk id="3" creationId="{2F21E605-A785-4E84-B03F-415B75B6D235}"/>
          </ac:spMkLst>
        </pc:spChg>
      </pc:sldChg>
    </pc:docChg>
  </pc:docChgLst>
  <pc:docChgLst>
    <pc:chgData name="Guest User" providerId="Windows Live" clId="Web-{86611BE3-75DD-4468-85A4-B889BD6ED0DB}"/>
    <pc:docChg chg="modSld">
      <pc:chgData name="Guest User" userId="" providerId="Windows Live" clId="Web-{86611BE3-75DD-4468-85A4-B889BD6ED0DB}" dt="2023-03-23T17:07:27.488" v="2" actId="20577"/>
      <pc:docMkLst>
        <pc:docMk/>
      </pc:docMkLst>
      <pc:sldChg chg="modSp">
        <pc:chgData name="Guest User" userId="" providerId="Windows Live" clId="Web-{86611BE3-75DD-4468-85A4-B889BD6ED0DB}" dt="2023-03-23T17:07:27.488" v="2" actId="20577"/>
        <pc:sldMkLst>
          <pc:docMk/>
          <pc:sldMk cId="0" sldId="258"/>
        </pc:sldMkLst>
        <pc:spChg chg="mod">
          <ac:chgData name="Guest User" userId="" providerId="Windows Live" clId="Web-{86611BE3-75DD-4468-85A4-B889BD6ED0DB}" dt="2023-03-23T17:07:27.488" v="2" actId="20577"/>
          <ac:spMkLst>
            <pc:docMk/>
            <pc:sldMk cId="0" sldId="258"/>
            <ac:spMk id="2" creationId="{00000000-0000-0000-0000-000000000000}"/>
          </ac:spMkLst>
        </pc:spChg>
        <pc:spChg chg="mod">
          <ac:chgData name="Guest User" userId="" providerId="Windows Live" clId="Web-{86611BE3-75DD-4468-85A4-B889BD6ED0DB}" dt="2023-03-23T17:06:01.391" v="0" actId="20577"/>
          <ac:spMkLst>
            <pc:docMk/>
            <pc:sldMk cId="0" sldId="258"/>
            <ac:spMk id="12" creationId="{00000000-0000-0000-0000-000000000000}"/>
          </ac:spMkLst>
        </pc:spChg>
      </pc:sldChg>
    </pc:docChg>
  </pc:docChgLst>
  <pc:docChgLst>
    <pc:chgData clId="Web-{5E049B1D-B119-4236-94EB-AF3B207D929D}"/>
    <pc:docChg chg="modSld">
      <pc:chgData name="" userId="" providerId="" clId="Web-{5E049B1D-B119-4236-94EB-AF3B207D929D}" dt="2023-03-24T01:57:35.449" v="1" actId="20577"/>
      <pc:docMkLst>
        <pc:docMk/>
      </pc:docMkLst>
      <pc:sldChg chg="modSp">
        <pc:chgData name="" userId="" providerId="" clId="Web-{5E049B1D-B119-4236-94EB-AF3B207D929D}" dt="2023-03-24T01:57:35.449" v="1" actId="20577"/>
        <pc:sldMkLst>
          <pc:docMk/>
          <pc:sldMk cId="2572547646" sldId="286"/>
        </pc:sldMkLst>
        <pc:spChg chg="mod">
          <ac:chgData name="" userId="" providerId="" clId="Web-{5E049B1D-B119-4236-94EB-AF3B207D929D}" dt="2023-03-24T01:57:35.449" v="1" actId="20577"/>
          <ac:spMkLst>
            <pc:docMk/>
            <pc:sldMk cId="2572547646" sldId="286"/>
            <ac:spMk id="3" creationId="{7F6D9838-4AB2-169F-17E0-591BF59B6811}"/>
          </ac:spMkLst>
        </pc:spChg>
      </pc:sldChg>
    </pc:docChg>
  </pc:docChgLst>
  <pc:docChgLst>
    <pc:chgData name="karthik varma" userId="df8be8fe9a168deb" providerId="Windows Live" clId="Web-{BC03FFAA-931E-4063-AA7E-52C45C749717}"/>
    <pc:docChg chg="addSld delSld modSld">
      <pc:chgData name="karthik varma" userId="df8be8fe9a168deb" providerId="Windows Live" clId="Web-{BC03FFAA-931E-4063-AA7E-52C45C749717}" dt="2023-03-23T23:33:50.555" v="240"/>
      <pc:docMkLst>
        <pc:docMk/>
      </pc:docMkLst>
      <pc:sldChg chg="addSp modSp">
        <pc:chgData name="karthik varma" userId="df8be8fe9a168deb" providerId="Windows Live" clId="Web-{BC03FFAA-931E-4063-AA7E-52C45C749717}" dt="2023-03-23T23:23:24.894" v="6" actId="1076"/>
        <pc:sldMkLst>
          <pc:docMk/>
          <pc:sldMk cId="0" sldId="258"/>
        </pc:sldMkLst>
        <pc:spChg chg="add mod">
          <ac:chgData name="karthik varma" userId="df8be8fe9a168deb" providerId="Windows Live" clId="Web-{BC03FFAA-931E-4063-AA7E-52C45C749717}" dt="2023-03-23T23:23:24.894" v="6" actId="1076"/>
          <ac:spMkLst>
            <pc:docMk/>
            <pc:sldMk cId="0" sldId="258"/>
            <ac:spMk id="3" creationId="{7CB93008-04DD-E997-29D0-698F930DD141}"/>
          </ac:spMkLst>
        </pc:spChg>
      </pc:sldChg>
      <pc:sldChg chg="del">
        <pc:chgData name="karthik varma" userId="df8be8fe9a168deb" providerId="Windows Live" clId="Web-{BC03FFAA-931E-4063-AA7E-52C45C749717}" dt="2023-03-23T23:33:50.555" v="240"/>
        <pc:sldMkLst>
          <pc:docMk/>
          <pc:sldMk cId="3784552449" sldId="280"/>
        </pc:sldMkLst>
      </pc:sldChg>
      <pc:sldChg chg="addSp delSp modSp new">
        <pc:chgData name="karthik varma" userId="df8be8fe9a168deb" providerId="Windows Live" clId="Web-{BC03FFAA-931E-4063-AA7E-52C45C749717}" dt="2023-03-23T23:33:35.320" v="239" actId="20577"/>
        <pc:sldMkLst>
          <pc:docMk/>
          <pc:sldMk cId="2572547646" sldId="286"/>
        </pc:sldMkLst>
        <pc:spChg chg="add mod">
          <ac:chgData name="karthik varma" userId="df8be8fe9a168deb" providerId="Windows Live" clId="Web-{BC03FFAA-931E-4063-AA7E-52C45C749717}" dt="2023-03-23T23:24:45.537" v="28" actId="1076"/>
          <ac:spMkLst>
            <pc:docMk/>
            <pc:sldMk cId="2572547646" sldId="286"/>
            <ac:spMk id="2" creationId="{D3B25E9C-DD23-E342-11D3-60C2CB2D9845}"/>
          </ac:spMkLst>
        </pc:spChg>
        <pc:spChg chg="add mod">
          <ac:chgData name="karthik varma" userId="df8be8fe9a168deb" providerId="Windows Live" clId="Web-{BC03FFAA-931E-4063-AA7E-52C45C749717}" dt="2023-03-23T23:26:22.822" v="92" actId="20577"/>
          <ac:spMkLst>
            <pc:docMk/>
            <pc:sldMk cId="2572547646" sldId="286"/>
            <ac:spMk id="3" creationId="{7F6D9838-4AB2-169F-17E0-591BF59B6811}"/>
          </ac:spMkLst>
        </pc:spChg>
        <pc:spChg chg="add mod">
          <ac:chgData name="karthik varma" userId="df8be8fe9a168deb" providerId="Windows Live" clId="Web-{BC03FFAA-931E-4063-AA7E-52C45C749717}" dt="2023-03-23T23:33:35.320" v="239" actId="20577"/>
          <ac:spMkLst>
            <pc:docMk/>
            <pc:sldMk cId="2572547646" sldId="286"/>
            <ac:spMk id="4" creationId="{BDFF647A-4147-7455-2780-DF8FA04701AB}"/>
          </ac:spMkLst>
        </pc:spChg>
        <pc:spChg chg="add mod">
          <ac:chgData name="karthik varma" userId="df8be8fe9a168deb" providerId="Windows Live" clId="Web-{BC03FFAA-931E-4063-AA7E-52C45C749717}" dt="2023-03-23T23:32:13.177" v="233" actId="20577"/>
          <ac:spMkLst>
            <pc:docMk/>
            <pc:sldMk cId="2572547646" sldId="286"/>
            <ac:spMk id="7" creationId="{8B1D94D8-369F-692C-42A8-76D98444140E}"/>
          </ac:spMkLst>
        </pc:spChg>
        <pc:picChg chg="add del mod">
          <ac:chgData name="karthik varma" userId="df8be8fe9a168deb" providerId="Windows Live" clId="Web-{BC03FFAA-931E-4063-AA7E-52C45C749717}" dt="2023-03-23T23:28:49.967" v="133"/>
          <ac:picMkLst>
            <pc:docMk/>
            <pc:sldMk cId="2572547646" sldId="286"/>
            <ac:picMk id="5" creationId="{C442F34C-F213-2C38-5348-9108FC6D0409}"/>
          </ac:picMkLst>
        </pc:picChg>
        <pc:picChg chg="add mod">
          <ac:chgData name="karthik varma" userId="df8be8fe9a168deb" providerId="Windows Live" clId="Web-{BC03FFAA-931E-4063-AA7E-52C45C749717}" dt="2023-03-23T23:28:53.717" v="134" actId="1076"/>
          <ac:picMkLst>
            <pc:docMk/>
            <pc:sldMk cId="2572547646" sldId="286"/>
            <ac:picMk id="6" creationId="{425F5BF2-0324-642B-B88F-098B0F30A1BD}"/>
          </ac:picMkLst>
        </pc:picChg>
      </pc:sldChg>
    </pc:docChg>
  </pc:docChgLst>
  <pc:docChgLst>
    <pc:chgData name="karthik varma" userId="df8be8fe9a168deb" providerId="Windows Live" clId="Web-{056F0685-5708-4B63-B807-CD2E4A0FB88F}"/>
    <pc:docChg chg="modSld">
      <pc:chgData name="karthik varma" userId="df8be8fe9a168deb" providerId="Windows Live" clId="Web-{056F0685-5708-4B63-B807-CD2E4A0FB88F}" dt="2023-03-24T05:27:12.511" v="21" actId="20577"/>
      <pc:docMkLst>
        <pc:docMk/>
      </pc:docMkLst>
      <pc:sldChg chg="delSp modSp">
        <pc:chgData name="karthik varma" userId="df8be8fe9a168deb" providerId="Windows Live" clId="Web-{056F0685-5708-4B63-B807-CD2E4A0FB88F}" dt="2023-03-24T05:27:12.511" v="21" actId="20577"/>
        <pc:sldMkLst>
          <pc:docMk/>
          <pc:sldMk cId="0" sldId="261"/>
        </pc:sldMkLst>
        <pc:spChg chg="del mod">
          <ac:chgData name="karthik varma" userId="df8be8fe9a168deb" providerId="Windows Live" clId="Web-{056F0685-5708-4B63-B807-CD2E4A0FB88F}" dt="2023-03-24T05:26:33.713" v="19"/>
          <ac:spMkLst>
            <pc:docMk/>
            <pc:sldMk cId="0" sldId="261"/>
            <ac:spMk id="2" creationId="{00000000-0000-0000-0000-000000000000}"/>
          </ac:spMkLst>
        </pc:spChg>
        <pc:spChg chg="mod">
          <ac:chgData name="karthik varma" userId="df8be8fe9a168deb" providerId="Windows Live" clId="Web-{056F0685-5708-4B63-B807-CD2E4A0FB88F}" dt="2023-03-24T05:27:12.511" v="21" actId="20577"/>
          <ac:spMkLst>
            <pc:docMk/>
            <pc:sldMk cId="0" sldId="261"/>
            <ac:spMk id="3" creationId="{00000000-0000-0000-0000-000000000000}"/>
          </ac:spMkLst>
        </pc:spChg>
      </pc:sldChg>
    </pc:docChg>
  </pc:docChgLst>
  <pc:docChgLst>
    <pc:chgData name="Guest User" providerId="Windows Live" clId="Web-{6C9076B5-C093-45D9-ADC8-EBFE80D82695}"/>
    <pc:docChg chg="modSld sldOrd">
      <pc:chgData name="Guest User" userId="" providerId="Windows Live" clId="Web-{6C9076B5-C093-45D9-ADC8-EBFE80D82695}" dt="2023-03-24T06:01:16.375" v="67" actId="20577"/>
      <pc:docMkLst>
        <pc:docMk/>
      </pc:docMkLst>
      <pc:sldChg chg="modSp">
        <pc:chgData name="Guest User" userId="" providerId="Windows Live" clId="Web-{6C9076B5-C093-45D9-ADC8-EBFE80D82695}" dt="2023-03-24T06:01:16.375" v="67" actId="20577"/>
        <pc:sldMkLst>
          <pc:docMk/>
          <pc:sldMk cId="0" sldId="259"/>
        </pc:sldMkLst>
        <pc:spChg chg="mod">
          <ac:chgData name="Guest User" userId="" providerId="Windows Live" clId="Web-{6C9076B5-C093-45D9-ADC8-EBFE80D82695}" dt="2023-03-24T06:01:16.375" v="67" actId="20577"/>
          <ac:spMkLst>
            <pc:docMk/>
            <pc:sldMk cId="0" sldId="259"/>
            <ac:spMk id="3" creationId="{B5FE0682-F99D-E290-5DC0-AAB91D1DB43E}"/>
          </ac:spMkLst>
        </pc:spChg>
      </pc:sldChg>
      <pc:sldChg chg="modSp">
        <pc:chgData name="Guest User" userId="" providerId="Windows Live" clId="Web-{6C9076B5-C093-45D9-ADC8-EBFE80D82695}" dt="2023-03-24T05:27:05.195" v="45" actId="14100"/>
        <pc:sldMkLst>
          <pc:docMk/>
          <pc:sldMk cId="0" sldId="261"/>
        </pc:sldMkLst>
        <pc:spChg chg="mod">
          <ac:chgData name="Guest User" userId="" providerId="Windows Live" clId="Web-{6C9076B5-C093-45D9-ADC8-EBFE80D82695}" dt="2023-03-24T05:27:05.195" v="45" actId="14100"/>
          <ac:spMkLst>
            <pc:docMk/>
            <pc:sldMk cId="0" sldId="261"/>
            <ac:spMk id="3" creationId="{00000000-0000-0000-0000-000000000000}"/>
          </ac:spMkLst>
        </pc:spChg>
        <pc:spChg chg="mod">
          <ac:chgData name="Guest User" userId="" providerId="Windows Live" clId="Web-{6C9076B5-C093-45D9-ADC8-EBFE80D82695}" dt="2023-03-24T05:22:43.437" v="18" actId="1076"/>
          <ac:spMkLst>
            <pc:docMk/>
            <pc:sldMk cId="0" sldId="261"/>
            <ac:spMk id="4" creationId="{00000000-0000-0000-0000-000000000000}"/>
          </ac:spMkLst>
        </pc:spChg>
        <pc:spChg chg="mod">
          <ac:chgData name="Guest User" userId="" providerId="Windows Live" clId="Web-{6C9076B5-C093-45D9-ADC8-EBFE80D82695}" dt="2023-03-24T05:22:51.141" v="21" actId="1076"/>
          <ac:spMkLst>
            <pc:docMk/>
            <pc:sldMk cId="0" sldId="261"/>
            <ac:spMk id="22" creationId="{00000000-0000-0000-0000-000000000000}"/>
          </ac:spMkLst>
        </pc:spChg>
      </pc:sldChg>
      <pc:sldChg chg="modSp">
        <pc:chgData name="Guest User" userId="" providerId="Windows Live" clId="Web-{6C9076B5-C093-45D9-ADC8-EBFE80D82695}" dt="2023-03-24T05:35:23.068" v="53" actId="14100"/>
        <pc:sldMkLst>
          <pc:docMk/>
          <pc:sldMk cId="0" sldId="277"/>
        </pc:sldMkLst>
        <pc:spChg chg="mod">
          <ac:chgData name="Guest User" userId="" providerId="Windows Live" clId="Web-{6C9076B5-C093-45D9-ADC8-EBFE80D82695}" dt="2023-03-24T05:35:12.318" v="48" actId="1076"/>
          <ac:spMkLst>
            <pc:docMk/>
            <pc:sldMk cId="0" sldId="277"/>
            <ac:spMk id="2" creationId="{00000000-0000-0000-0000-000000000000}"/>
          </ac:spMkLst>
        </pc:spChg>
        <pc:spChg chg="mod">
          <ac:chgData name="Guest User" userId="" providerId="Windows Live" clId="Web-{6C9076B5-C093-45D9-ADC8-EBFE80D82695}" dt="2023-03-24T05:35:23.068" v="53" actId="14100"/>
          <ac:spMkLst>
            <pc:docMk/>
            <pc:sldMk cId="0" sldId="277"/>
            <ac:spMk id="9" creationId="{1D8230B4-F414-465D-AE5B-074B87818CE8}"/>
          </ac:spMkLst>
        </pc:spChg>
      </pc:sldChg>
      <pc:sldChg chg="ord">
        <pc:chgData name="Guest User" userId="" providerId="Windows Live" clId="Web-{6C9076B5-C093-45D9-ADC8-EBFE80D82695}" dt="2023-03-24T05:30:12.809" v="46"/>
        <pc:sldMkLst>
          <pc:docMk/>
          <pc:sldMk cId="3017960045" sldId="284"/>
        </pc:sldMkLst>
      </pc:sldChg>
      <pc:sldChg chg="modSp">
        <pc:chgData name="Guest User" userId="" providerId="Windows Live" clId="Web-{6C9076B5-C093-45D9-ADC8-EBFE80D82695}" dt="2023-03-24T05:21:53.108" v="13" actId="20577"/>
        <pc:sldMkLst>
          <pc:docMk/>
          <pc:sldMk cId="2275613315" sldId="285"/>
        </pc:sldMkLst>
        <pc:spChg chg="mod">
          <ac:chgData name="Guest User" userId="" providerId="Windows Live" clId="Web-{6C9076B5-C093-45D9-ADC8-EBFE80D82695}" dt="2023-03-24T05:21:33.498" v="11" actId="1076"/>
          <ac:spMkLst>
            <pc:docMk/>
            <pc:sldMk cId="2275613315" sldId="285"/>
            <ac:spMk id="2" creationId="{5E3EBA30-3CF1-4B39-822F-AB252755F8DA}"/>
          </ac:spMkLst>
        </pc:spChg>
        <pc:spChg chg="mod">
          <ac:chgData name="Guest User" userId="" providerId="Windows Live" clId="Web-{6C9076B5-C093-45D9-ADC8-EBFE80D82695}" dt="2023-03-24T05:21:53.108" v="13" actId="20577"/>
          <ac:spMkLst>
            <pc:docMk/>
            <pc:sldMk cId="2275613315" sldId="285"/>
            <ac:spMk id="3" creationId="{A091370B-392D-4BB0-BED8-4D0FE10AB99A}"/>
          </ac:spMkLst>
        </pc:spChg>
      </pc:sldChg>
      <pc:sldChg chg="modSp">
        <pc:chgData name="Guest User" userId="" providerId="Windows Live" clId="Web-{6C9076B5-C093-45D9-ADC8-EBFE80D82695}" dt="2023-03-24T05:20:51.512" v="4" actId="1076"/>
        <pc:sldMkLst>
          <pc:docMk/>
          <pc:sldMk cId="2572547646" sldId="286"/>
        </pc:sldMkLst>
        <pc:spChg chg="mod">
          <ac:chgData name="Guest User" userId="" providerId="Windows Live" clId="Web-{6C9076B5-C093-45D9-ADC8-EBFE80D82695}" dt="2023-03-24T05:20:51.512" v="4" actId="1076"/>
          <ac:spMkLst>
            <pc:docMk/>
            <pc:sldMk cId="2572547646" sldId="286"/>
            <ac:spMk id="2" creationId="{D3B25E9C-DD23-E342-11D3-60C2CB2D9845}"/>
          </ac:spMkLst>
        </pc:spChg>
        <pc:spChg chg="mod">
          <ac:chgData name="Guest User" userId="" providerId="Windows Live" clId="Web-{6C9076B5-C093-45D9-ADC8-EBFE80D82695}" dt="2023-03-24T05:20:51.497" v="3" actId="1076"/>
          <ac:spMkLst>
            <pc:docMk/>
            <pc:sldMk cId="2572547646" sldId="286"/>
            <ac:spMk id="3" creationId="{7F6D9838-4AB2-169F-17E0-591BF59B6811}"/>
          </ac:spMkLst>
        </pc:spChg>
        <pc:spChg chg="mod">
          <ac:chgData name="Guest User" userId="" providerId="Windows Live" clId="Web-{6C9076B5-C093-45D9-ADC8-EBFE80D82695}" dt="2023-03-24T05:20:42.168" v="2" actId="1076"/>
          <ac:spMkLst>
            <pc:docMk/>
            <pc:sldMk cId="2572547646" sldId="286"/>
            <ac:spMk id="4" creationId="{BDFF647A-4147-7455-2780-DF8FA04701AB}"/>
          </ac:spMkLst>
        </pc:spChg>
        <pc:picChg chg="mod">
          <ac:chgData name="Guest User" userId="" providerId="Windows Live" clId="Web-{6C9076B5-C093-45D9-ADC8-EBFE80D82695}" dt="2023-03-24T05:20:37.137" v="1" actId="1076"/>
          <ac:picMkLst>
            <pc:docMk/>
            <pc:sldMk cId="2572547646" sldId="286"/>
            <ac:picMk id="6" creationId="{425F5BF2-0324-642B-B88F-098B0F30A1BD}"/>
          </ac:picMkLst>
        </pc:picChg>
      </pc:sldChg>
    </pc:docChg>
  </pc:docChgLst>
  <pc:docChgLst>
    <pc:chgData name="karthik varma" userId="df8be8fe9a168deb" providerId="LiveId" clId="{344C6033-C46B-4205-9407-769CBBBC9078}"/>
    <pc:docChg chg="custSel addSld delSld modSld sldOrd">
      <pc:chgData name="karthik varma" userId="df8be8fe9a168deb" providerId="LiveId" clId="{344C6033-C46B-4205-9407-769CBBBC9078}" dt="2023-05-01T22:14:09.584" v="1046" actId="255"/>
      <pc:docMkLst>
        <pc:docMk/>
      </pc:docMkLst>
      <pc:sldChg chg="delSp modSp mod">
        <pc:chgData name="karthik varma" userId="df8be8fe9a168deb" providerId="LiveId" clId="{344C6033-C46B-4205-9407-769CBBBC9078}" dt="2023-04-30T16:10:47.481" v="543" actId="14100"/>
        <pc:sldMkLst>
          <pc:docMk/>
          <pc:sldMk cId="0" sldId="258"/>
        </pc:sldMkLst>
        <pc:spChg chg="mod">
          <ac:chgData name="karthik varma" userId="df8be8fe9a168deb" providerId="LiveId" clId="{344C6033-C46B-4205-9407-769CBBBC9078}" dt="2023-03-24T00:11:18.828" v="283" actId="1076"/>
          <ac:spMkLst>
            <pc:docMk/>
            <pc:sldMk cId="0" sldId="258"/>
            <ac:spMk id="2" creationId="{00000000-0000-0000-0000-000000000000}"/>
          </ac:spMkLst>
        </pc:spChg>
        <pc:spChg chg="del">
          <ac:chgData name="karthik varma" userId="df8be8fe9a168deb" providerId="LiveId" clId="{344C6033-C46B-4205-9407-769CBBBC9078}" dt="2023-03-24T00:11:13.058" v="282" actId="21"/>
          <ac:spMkLst>
            <pc:docMk/>
            <pc:sldMk cId="0" sldId="258"/>
            <ac:spMk id="3" creationId="{00000000-0000-0000-0000-000000000000}"/>
          </ac:spMkLst>
        </pc:spChg>
        <pc:spChg chg="mod">
          <ac:chgData name="karthik varma" userId="df8be8fe9a168deb" providerId="LiveId" clId="{344C6033-C46B-4205-9407-769CBBBC9078}" dt="2023-04-30T16:10:47.481" v="543" actId="14100"/>
          <ac:spMkLst>
            <pc:docMk/>
            <pc:sldMk cId="0" sldId="258"/>
            <ac:spMk id="3" creationId="{7CB93008-04DD-E997-29D0-698F930DD141}"/>
          </ac:spMkLst>
        </pc:spChg>
        <pc:grpChg chg="del mod">
          <ac:chgData name="karthik varma" userId="df8be8fe9a168deb" providerId="LiveId" clId="{344C6033-C46B-4205-9407-769CBBBC9078}" dt="2023-03-24T00:16:24.042" v="285" actId="21"/>
          <ac:grpSpMkLst>
            <pc:docMk/>
            <pc:sldMk cId="0" sldId="258"/>
            <ac:grpSpMk id="13" creationId="{00000000-0000-0000-0000-000000000000}"/>
          </ac:grpSpMkLst>
        </pc:grpChg>
      </pc:sldChg>
      <pc:sldChg chg="addSp delSp modSp mod chgLayout">
        <pc:chgData name="karthik varma" userId="df8be8fe9a168deb" providerId="LiveId" clId="{344C6033-C46B-4205-9407-769CBBBC9078}" dt="2023-04-30T16:16:38.588" v="579" actId="21"/>
        <pc:sldMkLst>
          <pc:docMk/>
          <pc:sldMk cId="0" sldId="259"/>
        </pc:sldMkLst>
        <pc:spChg chg="mod">
          <ac:chgData name="karthik varma" userId="df8be8fe9a168deb" providerId="LiveId" clId="{344C6033-C46B-4205-9407-769CBBBC9078}" dt="2023-04-30T16:07:34.998" v="525" actId="1076"/>
          <ac:spMkLst>
            <pc:docMk/>
            <pc:sldMk cId="0" sldId="259"/>
            <ac:spMk id="2" creationId="{00000000-0000-0000-0000-000000000000}"/>
          </ac:spMkLst>
        </pc:spChg>
        <pc:spChg chg="del">
          <ac:chgData name="karthik varma" userId="df8be8fe9a168deb" providerId="LiveId" clId="{344C6033-C46B-4205-9407-769CBBBC9078}" dt="2023-03-24T00:07:58.037" v="254" actId="21"/>
          <ac:spMkLst>
            <pc:docMk/>
            <pc:sldMk cId="0" sldId="259"/>
            <ac:spMk id="3" creationId="{00000000-0000-0000-0000-000000000000}"/>
          </ac:spMkLst>
        </pc:spChg>
        <pc:spChg chg="mod">
          <ac:chgData name="karthik varma" userId="df8be8fe9a168deb" providerId="LiveId" clId="{344C6033-C46B-4205-9407-769CBBBC9078}" dt="2023-04-30T16:14:06.783" v="546" actId="255"/>
          <ac:spMkLst>
            <pc:docMk/>
            <pc:sldMk cId="0" sldId="259"/>
            <ac:spMk id="3" creationId="{B5FE0682-F99D-E290-5DC0-AAB91D1DB43E}"/>
          </ac:spMkLst>
        </pc:spChg>
        <pc:spChg chg="add del mod ord">
          <ac:chgData name="karthik varma" userId="df8be8fe9a168deb" providerId="LiveId" clId="{344C6033-C46B-4205-9407-769CBBBC9078}" dt="2023-04-30T16:16:35.042" v="578" actId="21"/>
          <ac:spMkLst>
            <pc:docMk/>
            <pc:sldMk cId="0" sldId="259"/>
            <ac:spMk id="4" creationId="{03D14FA9-2AAA-489D-BE8F-14A9443EAB98}"/>
          </ac:spMkLst>
        </pc:spChg>
        <pc:spChg chg="add del mod ord">
          <ac:chgData name="karthik varma" userId="df8be8fe9a168deb" providerId="LiveId" clId="{344C6033-C46B-4205-9407-769CBBBC9078}" dt="2023-04-30T16:16:38.588" v="579" actId="21"/>
          <ac:spMkLst>
            <pc:docMk/>
            <pc:sldMk cId="0" sldId="259"/>
            <ac:spMk id="5" creationId="{923A8986-626A-4CCF-B8CE-D133FAF5A2EB}"/>
          </ac:spMkLst>
        </pc:spChg>
        <pc:spChg chg="del">
          <ac:chgData name="karthik varma" userId="df8be8fe9a168deb" providerId="LiveId" clId="{344C6033-C46B-4205-9407-769CBBBC9078}" dt="2023-03-24T00:08:03.552" v="255" actId="21"/>
          <ac:spMkLst>
            <pc:docMk/>
            <pc:sldMk cId="0" sldId="259"/>
            <ac:spMk id="9" creationId="{00000000-0000-0000-0000-000000000000}"/>
          </ac:spMkLst>
        </pc:spChg>
        <pc:grpChg chg="del">
          <ac:chgData name="karthik varma" userId="df8be8fe9a168deb" providerId="LiveId" clId="{344C6033-C46B-4205-9407-769CBBBC9078}" dt="2023-04-30T16:16:17.254" v="576" actId="21"/>
          <ac:grpSpMkLst>
            <pc:docMk/>
            <pc:sldMk cId="0" sldId="259"/>
            <ac:grpSpMk id="23" creationId="{00000000-0000-0000-0000-000000000000}"/>
          </ac:grpSpMkLst>
        </pc:grpChg>
      </pc:sldChg>
      <pc:sldChg chg="addSp modSp del mod modClrScheme chgLayout">
        <pc:chgData name="karthik varma" userId="df8be8fe9a168deb" providerId="LiveId" clId="{344C6033-C46B-4205-9407-769CBBBC9078}" dt="2023-03-23T23:41:41.334" v="119" actId="2696"/>
        <pc:sldMkLst>
          <pc:docMk/>
          <pc:sldMk cId="0" sldId="260"/>
        </pc:sldMkLst>
        <pc:spChg chg="mod">
          <ac:chgData name="karthik varma" userId="df8be8fe9a168deb" providerId="LiveId" clId="{344C6033-C46B-4205-9407-769CBBBC9078}" dt="2023-03-23T23:39:50.642" v="99" actId="20577"/>
          <ac:spMkLst>
            <pc:docMk/>
            <pc:sldMk cId="0" sldId="260"/>
            <ac:spMk id="2" creationId="{00000000-0000-0000-0000-000000000000}"/>
          </ac:spMkLst>
        </pc:spChg>
        <pc:spChg chg="add mod ord">
          <ac:chgData name="karthik varma" userId="df8be8fe9a168deb" providerId="LiveId" clId="{344C6033-C46B-4205-9407-769CBBBC9078}" dt="2023-03-23T23:40:09.701" v="100" actId="700"/>
          <ac:spMkLst>
            <pc:docMk/>
            <pc:sldMk cId="0" sldId="260"/>
            <ac:spMk id="4" creationId="{466D3BCF-C269-4018-A464-781CCEFDC739}"/>
          </ac:spMkLst>
        </pc:spChg>
        <pc:spChg chg="add mod ord">
          <ac:chgData name="karthik varma" userId="df8be8fe9a168deb" providerId="LiveId" clId="{344C6033-C46B-4205-9407-769CBBBC9078}" dt="2023-03-23T23:40:09.701" v="100" actId="700"/>
          <ac:spMkLst>
            <pc:docMk/>
            <pc:sldMk cId="0" sldId="260"/>
            <ac:spMk id="5" creationId="{7A6A8757-DEE8-4DE8-8BFE-2B6BDAFD407B}"/>
          </ac:spMkLst>
        </pc:spChg>
        <pc:spChg chg="mod">
          <ac:chgData name="karthik varma" userId="df8be8fe9a168deb" providerId="LiveId" clId="{344C6033-C46B-4205-9407-769CBBBC9078}" dt="2023-03-23T23:39:28.281" v="82" actId="1076"/>
          <ac:spMkLst>
            <pc:docMk/>
            <pc:sldMk cId="0" sldId="260"/>
            <ac:spMk id="11" creationId="{00000000-0000-0000-0000-000000000000}"/>
          </ac:spMkLst>
        </pc:spChg>
      </pc:sldChg>
      <pc:sldChg chg="delSp modSp mod">
        <pc:chgData name="karthik varma" userId="df8be8fe9a168deb" providerId="LiveId" clId="{344C6033-C46B-4205-9407-769CBBBC9078}" dt="2023-05-01T21:30:31.259" v="832" actId="20577"/>
        <pc:sldMkLst>
          <pc:docMk/>
          <pc:sldMk cId="0" sldId="261"/>
        </pc:sldMkLst>
        <pc:spChg chg="mod">
          <ac:chgData name="karthik varma" userId="df8be8fe9a168deb" providerId="LiveId" clId="{344C6033-C46B-4205-9407-769CBBBC9078}" dt="2023-03-23T23:31:41.712" v="13" actId="255"/>
          <ac:spMkLst>
            <pc:docMk/>
            <pc:sldMk cId="0" sldId="261"/>
            <ac:spMk id="4" creationId="{00000000-0000-0000-0000-000000000000}"/>
          </ac:spMkLst>
        </pc:spChg>
        <pc:spChg chg="del mod">
          <ac:chgData name="karthik varma" userId="df8be8fe9a168deb" providerId="LiveId" clId="{344C6033-C46B-4205-9407-769CBBBC9078}" dt="2023-03-23T23:32:02.211" v="15" actId="21"/>
          <ac:spMkLst>
            <pc:docMk/>
            <pc:sldMk cId="0" sldId="261"/>
            <ac:spMk id="5" creationId="{00000000-0000-0000-0000-000000000000}"/>
          </ac:spMkLst>
        </pc:spChg>
        <pc:spChg chg="mod">
          <ac:chgData name="karthik varma" userId="df8be8fe9a168deb" providerId="LiveId" clId="{344C6033-C46B-4205-9407-769CBBBC9078}" dt="2023-05-01T21:30:31.259" v="832" actId="20577"/>
          <ac:spMkLst>
            <pc:docMk/>
            <pc:sldMk cId="0" sldId="261"/>
            <ac:spMk id="22" creationId="{00000000-0000-0000-0000-000000000000}"/>
          </ac:spMkLst>
        </pc:spChg>
      </pc:sldChg>
      <pc:sldChg chg="addSp delSp modSp mod">
        <pc:chgData name="karthik varma" userId="df8be8fe9a168deb" providerId="LiveId" clId="{344C6033-C46B-4205-9407-769CBBBC9078}" dt="2023-05-01T21:37:31.969" v="899" actId="20577"/>
        <pc:sldMkLst>
          <pc:docMk/>
          <pc:sldMk cId="0" sldId="267"/>
        </pc:sldMkLst>
        <pc:spChg chg="mod">
          <ac:chgData name="karthik varma" userId="df8be8fe9a168deb" providerId="LiveId" clId="{344C6033-C46B-4205-9407-769CBBBC9078}" dt="2023-03-23T23:44:07.090" v="131" actId="207"/>
          <ac:spMkLst>
            <pc:docMk/>
            <pc:sldMk cId="0" sldId="267"/>
            <ac:spMk id="2" creationId="{00000000-0000-0000-0000-000000000000}"/>
          </ac:spMkLst>
        </pc:spChg>
        <pc:spChg chg="mod">
          <ac:chgData name="karthik varma" userId="df8be8fe9a168deb" providerId="LiveId" clId="{344C6033-C46B-4205-9407-769CBBBC9078}" dt="2023-05-01T21:37:31.969" v="899" actId="20577"/>
          <ac:spMkLst>
            <pc:docMk/>
            <pc:sldMk cId="0" sldId="267"/>
            <ac:spMk id="3" creationId="{00000000-0000-0000-0000-000000000000}"/>
          </ac:spMkLst>
        </pc:spChg>
        <pc:spChg chg="add mod">
          <ac:chgData name="karthik varma" userId="df8be8fe9a168deb" providerId="LiveId" clId="{344C6033-C46B-4205-9407-769CBBBC9078}" dt="2023-05-01T21:36:27.392" v="881" actId="1076"/>
          <ac:spMkLst>
            <pc:docMk/>
            <pc:sldMk cId="0" sldId="267"/>
            <ac:spMk id="6" creationId="{4AFFAA99-DF6B-4DF8-80C5-CD6ED7F26C95}"/>
          </ac:spMkLst>
        </pc:spChg>
        <pc:spChg chg="add mod">
          <ac:chgData name="karthik varma" userId="df8be8fe9a168deb" providerId="LiveId" clId="{344C6033-C46B-4205-9407-769CBBBC9078}" dt="2023-05-01T21:36:44.404" v="884" actId="1076"/>
          <ac:spMkLst>
            <pc:docMk/>
            <pc:sldMk cId="0" sldId="267"/>
            <ac:spMk id="7" creationId="{9B01C43B-337D-4065-8EA3-6CD961739473}"/>
          </ac:spMkLst>
        </pc:spChg>
        <pc:spChg chg="add del mod">
          <ac:chgData name="karthik varma" userId="df8be8fe9a168deb" providerId="LiveId" clId="{344C6033-C46B-4205-9407-769CBBBC9078}" dt="2023-03-23T23:48:08.713" v="151" actId="21"/>
          <ac:spMkLst>
            <pc:docMk/>
            <pc:sldMk cId="0" sldId="267"/>
            <ac:spMk id="9" creationId="{0EC44F96-0616-4025-A7F6-F08451F841A7}"/>
          </ac:spMkLst>
        </pc:spChg>
        <pc:spChg chg="add del mod">
          <ac:chgData name="karthik varma" userId="df8be8fe9a168deb" providerId="LiveId" clId="{344C6033-C46B-4205-9407-769CBBBC9078}" dt="2023-05-01T21:35:26.945" v="869"/>
          <ac:spMkLst>
            <pc:docMk/>
            <pc:sldMk cId="0" sldId="267"/>
            <ac:spMk id="11" creationId="{494BEEC9-9212-4C05-A057-3AE91AEC63F3}"/>
          </ac:spMkLst>
        </pc:spChg>
        <pc:grpChg chg="del">
          <ac:chgData name="karthik varma" userId="df8be8fe9a168deb" providerId="LiveId" clId="{344C6033-C46B-4205-9407-769CBBBC9078}" dt="2023-03-23T23:44:49.730" v="135" actId="21"/>
          <ac:grpSpMkLst>
            <pc:docMk/>
            <pc:sldMk cId="0" sldId="267"/>
            <ac:grpSpMk id="12" creationId="{00000000-0000-0000-0000-000000000000}"/>
          </ac:grpSpMkLst>
        </pc:grpChg>
        <pc:picChg chg="add del">
          <ac:chgData name="karthik varma" userId="df8be8fe9a168deb" providerId="LiveId" clId="{344C6033-C46B-4205-9407-769CBBBC9078}" dt="2023-03-23T23:44:56.276" v="137" actId="21"/>
          <ac:picMkLst>
            <pc:docMk/>
            <pc:sldMk cId="0" sldId="267"/>
            <ac:picMk id="4" creationId="{39B2A382-37B7-40E2-B464-4B3916985678}"/>
          </ac:picMkLst>
        </pc:picChg>
        <pc:picChg chg="add mod">
          <ac:chgData name="karthik varma" userId="df8be8fe9a168deb" providerId="LiveId" clId="{344C6033-C46B-4205-9407-769CBBBC9078}" dt="2023-05-01T21:35:42.133" v="872" actId="1076"/>
          <ac:picMkLst>
            <pc:docMk/>
            <pc:sldMk cId="0" sldId="267"/>
            <ac:picMk id="4" creationId="{E65302DE-273A-46EF-9465-367C1378E169}"/>
          </ac:picMkLst>
        </pc:picChg>
        <pc:picChg chg="add mod">
          <ac:chgData name="karthik varma" userId="df8be8fe9a168deb" providerId="LiveId" clId="{344C6033-C46B-4205-9407-769CBBBC9078}" dt="2023-05-01T21:36:03.342" v="875" actId="1076"/>
          <ac:picMkLst>
            <pc:docMk/>
            <pc:sldMk cId="0" sldId="267"/>
            <ac:picMk id="5" creationId="{06B61778-1635-4566-A156-51EC27EC5223}"/>
          </ac:picMkLst>
        </pc:picChg>
        <pc:picChg chg="add del mod">
          <ac:chgData name="karthik varma" userId="df8be8fe9a168deb" providerId="LiveId" clId="{344C6033-C46B-4205-9407-769CBBBC9078}" dt="2023-03-23T23:45:33.031" v="139" actId="21"/>
          <ac:picMkLst>
            <pc:docMk/>
            <pc:sldMk cId="0" sldId="267"/>
            <ac:picMk id="6" creationId="{99953BB2-3B02-46BB-9F1D-E5FCB7123944}"/>
          </ac:picMkLst>
        </pc:picChg>
        <pc:picChg chg="add del mod">
          <ac:chgData name="karthik varma" userId="df8be8fe9a168deb" providerId="LiveId" clId="{344C6033-C46B-4205-9407-769CBBBC9078}" dt="2023-03-23T23:47:55.154" v="150" actId="21"/>
          <ac:picMkLst>
            <pc:docMk/>
            <pc:sldMk cId="0" sldId="267"/>
            <ac:picMk id="8" creationId="{F3D4E260-A99F-495C-9FC0-0DE050B40FF5}"/>
          </ac:picMkLst>
        </pc:picChg>
        <pc:picChg chg="add del mod">
          <ac:chgData name="karthik varma" userId="df8be8fe9a168deb" providerId="LiveId" clId="{344C6033-C46B-4205-9407-769CBBBC9078}" dt="2023-05-01T21:33:54.300" v="862" actId="21"/>
          <ac:picMkLst>
            <pc:docMk/>
            <pc:sldMk cId="0" sldId="267"/>
            <ac:picMk id="10" creationId="{26EF2392-6379-4D9D-A6B9-C9A91E3C90DE}"/>
          </ac:picMkLst>
        </pc:picChg>
        <pc:picChg chg="add del mod">
          <ac:chgData name="karthik varma" userId="df8be8fe9a168deb" providerId="LiveId" clId="{344C6033-C46B-4205-9407-769CBBBC9078}" dt="2023-03-23T23:51:00.152" v="182" actId="21"/>
          <ac:picMkLst>
            <pc:docMk/>
            <pc:sldMk cId="0" sldId="267"/>
            <ac:picMk id="16" creationId="{8D8174EA-973E-45E0-B636-92CC6D7A6FBA}"/>
          </ac:picMkLst>
        </pc:picChg>
      </pc:sldChg>
      <pc:sldChg chg="del">
        <pc:chgData name="karthik varma" userId="df8be8fe9a168deb" providerId="LiveId" clId="{344C6033-C46B-4205-9407-769CBBBC9078}" dt="2023-03-23T23:52:40.819" v="215" actId="2696"/>
        <pc:sldMkLst>
          <pc:docMk/>
          <pc:sldMk cId="0" sldId="273"/>
        </pc:sldMkLst>
      </pc:sldChg>
      <pc:sldChg chg="addSp delSp modSp mod">
        <pc:chgData name="karthik varma" userId="df8be8fe9a168deb" providerId="LiveId" clId="{344C6033-C46B-4205-9407-769CBBBC9078}" dt="2023-05-01T22:08:27.426" v="994" actId="20577"/>
        <pc:sldMkLst>
          <pc:docMk/>
          <pc:sldMk cId="0" sldId="277"/>
        </pc:sldMkLst>
        <pc:spChg chg="mod">
          <ac:chgData name="karthik varma" userId="df8be8fe9a168deb" providerId="LiveId" clId="{344C6033-C46B-4205-9407-769CBBBC9078}" dt="2023-03-23T23:50:23.373" v="178" actId="1076"/>
          <ac:spMkLst>
            <pc:docMk/>
            <pc:sldMk cId="0" sldId="277"/>
            <ac:spMk id="2" creationId="{00000000-0000-0000-0000-000000000000}"/>
          </ac:spMkLst>
        </pc:spChg>
        <pc:spChg chg="del">
          <ac:chgData name="karthik varma" userId="df8be8fe9a168deb" providerId="LiveId" clId="{344C6033-C46B-4205-9407-769CBBBC9078}" dt="2023-03-23T23:50:15.430" v="177" actId="21"/>
          <ac:spMkLst>
            <pc:docMk/>
            <pc:sldMk cId="0" sldId="277"/>
            <ac:spMk id="3" creationId="{00000000-0000-0000-0000-000000000000}"/>
          </ac:spMkLst>
        </pc:spChg>
        <pc:spChg chg="add mod">
          <ac:chgData name="karthik varma" userId="df8be8fe9a168deb" providerId="LiveId" clId="{344C6033-C46B-4205-9407-769CBBBC9078}" dt="2023-05-01T22:08:27.426" v="994" actId="20577"/>
          <ac:spMkLst>
            <pc:docMk/>
            <pc:sldMk cId="0" sldId="277"/>
            <ac:spMk id="9" creationId="{1D8230B4-F414-465D-AE5B-074B87818CE8}"/>
          </ac:spMkLst>
        </pc:spChg>
        <pc:grpChg chg="del">
          <ac:chgData name="karthik varma" userId="df8be8fe9a168deb" providerId="LiveId" clId="{344C6033-C46B-4205-9407-769CBBBC9078}" dt="2023-03-23T23:52:46.901" v="216" actId="21"/>
          <ac:grpSpMkLst>
            <pc:docMk/>
            <pc:sldMk cId="0" sldId="277"/>
            <ac:grpSpMk id="13" creationId="{00000000-0000-0000-0000-000000000000}"/>
          </ac:grpSpMkLst>
        </pc:grpChg>
      </pc:sldChg>
      <pc:sldChg chg="modSp mod">
        <pc:chgData name="karthik varma" userId="df8be8fe9a168deb" providerId="LiveId" clId="{344C6033-C46B-4205-9407-769CBBBC9078}" dt="2023-03-24T00:31:23.604" v="358" actId="207"/>
        <pc:sldMkLst>
          <pc:docMk/>
          <pc:sldMk cId="0" sldId="278"/>
        </pc:sldMkLst>
        <pc:spChg chg="mod">
          <ac:chgData name="karthik varma" userId="df8be8fe9a168deb" providerId="LiveId" clId="{344C6033-C46B-4205-9407-769CBBBC9078}" dt="2023-03-24T00:31:23.604" v="358" actId="207"/>
          <ac:spMkLst>
            <pc:docMk/>
            <pc:sldMk cId="0" sldId="278"/>
            <ac:spMk id="2" creationId="{00000000-0000-0000-0000-000000000000}"/>
          </ac:spMkLst>
        </pc:spChg>
      </pc:sldChg>
      <pc:sldChg chg="modSp new mod">
        <pc:chgData name="karthik varma" userId="df8be8fe9a168deb" providerId="LiveId" clId="{344C6033-C46B-4205-9407-769CBBBC9078}" dt="2023-03-24T00:18:20.249" v="318" actId="1076"/>
        <pc:sldMkLst>
          <pc:docMk/>
          <pc:sldMk cId="2307056163" sldId="281"/>
        </pc:sldMkLst>
        <pc:spChg chg="mod">
          <ac:chgData name="karthik varma" userId="df8be8fe9a168deb" providerId="LiveId" clId="{344C6033-C46B-4205-9407-769CBBBC9078}" dt="2023-03-24T00:18:20.249" v="318" actId="1076"/>
          <ac:spMkLst>
            <pc:docMk/>
            <pc:sldMk cId="2307056163" sldId="281"/>
            <ac:spMk id="2" creationId="{9F686F2F-CFBA-459F-BB22-FF068B9BC3CE}"/>
          </ac:spMkLst>
        </pc:spChg>
        <pc:spChg chg="mod">
          <ac:chgData name="karthik varma" userId="df8be8fe9a168deb" providerId="LiveId" clId="{344C6033-C46B-4205-9407-769CBBBC9078}" dt="2023-03-24T00:18:13.909" v="317" actId="1076"/>
          <ac:spMkLst>
            <pc:docMk/>
            <pc:sldMk cId="2307056163" sldId="281"/>
            <ac:spMk id="3" creationId="{4C608CF8-B074-4FE7-8C84-EF1D49C988A0}"/>
          </ac:spMkLst>
        </pc:spChg>
      </pc:sldChg>
      <pc:sldChg chg="addSp delSp modSp new mod">
        <pc:chgData name="karthik varma" userId="df8be8fe9a168deb" providerId="LiveId" clId="{344C6033-C46B-4205-9407-769CBBBC9078}" dt="2023-05-01T21:53:04.372" v="913" actId="14100"/>
        <pc:sldMkLst>
          <pc:docMk/>
          <pc:sldMk cId="2812014232" sldId="282"/>
        </pc:sldMkLst>
        <pc:spChg chg="add mod">
          <ac:chgData name="karthik varma" userId="df8be8fe9a168deb" providerId="LiveId" clId="{344C6033-C46B-4205-9407-769CBBBC9078}" dt="2023-03-23T23:52:01.775" v="207" actId="1076"/>
          <ac:spMkLst>
            <pc:docMk/>
            <pc:sldMk cId="2812014232" sldId="282"/>
            <ac:spMk id="2" creationId="{9E30B497-CFC5-4BA3-85F6-002381B1B2DB}"/>
          </ac:spMkLst>
        </pc:spChg>
        <pc:spChg chg="add del mod">
          <ac:chgData name="karthik varma" userId="df8be8fe9a168deb" providerId="LiveId" clId="{344C6033-C46B-4205-9407-769CBBBC9078}" dt="2023-03-23T23:52:15.328" v="213"/>
          <ac:spMkLst>
            <pc:docMk/>
            <pc:sldMk cId="2812014232" sldId="282"/>
            <ac:spMk id="4" creationId="{5741D7CF-0102-447A-A88A-72C3063336C5}"/>
          </ac:spMkLst>
        </pc:spChg>
        <pc:spChg chg="add mod">
          <ac:chgData name="karthik varma" userId="df8be8fe9a168deb" providerId="LiveId" clId="{344C6033-C46B-4205-9407-769CBBBC9078}" dt="2023-05-01T21:41:04.402" v="904" actId="1076"/>
          <ac:spMkLst>
            <pc:docMk/>
            <pc:sldMk cId="2812014232" sldId="282"/>
            <ac:spMk id="5" creationId="{8AD46A20-EE75-460F-83DA-5C14CD73D6E5}"/>
          </ac:spMkLst>
        </pc:spChg>
        <pc:spChg chg="add mod">
          <ac:chgData name="karthik varma" userId="df8be8fe9a168deb" providerId="LiveId" clId="{344C6033-C46B-4205-9407-769CBBBC9078}" dt="2023-05-01T21:53:04.372" v="913" actId="14100"/>
          <ac:spMkLst>
            <pc:docMk/>
            <pc:sldMk cId="2812014232" sldId="282"/>
            <ac:spMk id="7" creationId="{7A99734F-20FC-40C9-9711-7A12B9C8389B}"/>
          </ac:spMkLst>
        </pc:spChg>
        <pc:picChg chg="add del mod">
          <ac:chgData name="karthik varma" userId="df8be8fe9a168deb" providerId="LiveId" clId="{344C6033-C46B-4205-9407-769CBBBC9078}" dt="2023-05-01T21:40:43.525" v="901" actId="21"/>
          <ac:picMkLst>
            <pc:docMk/>
            <pc:sldMk cId="2812014232" sldId="282"/>
            <ac:picMk id="3" creationId="{E47AA21A-6896-4B43-AD39-A0A06B94B8DD}"/>
          </ac:picMkLst>
        </pc:picChg>
        <pc:picChg chg="add mod">
          <ac:chgData name="karthik varma" userId="df8be8fe9a168deb" providerId="LiveId" clId="{344C6033-C46B-4205-9407-769CBBBC9078}" dt="2023-05-01T21:40:57.712" v="903" actId="1076"/>
          <ac:picMkLst>
            <pc:docMk/>
            <pc:sldMk cId="2812014232" sldId="282"/>
            <ac:picMk id="4" creationId="{18DBAED0-1585-4A5B-830B-83D7FE015ACC}"/>
          </ac:picMkLst>
        </pc:picChg>
        <pc:picChg chg="add mod">
          <ac:chgData name="karthik varma" userId="df8be8fe9a168deb" providerId="LiveId" clId="{344C6033-C46B-4205-9407-769CBBBC9078}" dt="2023-05-01T21:52:29.053" v="910" actId="14100"/>
          <ac:picMkLst>
            <pc:docMk/>
            <pc:sldMk cId="2812014232" sldId="282"/>
            <ac:picMk id="6" creationId="{2770010B-FF0E-4EAF-B154-6094C05C062C}"/>
          </ac:picMkLst>
        </pc:picChg>
      </pc:sldChg>
      <pc:sldChg chg="modSp new del mod">
        <pc:chgData name="karthik varma" userId="df8be8fe9a168deb" providerId="LiveId" clId="{344C6033-C46B-4205-9407-769CBBBC9078}" dt="2023-03-23T23:53:59.212" v="222" actId="2696"/>
        <pc:sldMkLst>
          <pc:docMk/>
          <pc:sldMk cId="2286091132" sldId="283"/>
        </pc:sldMkLst>
        <pc:spChg chg="mod">
          <ac:chgData name="karthik varma" userId="df8be8fe9a168deb" providerId="LiveId" clId="{344C6033-C46B-4205-9407-769CBBBC9078}" dt="2023-03-23T23:53:40.153" v="221" actId="20577"/>
          <ac:spMkLst>
            <pc:docMk/>
            <pc:sldMk cId="2286091132" sldId="283"/>
            <ac:spMk id="2" creationId="{49B192F7-3A7A-4C9B-94B5-A6999682F736}"/>
          </ac:spMkLst>
        </pc:spChg>
      </pc:sldChg>
      <pc:sldChg chg="addSp delSp modSp new del mod">
        <pc:chgData name="karthik varma" userId="df8be8fe9a168deb" providerId="LiveId" clId="{344C6033-C46B-4205-9407-769CBBBC9078}" dt="2023-05-01T21:37:24.317" v="886" actId="2696"/>
        <pc:sldMkLst>
          <pc:docMk/>
          <pc:sldMk cId="4190847234" sldId="283"/>
        </pc:sldMkLst>
        <pc:spChg chg="mod">
          <ac:chgData name="karthik varma" userId="df8be8fe9a168deb" providerId="LiveId" clId="{344C6033-C46B-4205-9407-769CBBBC9078}" dt="2023-03-24T00:00:11.689" v="236" actId="1076"/>
          <ac:spMkLst>
            <pc:docMk/>
            <pc:sldMk cId="4190847234" sldId="283"/>
            <ac:spMk id="2" creationId="{3A45CB9E-80ED-4DFF-A7E8-8C4759240AAC}"/>
          </ac:spMkLst>
        </pc:spChg>
        <pc:spChg chg="del">
          <ac:chgData name="karthik varma" userId="df8be8fe9a168deb" providerId="LiveId" clId="{344C6033-C46B-4205-9407-769CBBBC9078}" dt="2023-03-23T23:59:50.902" v="232" actId="21"/>
          <ac:spMkLst>
            <pc:docMk/>
            <pc:sldMk cId="4190847234" sldId="283"/>
            <ac:spMk id="3" creationId="{D59C89F4-4E90-4FAB-9947-2EDB48943664}"/>
          </ac:spMkLst>
        </pc:spChg>
        <pc:picChg chg="add mod">
          <ac:chgData name="karthik varma" userId="df8be8fe9a168deb" providerId="LiveId" clId="{344C6033-C46B-4205-9407-769CBBBC9078}" dt="2023-03-24T00:00:18.612" v="238" actId="14100"/>
          <ac:picMkLst>
            <pc:docMk/>
            <pc:sldMk cId="4190847234" sldId="283"/>
            <ac:picMk id="4" creationId="{1F32857C-B9F9-4CE9-B3FF-7F8A7CAA5CFA}"/>
          </ac:picMkLst>
        </pc:picChg>
      </pc:sldChg>
      <pc:sldChg chg="modSp new mod">
        <pc:chgData name="karthik varma" userId="df8be8fe9a168deb" providerId="LiveId" clId="{344C6033-C46B-4205-9407-769CBBBC9078}" dt="2023-05-01T22:08:12.989" v="971" actId="20577"/>
        <pc:sldMkLst>
          <pc:docMk/>
          <pc:sldMk cId="3017960045" sldId="284"/>
        </pc:sldMkLst>
        <pc:spChg chg="mod">
          <ac:chgData name="karthik varma" userId="df8be8fe9a168deb" providerId="LiveId" clId="{344C6033-C46B-4205-9407-769CBBBC9078}" dt="2023-03-24T00:09:02.807" v="272" actId="1076"/>
          <ac:spMkLst>
            <pc:docMk/>
            <pc:sldMk cId="3017960045" sldId="284"/>
            <ac:spMk id="2" creationId="{6EDE50FB-22B1-4938-AE75-D61D8D14634C}"/>
          </ac:spMkLst>
        </pc:spChg>
        <pc:spChg chg="mod">
          <ac:chgData name="karthik varma" userId="df8be8fe9a168deb" providerId="LiveId" clId="{344C6033-C46B-4205-9407-769CBBBC9078}" dt="2023-05-01T22:08:12.989" v="971" actId="20577"/>
          <ac:spMkLst>
            <pc:docMk/>
            <pc:sldMk cId="3017960045" sldId="284"/>
            <ac:spMk id="3" creationId="{2F21E605-A785-4E84-B03F-415B75B6D235}"/>
          </ac:spMkLst>
        </pc:spChg>
      </pc:sldChg>
      <pc:sldChg chg="modSp new mod">
        <pc:chgData name="karthik varma" userId="df8be8fe9a168deb" providerId="LiveId" clId="{344C6033-C46B-4205-9407-769CBBBC9078}" dt="2023-05-01T21:29:54.989" v="823" actId="20577"/>
        <pc:sldMkLst>
          <pc:docMk/>
          <pc:sldMk cId="2275613315" sldId="285"/>
        </pc:sldMkLst>
        <pc:spChg chg="mod">
          <ac:chgData name="karthik varma" userId="df8be8fe9a168deb" providerId="LiveId" clId="{344C6033-C46B-4205-9407-769CBBBC9078}" dt="2023-03-24T00:29:39.116" v="346" actId="20577"/>
          <ac:spMkLst>
            <pc:docMk/>
            <pc:sldMk cId="2275613315" sldId="285"/>
            <ac:spMk id="2" creationId="{5E3EBA30-3CF1-4B39-822F-AB252755F8DA}"/>
          </ac:spMkLst>
        </pc:spChg>
        <pc:spChg chg="mod">
          <ac:chgData name="karthik varma" userId="df8be8fe9a168deb" providerId="LiveId" clId="{344C6033-C46B-4205-9407-769CBBBC9078}" dt="2023-05-01T21:29:54.989" v="823" actId="20577"/>
          <ac:spMkLst>
            <pc:docMk/>
            <pc:sldMk cId="2275613315" sldId="285"/>
            <ac:spMk id="3" creationId="{A091370B-392D-4BB0-BED8-4D0FE10AB99A}"/>
          </ac:spMkLst>
        </pc:spChg>
      </pc:sldChg>
      <pc:sldChg chg="modSp mod">
        <pc:chgData name="karthik varma" userId="df8be8fe9a168deb" providerId="LiveId" clId="{344C6033-C46B-4205-9407-769CBBBC9078}" dt="2023-05-01T21:24:08.667" v="712" actId="20577"/>
        <pc:sldMkLst>
          <pc:docMk/>
          <pc:sldMk cId="2572547646" sldId="286"/>
        </pc:sldMkLst>
        <pc:spChg chg="mod">
          <ac:chgData name="karthik varma" userId="df8be8fe9a168deb" providerId="LiveId" clId="{344C6033-C46B-4205-9407-769CBBBC9078}" dt="2023-04-30T16:00:33.449" v="467" actId="20577"/>
          <ac:spMkLst>
            <pc:docMk/>
            <pc:sldMk cId="2572547646" sldId="286"/>
            <ac:spMk id="4" creationId="{BDFF647A-4147-7455-2780-DF8FA04701AB}"/>
          </ac:spMkLst>
        </pc:spChg>
        <pc:spChg chg="mod">
          <ac:chgData name="karthik varma" userId="df8be8fe9a168deb" providerId="LiveId" clId="{344C6033-C46B-4205-9407-769CBBBC9078}" dt="2023-05-01T21:24:08.667" v="712" actId="20577"/>
          <ac:spMkLst>
            <pc:docMk/>
            <pc:sldMk cId="2572547646" sldId="286"/>
            <ac:spMk id="7" creationId="{8B1D94D8-369F-692C-42A8-76D98444140E}"/>
          </ac:spMkLst>
        </pc:spChg>
      </pc:sldChg>
      <pc:sldChg chg="delSp modSp new mod">
        <pc:chgData name="karthik varma" userId="df8be8fe9a168deb" providerId="LiveId" clId="{344C6033-C46B-4205-9407-769CBBBC9078}" dt="2023-05-01T21:25:12.540" v="800" actId="20577"/>
        <pc:sldMkLst>
          <pc:docMk/>
          <pc:sldMk cId="2989601768" sldId="287"/>
        </pc:sldMkLst>
        <pc:spChg chg="del">
          <ac:chgData name="karthik varma" userId="df8be8fe9a168deb" providerId="LiveId" clId="{344C6033-C46B-4205-9407-769CBBBC9078}" dt="2023-04-30T16:08:02.037" v="528" actId="21"/>
          <ac:spMkLst>
            <pc:docMk/>
            <pc:sldMk cId="2989601768" sldId="287"/>
            <ac:spMk id="2" creationId="{942FD95B-CF23-4DD6-A3B7-094A98B9937F}"/>
          </ac:spMkLst>
        </pc:spChg>
        <pc:spChg chg="mod">
          <ac:chgData name="karthik varma" userId="df8be8fe9a168deb" providerId="LiveId" clId="{344C6033-C46B-4205-9407-769CBBBC9078}" dt="2023-05-01T21:25:12.540" v="800" actId="20577"/>
          <ac:spMkLst>
            <pc:docMk/>
            <pc:sldMk cId="2989601768" sldId="287"/>
            <ac:spMk id="3" creationId="{1E848C55-A24E-4995-8124-C333B8ADF017}"/>
          </ac:spMkLst>
        </pc:spChg>
      </pc:sldChg>
      <pc:sldChg chg="modSp new mod ord">
        <pc:chgData name="karthik varma" userId="df8be8fe9a168deb" providerId="LiveId" clId="{344C6033-C46B-4205-9407-769CBBBC9078}" dt="2023-04-30T16:15:54.363" v="575" actId="1076"/>
        <pc:sldMkLst>
          <pc:docMk/>
          <pc:sldMk cId="2019677259" sldId="288"/>
        </pc:sldMkLst>
        <pc:spChg chg="mod">
          <ac:chgData name="karthik varma" userId="df8be8fe9a168deb" providerId="LiveId" clId="{344C6033-C46B-4205-9407-769CBBBC9078}" dt="2023-04-30T16:15:54.363" v="575" actId="1076"/>
          <ac:spMkLst>
            <pc:docMk/>
            <pc:sldMk cId="2019677259" sldId="288"/>
            <ac:spMk id="2" creationId="{E539AD96-43EB-4D68-8C66-AD72B41BEB2F}"/>
          </ac:spMkLst>
        </pc:spChg>
        <pc:spChg chg="mod">
          <ac:chgData name="karthik varma" userId="df8be8fe9a168deb" providerId="LiveId" clId="{344C6033-C46B-4205-9407-769CBBBC9078}" dt="2023-04-30T16:15:46.309" v="574" actId="14100"/>
          <ac:spMkLst>
            <pc:docMk/>
            <pc:sldMk cId="2019677259" sldId="288"/>
            <ac:spMk id="3" creationId="{370A0537-683D-44CE-B62E-B7D142848552}"/>
          </ac:spMkLst>
        </pc:spChg>
      </pc:sldChg>
      <pc:sldChg chg="addSp modSp new mod">
        <pc:chgData name="karthik varma" userId="df8be8fe9a168deb" providerId="LiveId" clId="{344C6033-C46B-4205-9407-769CBBBC9078}" dt="2023-04-30T16:19:23.401" v="627" actId="1076"/>
        <pc:sldMkLst>
          <pc:docMk/>
          <pc:sldMk cId="2188217067" sldId="289"/>
        </pc:sldMkLst>
        <pc:spChg chg="mod">
          <ac:chgData name="karthik varma" userId="df8be8fe9a168deb" providerId="LiveId" clId="{344C6033-C46B-4205-9407-769CBBBC9078}" dt="2023-04-30T16:18:34.572" v="615" actId="1076"/>
          <ac:spMkLst>
            <pc:docMk/>
            <pc:sldMk cId="2188217067" sldId="289"/>
            <ac:spMk id="2" creationId="{AC30E199-BA49-4EAB-B939-DCCFC972D9E1}"/>
          </ac:spMkLst>
        </pc:spChg>
        <pc:picChg chg="add mod">
          <ac:chgData name="karthik varma" userId="df8be8fe9a168deb" providerId="LiveId" clId="{344C6033-C46B-4205-9407-769CBBBC9078}" dt="2023-04-30T16:19:23.401" v="627" actId="1076"/>
          <ac:picMkLst>
            <pc:docMk/>
            <pc:sldMk cId="2188217067" sldId="289"/>
            <ac:picMk id="4" creationId="{D0B7AA4E-0750-497C-B3BB-F6EA3FB78B4A}"/>
          </ac:picMkLst>
        </pc:picChg>
      </pc:sldChg>
      <pc:sldChg chg="modSp new mod">
        <pc:chgData name="karthik varma" userId="df8be8fe9a168deb" providerId="LiveId" clId="{344C6033-C46B-4205-9407-769CBBBC9078}" dt="2023-05-01T21:31:11.839" v="856" actId="20577"/>
        <pc:sldMkLst>
          <pc:docMk/>
          <pc:sldMk cId="2442158583" sldId="290"/>
        </pc:sldMkLst>
        <pc:spChg chg="mod">
          <ac:chgData name="karthik varma" userId="df8be8fe9a168deb" providerId="LiveId" clId="{344C6033-C46B-4205-9407-769CBBBC9078}" dt="2023-04-30T16:21:14.564" v="657" actId="1076"/>
          <ac:spMkLst>
            <pc:docMk/>
            <pc:sldMk cId="2442158583" sldId="290"/>
            <ac:spMk id="2" creationId="{2EBDD09B-3EE1-49C4-A1F0-2C48D0184AD1}"/>
          </ac:spMkLst>
        </pc:spChg>
        <pc:spChg chg="mod">
          <ac:chgData name="karthik varma" userId="df8be8fe9a168deb" providerId="LiveId" clId="{344C6033-C46B-4205-9407-769CBBBC9078}" dt="2023-05-01T21:31:11.839" v="856" actId="20577"/>
          <ac:spMkLst>
            <pc:docMk/>
            <pc:sldMk cId="2442158583" sldId="290"/>
            <ac:spMk id="3" creationId="{53A9732D-29D8-4C40-A2E4-D7DD4693814C}"/>
          </ac:spMkLst>
        </pc:spChg>
      </pc:sldChg>
      <pc:sldChg chg="delSp modSp new mod">
        <pc:chgData name="karthik varma" userId="df8be8fe9a168deb" providerId="LiveId" clId="{344C6033-C46B-4205-9407-769CBBBC9078}" dt="2023-05-01T21:33:23.857" v="861" actId="255"/>
        <pc:sldMkLst>
          <pc:docMk/>
          <pc:sldMk cId="3905848858" sldId="291"/>
        </pc:sldMkLst>
        <pc:spChg chg="mod">
          <ac:chgData name="karthik varma" userId="df8be8fe9a168deb" providerId="LiveId" clId="{344C6033-C46B-4205-9407-769CBBBC9078}" dt="2023-05-01T21:33:23.857" v="861" actId="255"/>
          <ac:spMkLst>
            <pc:docMk/>
            <pc:sldMk cId="3905848858" sldId="291"/>
            <ac:spMk id="2" creationId="{D37A7A43-3288-4A73-AC62-0DC7E2F414EE}"/>
          </ac:spMkLst>
        </pc:spChg>
        <pc:spChg chg="del">
          <ac:chgData name="karthik varma" userId="df8be8fe9a168deb" providerId="LiveId" clId="{344C6033-C46B-4205-9407-769CBBBC9078}" dt="2023-04-30T16:23:08.317" v="663" actId="21"/>
          <ac:spMkLst>
            <pc:docMk/>
            <pc:sldMk cId="3905848858" sldId="291"/>
            <ac:spMk id="3" creationId="{F2F9BB08-4896-46D2-B489-3ACEB70D0F9E}"/>
          </ac:spMkLst>
        </pc:spChg>
      </pc:sldChg>
      <pc:sldChg chg="addSp modSp new del mod">
        <pc:chgData name="karthik varma" userId="df8be8fe9a168deb" providerId="LiveId" clId="{344C6033-C46B-4205-9407-769CBBBC9078}" dt="2023-05-01T21:37:15.026" v="885" actId="2696"/>
        <pc:sldMkLst>
          <pc:docMk/>
          <pc:sldMk cId="1222015389" sldId="292"/>
        </pc:sldMkLst>
        <pc:spChg chg="mod">
          <ac:chgData name="karthik varma" userId="df8be8fe9a168deb" providerId="LiveId" clId="{344C6033-C46B-4205-9407-769CBBBC9078}" dt="2023-04-30T16:24:34.152" v="678" actId="1076"/>
          <ac:spMkLst>
            <pc:docMk/>
            <pc:sldMk cId="1222015389" sldId="292"/>
            <ac:spMk id="2" creationId="{655479AA-5F5A-4023-90C9-F5C788CD0DE7}"/>
          </ac:spMkLst>
        </pc:spChg>
        <pc:picChg chg="add mod">
          <ac:chgData name="karthik varma" userId="df8be8fe9a168deb" providerId="LiveId" clId="{344C6033-C46B-4205-9407-769CBBBC9078}" dt="2023-04-30T16:25:41.388" v="683" actId="1076"/>
          <ac:picMkLst>
            <pc:docMk/>
            <pc:sldMk cId="1222015389" sldId="292"/>
            <ac:picMk id="4" creationId="{7B0B6CD0-7D2B-405B-A123-740A4E5B41D1}"/>
          </ac:picMkLst>
        </pc:picChg>
      </pc:sldChg>
      <pc:sldChg chg="addSp modSp new mod">
        <pc:chgData name="karthik varma" userId="df8be8fe9a168deb" providerId="LiveId" clId="{344C6033-C46B-4205-9407-769CBBBC9078}" dt="2023-05-01T22:00:30.942" v="918" actId="20577"/>
        <pc:sldMkLst>
          <pc:docMk/>
          <pc:sldMk cId="2522566314" sldId="292"/>
        </pc:sldMkLst>
        <pc:spChg chg="add mod">
          <ac:chgData name="karthik varma" userId="df8be8fe9a168deb" providerId="LiveId" clId="{344C6033-C46B-4205-9407-769CBBBC9078}" dt="2023-05-01T21:56:50.354" v="914" actId="767"/>
          <ac:spMkLst>
            <pc:docMk/>
            <pc:sldMk cId="2522566314" sldId="292"/>
            <ac:spMk id="2" creationId="{80D81706-8C0D-4113-86B5-8B6C0891B995}"/>
          </ac:spMkLst>
        </pc:spChg>
        <pc:spChg chg="add mod">
          <ac:chgData name="karthik varma" userId="df8be8fe9a168deb" providerId="LiveId" clId="{344C6033-C46B-4205-9407-769CBBBC9078}" dt="2023-05-01T22:00:30.942" v="918" actId="20577"/>
          <ac:spMkLst>
            <pc:docMk/>
            <pc:sldMk cId="2522566314" sldId="292"/>
            <ac:spMk id="5" creationId="{E01F1481-C499-4EF9-BD15-F7555F7164E2}"/>
          </ac:spMkLst>
        </pc:spChg>
        <pc:picChg chg="add mod">
          <ac:chgData name="karthik varma" userId="df8be8fe9a168deb" providerId="LiveId" clId="{344C6033-C46B-4205-9407-769CBBBC9078}" dt="2023-05-01T21:59:09.810" v="916" actId="1076"/>
          <ac:picMkLst>
            <pc:docMk/>
            <pc:sldMk cId="2522566314" sldId="292"/>
            <ac:picMk id="4" creationId="{6C94A349-4D46-4347-BC47-3EDA4A9900B2}"/>
          </ac:picMkLst>
        </pc:picChg>
      </pc:sldChg>
      <pc:sldChg chg="addSp delSp modSp new mod">
        <pc:chgData name="karthik varma" userId="df8be8fe9a168deb" providerId="LiveId" clId="{344C6033-C46B-4205-9407-769CBBBC9078}" dt="2023-05-01T22:05:32.709" v="935" actId="14100"/>
        <pc:sldMkLst>
          <pc:docMk/>
          <pc:sldMk cId="1015637269" sldId="293"/>
        </pc:sldMkLst>
        <pc:spChg chg="del">
          <ac:chgData name="karthik varma" userId="df8be8fe9a168deb" providerId="LiveId" clId="{344C6033-C46B-4205-9407-769CBBBC9078}" dt="2023-05-01T22:02:30.685" v="922" actId="21"/>
          <ac:spMkLst>
            <pc:docMk/>
            <pc:sldMk cId="1015637269" sldId="293"/>
            <ac:spMk id="2" creationId="{76B935AD-844C-47A2-B1B0-31574C531209}"/>
          </ac:spMkLst>
        </pc:spChg>
        <pc:spChg chg="del">
          <ac:chgData name="karthik varma" userId="df8be8fe9a168deb" providerId="LiveId" clId="{344C6033-C46B-4205-9407-769CBBBC9078}" dt="2023-05-01T22:02:34.608" v="923" actId="21"/>
          <ac:spMkLst>
            <pc:docMk/>
            <pc:sldMk cId="1015637269" sldId="293"/>
            <ac:spMk id="3" creationId="{17C5717D-6734-4136-8F22-14705C80EE77}"/>
          </ac:spMkLst>
        </pc:spChg>
        <pc:spChg chg="add mod">
          <ac:chgData name="karthik varma" userId="df8be8fe9a168deb" providerId="LiveId" clId="{344C6033-C46B-4205-9407-769CBBBC9078}" dt="2023-05-01T22:02:46.046" v="927" actId="20577"/>
          <ac:spMkLst>
            <pc:docMk/>
            <pc:sldMk cId="1015637269" sldId="293"/>
            <ac:spMk id="5" creationId="{91754FAE-BC3E-4781-8D15-29E03DDEBC32}"/>
          </ac:spMkLst>
        </pc:spChg>
        <pc:spChg chg="add mod">
          <ac:chgData name="karthik varma" userId="df8be8fe9a168deb" providerId="LiveId" clId="{344C6033-C46B-4205-9407-769CBBBC9078}" dt="2023-05-01T22:05:32.709" v="935" actId="14100"/>
          <ac:spMkLst>
            <pc:docMk/>
            <pc:sldMk cId="1015637269" sldId="293"/>
            <ac:spMk id="7" creationId="{E23BD224-7A56-4D94-A7B4-A3D7FB053728}"/>
          </ac:spMkLst>
        </pc:spChg>
        <pc:picChg chg="add mod">
          <ac:chgData name="karthik varma" userId="df8be8fe9a168deb" providerId="LiveId" clId="{344C6033-C46B-4205-9407-769CBBBC9078}" dt="2023-05-01T22:02:38.009" v="925" actId="1076"/>
          <ac:picMkLst>
            <pc:docMk/>
            <pc:sldMk cId="1015637269" sldId="293"/>
            <ac:picMk id="4" creationId="{62C43B5F-15EB-4E6B-A87C-F198EC387604}"/>
          </ac:picMkLst>
        </pc:picChg>
        <pc:picChg chg="add mod">
          <ac:chgData name="karthik varma" userId="df8be8fe9a168deb" providerId="LiveId" clId="{344C6033-C46B-4205-9407-769CBBBC9078}" dt="2023-05-01T22:03:14.221" v="932" actId="14100"/>
          <ac:picMkLst>
            <pc:docMk/>
            <pc:sldMk cId="1015637269" sldId="293"/>
            <ac:picMk id="6" creationId="{F5DDF31E-B44D-4B32-82A6-1EBE78987B85}"/>
          </ac:picMkLst>
        </pc:picChg>
      </pc:sldChg>
      <pc:sldChg chg="addSp delSp modSp new mod">
        <pc:chgData name="karthik varma" userId="df8be8fe9a168deb" providerId="LiveId" clId="{344C6033-C46B-4205-9407-769CBBBC9078}" dt="2023-05-01T22:07:53.726" v="952" actId="20577"/>
        <pc:sldMkLst>
          <pc:docMk/>
          <pc:sldMk cId="1932463004" sldId="294"/>
        </pc:sldMkLst>
        <pc:spChg chg="del">
          <ac:chgData name="karthik varma" userId="df8be8fe9a168deb" providerId="LiveId" clId="{344C6033-C46B-4205-9407-769CBBBC9078}" dt="2023-05-01T22:06:52.803" v="938" actId="21"/>
          <ac:spMkLst>
            <pc:docMk/>
            <pc:sldMk cId="1932463004" sldId="294"/>
            <ac:spMk id="2" creationId="{2CB143DF-74C0-47FE-ABD8-873EC7C7165C}"/>
          </ac:spMkLst>
        </pc:spChg>
        <pc:spChg chg="del">
          <ac:chgData name="karthik varma" userId="df8be8fe9a168deb" providerId="LiveId" clId="{344C6033-C46B-4205-9407-769CBBBC9078}" dt="2023-05-01T22:06:49.630" v="937" actId="21"/>
          <ac:spMkLst>
            <pc:docMk/>
            <pc:sldMk cId="1932463004" sldId="294"/>
            <ac:spMk id="3" creationId="{C929F707-2939-4DE0-B246-40A6BFF96FF3}"/>
          </ac:spMkLst>
        </pc:spChg>
        <pc:spChg chg="add mod">
          <ac:chgData name="karthik varma" userId="df8be8fe9a168deb" providerId="LiveId" clId="{344C6033-C46B-4205-9407-769CBBBC9078}" dt="2023-05-01T22:07:22.873" v="945" actId="20577"/>
          <ac:spMkLst>
            <pc:docMk/>
            <pc:sldMk cId="1932463004" sldId="294"/>
            <ac:spMk id="5" creationId="{976FA1AC-1B12-4063-8BB9-A5F5CB3E2FEA}"/>
          </ac:spMkLst>
        </pc:spChg>
        <pc:spChg chg="add mod">
          <ac:chgData name="karthik varma" userId="df8be8fe9a168deb" providerId="LiveId" clId="{344C6033-C46B-4205-9407-769CBBBC9078}" dt="2023-05-01T22:07:53.726" v="952" actId="20577"/>
          <ac:spMkLst>
            <pc:docMk/>
            <pc:sldMk cId="1932463004" sldId="294"/>
            <ac:spMk id="7" creationId="{9B942468-ED6B-48C9-8E8C-DB493F606C1A}"/>
          </ac:spMkLst>
        </pc:spChg>
        <pc:picChg chg="add mod">
          <ac:chgData name="karthik varma" userId="df8be8fe9a168deb" providerId="LiveId" clId="{344C6033-C46B-4205-9407-769CBBBC9078}" dt="2023-05-01T22:07:14.960" v="943" actId="14100"/>
          <ac:picMkLst>
            <pc:docMk/>
            <pc:sldMk cId="1932463004" sldId="294"/>
            <ac:picMk id="4" creationId="{6CEDF4C4-FBB7-45E1-AC84-6D34069FFE00}"/>
          </ac:picMkLst>
        </pc:picChg>
        <pc:picChg chg="add mod">
          <ac:chgData name="karthik varma" userId="df8be8fe9a168deb" providerId="LiveId" clId="{344C6033-C46B-4205-9407-769CBBBC9078}" dt="2023-05-01T22:07:47.841" v="950" actId="1076"/>
          <ac:picMkLst>
            <pc:docMk/>
            <pc:sldMk cId="1932463004" sldId="294"/>
            <ac:picMk id="6" creationId="{C32486DD-472A-44F3-98EE-C60A9D03DE37}"/>
          </ac:picMkLst>
        </pc:picChg>
      </pc:sldChg>
      <pc:sldChg chg="addSp delSp modSp new mod">
        <pc:chgData name="karthik varma" userId="df8be8fe9a168deb" providerId="LiveId" clId="{344C6033-C46B-4205-9407-769CBBBC9078}" dt="2023-05-01T22:13:09.701" v="1038" actId="1076"/>
        <pc:sldMkLst>
          <pc:docMk/>
          <pc:sldMk cId="1761800127" sldId="295"/>
        </pc:sldMkLst>
        <pc:spChg chg="mod">
          <ac:chgData name="karthik varma" userId="df8be8fe9a168deb" providerId="LiveId" clId="{344C6033-C46B-4205-9407-769CBBBC9078}" dt="2023-05-01T22:10:49.855" v="1012" actId="1076"/>
          <ac:spMkLst>
            <pc:docMk/>
            <pc:sldMk cId="1761800127" sldId="295"/>
            <ac:spMk id="2" creationId="{015022CD-B877-4E7B-A5C7-6896B3663A37}"/>
          </ac:spMkLst>
        </pc:spChg>
        <pc:spChg chg="del">
          <ac:chgData name="karthik varma" userId="df8be8fe9a168deb" providerId="LiveId" clId="{344C6033-C46B-4205-9407-769CBBBC9078}" dt="2023-05-01T22:10:56.402" v="1013" actId="21"/>
          <ac:spMkLst>
            <pc:docMk/>
            <pc:sldMk cId="1761800127" sldId="295"/>
            <ac:spMk id="3" creationId="{9D7BF9E8-EEE4-436D-B40C-CCC316C98773}"/>
          </ac:spMkLst>
        </pc:spChg>
        <pc:spChg chg="add del mod">
          <ac:chgData name="karthik varma" userId="df8be8fe9a168deb" providerId="LiveId" clId="{344C6033-C46B-4205-9407-769CBBBC9078}" dt="2023-05-01T22:11:38.660" v="1019" actId="21"/>
          <ac:spMkLst>
            <pc:docMk/>
            <pc:sldMk cId="1761800127" sldId="295"/>
            <ac:spMk id="4" creationId="{E802AB11-DDB0-4281-964D-D7E580263E78}"/>
          </ac:spMkLst>
        </pc:spChg>
        <pc:spChg chg="add del mod">
          <ac:chgData name="karthik varma" userId="df8be8fe9a168deb" providerId="LiveId" clId="{344C6033-C46B-4205-9407-769CBBBC9078}" dt="2023-05-01T22:11:45.616" v="1023"/>
          <ac:spMkLst>
            <pc:docMk/>
            <pc:sldMk cId="1761800127" sldId="295"/>
            <ac:spMk id="5" creationId="{784A8D33-F011-4360-A140-460F10519423}"/>
          </ac:spMkLst>
        </pc:spChg>
        <pc:spChg chg="add mod">
          <ac:chgData name="karthik varma" userId="df8be8fe9a168deb" providerId="LiveId" clId="{344C6033-C46B-4205-9407-769CBBBC9078}" dt="2023-05-01T22:13:09.701" v="1038" actId="1076"/>
          <ac:spMkLst>
            <pc:docMk/>
            <pc:sldMk cId="1761800127" sldId="295"/>
            <ac:spMk id="8" creationId="{9D0638CA-E7FE-476C-B505-DB0A36A3AABA}"/>
          </ac:spMkLst>
        </pc:spChg>
        <pc:picChg chg="add del mod">
          <ac:chgData name="karthik varma" userId="df8be8fe9a168deb" providerId="LiveId" clId="{344C6033-C46B-4205-9407-769CBBBC9078}" dt="2023-05-01T22:11:54.565" v="1027" actId="21"/>
          <ac:picMkLst>
            <pc:docMk/>
            <pc:sldMk cId="1761800127" sldId="295"/>
            <ac:picMk id="6" creationId="{6296D56A-CB21-4E5C-B57F-8FBCB1423660}"/>
          </ac:picMkLst>
        </pc:picChg>
        <pc:picChg chg="add del mod">
          <ac:chgData name="karthik varma" userId="df8be8fe9a168deb" providerId="LiveId" clId="{344C6033-C46B-4205-9407-769CBBBC9078}" dt="2023-05-01T22:12:00.527" v="1029" actId="21"/>
          <ac:picMkLst>
            <pc:docMk/>
            <pc:sldMk cId="1761800127" sldId="295"/>
            <ac:picMk id="7" creationId="{F2676122-59A0-4595-9144-51B6ED0328C2}"/>
          </ac:picMkLst>
        </pc:picChg>
      </pc:sldChg>
      <pc:sldChg chg="delSp modSp new mod">
        <pc:chgData name="karthik varma" userId="df8be8fe9a168deb" providerId="LiveId" clId="{344C6033-C46B-4205-9407-769CBBBC9078}" dt="2023-05-01T22:14:09.584" v="1046" actId="255"/>
        <pc:sldMkLst>
          <pc:docMk/>
          <pc:sldMk cId="3795974789" sldId="296"/>
        </pc:sldMkLst>
        <pc:spChg chg="del">
          <ac:chgData name="karthik varma" userId="df8be8fe9a168deb" providerId="LiveId" clId="{344C6033-C46B-4205-9407-769CBBBC9078}" dt="2023-05-01T22:13:20.709" v="1040" actId="21"/>
          <ac:spMkLst>
            <pc:docMk/>
            <pc:sldMk cId="3795974789" sldId="296"/>
            <ac:spMk id="2" creationId="{9A070882-CFA3-4B53-8D13-9ECE5815E60F}"/>
          </ac:spMkLst>
        </pc:spChg>
        <pc:spChg chg="mod">
          <ac:chgData name="karthik varma" userId="df8be8fe9a168deb" providerId="LiveId" clId="{344C6033-C46B-4205-9407-769CBBBC9078}" dt="2023-05-01T22:14:09.584" v="1046" actId="255"/>
          <ac:spMkLst>
            <pc:docMk/>
            <pc:sldMk cId="3795974789" sldId="296"/>
            <ac:spMk id="3" creationId="{F6926B08-0E2F-433F-98FA-9A3DC68E5D95}"/>
          </ac:spMkLst>
        </pc:spChg>
      </pc:sldChg>
    </pc:docChg>
  </pc:docChgLst>
  <pc:docChgLst>
    <pc:chgData name="karthik varma" userId="df8be8fe9a168deb" providerId="Windows Live" clId="Web-{A196AB20-034B-4365-9B53-969C916EE7CE}"/>
    <pc:docChg chg="modSld">
      <pc:chgData name="karthik varma" userId="df8be8fe9a168deb" providerId="Windows Live" clId="Web-{A196AB20-034B-4365-9B53-969C916EE7CE}" dt="2023-03-24T05:41:11.560" v="36" actId="20577"/>
      <pc:docMkLst>
        <pc:docMk/>
      </pc:docMkLst>
      <pc:sldChg chg="modSp">
        <pc:chgData name="karthik varma" userId="df8be8fe9a168deb" providerId="Windows Live" clId="Web-{A196AB20-034B-4365-9B53-969C916EE7CE}" dt="2023-03-24T05:41:11.560" v="36" actId="20577"/>
        <pc:sldMkLst>
          <pc:docMk/>
          <pc:sldMk cId="0" sldId="277"/>
        </pc:sldMkLst>
        <pc:spChg chg="mod">
          <ac:chgData name="karthik varma" userId="df8be8fe9a168deb" providerId="Windows Live" clId="Web-{A196AB20-034B-4365-9B53-969C916EE7CE}" dt="2023-03-24T05:41:11.560" v="36" actId="20577"/>
          <ac:spMkLst>
            <pc:docMk/>
            <pc:sldMk cId="0" sldId="277"/>
            <ac:spMk id="9" creationId="{1D8230B4-F414-465D-AE5B-074B87818CE8}"/>
          </ac:spMkLst>
        </pc:spChg>
      </pc:sldChg>
      <pc:sldChg chg="modSp">
        <pc:chgData name="karthik varma" userId="df8be8fe9a168deb" providerId="Windows Live" clId="Web-{A196AB20-034B-4365-9B53-969C916EE7CE}" dt="2023-03-24T05:40:40.965" v="16" actId="20577"/>
        <pc:sldMkLst>
          <pc:docMk/>
          <pc:sldMk cId="2275613315" sldId="285"/>
        </pc:sldMkLst>
        <pc:spChg chg="mod">
          <ac:chgData name="karthik varma" userId="df8be8fe9a168deb" providerId="Windows Live" clId="Web-{A196AB20-034B-4365-9B53-969C916EE7CE}" dt="2023-03-24T05:40:40.965" v="16" actId="20577"/>
          <ac:spMkLst>
            <pc:docMk/>
            <pc:sldMk cId="2275613315" sldId="285"/>
            <ac:spMk id="3" creationId="{A091370B-392D-4BB0-BED8-4D0FE10AB99A}"/>
          </ac:spMkLst>
        </pc:spChg>
      </pc:sldChg>
    </pc:docChg>
  </pc:docChgLst>
  <pc:docChgLst>
    <pc:chgData name="karthik varma" userId="df8be8fe9a168deb" providerId="Windows Live" clId="Web-{5E049B1D-B119-4236-94EB-AF3B207D929D}"/>
    <pc:docChg chg="modSld">
      <pc:chgData name="karthik varma" userId="df8be8fe9a168deb" providerId="Windows Live" clId="Web-{5E049B1D-B119-4236-94EB-AF3B207D929D}" dt="2023-03-24T01:58:32.967" v="3" actId="20577"/>
      <pc:docMkLst>
        <pc:docMk/>
      </pc:docMkLst>
      <pc:sldChg chg="modSp">
        <pc:chgData name="karthik varma" userId="df8be8fe9a168deb" providerId="Windows Live" clId="Web-{5E049B1D-B119-4236-94EB-AF3B207D929D}" dt="2023-03-24T01:58:32.967" v="3" actId="20577"/>
        <pc:sldMkLst>
          <pc:docMk/>
          <pc:sldMk cId="2572547646" sldId="286"/>
        </pc:sldMkLst>
        <pc:spChg chg="mod">
          <ac:chgData name="karthik varma" userId="df8be8fe9a168deb" providerId="Windows Live" clId="Web-{5E049B1D-B119-4236-94EB-AF3B207D929D}" dt="2023-03-24T01:58:32.967" v="3" actId="20577"/>
          <ac:spMkLst>
            <pc:docMk/>
            <pc:sldMk cId="2572547646" sldId="286"/>
            <ac:spMk id="3" creationId="{7F6D9838-4AB2-169F-17E0-591BF59B681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8109BDA7-3285-4C0A-99E8-53E1D1005B7C}" type="datetimeFigureOut">
              <a:rPr lang="en-IN" smtClean="0"/>
              <a:t>01-05-2023</a:t>
            </a:fld>
            <a:endParaRPr lang="en-IN"/>
          </a:p>
        </p:txBody>
      </p:sp>
      <p:sp>
        <p:nvSpPr>
          <p:cNvPr id="4" name="Slide Image Placeholder 3"/>
          <p:cNvSpPr>
            <a:spLocks noGrp="1" noRot="1" noChangeAspect="1"/>
          </p:cNvSpPr>
          <p:nvPr>
            <p:ph type="sldImg" idx="2"/>
          </p:nvPr>
        </p:nvSpPr>
        <p:spPr>
          <a:xfrm>
            <a:off x="1527175" y="433388"/>
            <a:ext cx="1555750" cy="1166812"/>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2F639E4F-02E3-4222-8513-D32D8995DA03}" type="slidenum">
              <a:rPr lang="en-IN" smtClean="0"/>
              <a:t>‹#›</a:t>
            </a:fld>
            <a:endParaRPr lang="en-IN"/>
          </a:p>
        </p:txBody>
      </p:sp>
    </p:spTree>
    <p:extLst>
      <p:ext uri="{BB962C8B-B14F-4D97-AF65-F5344CB8AC3E}">
        <p14:creationId xmlns:p14="http://schemas.microsoft.com/office/powerpoint/2010/main" val="418660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69083" y="3261575"/>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g object 17"/>
          <p:cNvSpPr/>
          <p:nvPr/>
        </p:nvSpPr>
        <p:spPr>
          <a:xfrm>
            <a:off x="2989465" y="3257613"/>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g object 18"/>
          <p:cNvSpPr/>
          <p:nvPr/>
        </p:nvSpPr>
        <p:spPr>
          <a:xfrm>
            <a:off x="3167268" y="3257613"/>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9" name="bg object 19"/>
          <p:cNvSpPr/>
          <p:nvPr/>
        </p:nvSpPr>
        <p:spPr>
          <a:xfrm>
            <a:off x="3323614" y="3251262"/>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3" y="0"/>
                </a:lnTo>
                <a:lnTo>
                  <a:pt x="63833" y="30480"/>
                </a:lnTo>
                <a:lnTo>
                  <a:pt x="53672" y="30480"/>
                </a:lnTo>
              </a:path>
            </a:pathLst>
          </a:custGeom>
          <a:ln w="5060">
            <a:solidFill>
              <a:srgbClr val="ADADE0"/>
            </a:solidFill>
          </a:ln>
        </p:spPr>
        <p:txBody>
          <a:bodyPr wrap="square" lIns="0" tIns="0" rIns="0" bIns="0" rtlCol="0"/>
          <a:lstStyle/>
          <a:p>
            <a:endParaRPr/>
          </a:p>
        </p:txBody>
      </p:sp>
      <p:sp>
        <p:nvSpPr>
          <p:cNvPr id="20" name="bg object 20"/>
          <p:cNvSpPr/>
          <p:nvPr/>
        </p:nvSpPr>
        <p:spPr>
          <a:xfrm>
            <a:off x="326044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bg object 21"/>
          <p:cNvSpPr/>
          <p:nvPr/>
        </p:nvSpPr>
        <p:spPr>
          <a:xfrm>
            <a:off x="3620326" y="3263963"/>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2" name="bg object 22"/>
          <p:cNvSpPr/>
          <p:nvPr/>
        </p:nvSpPr>
        <p:spPr>
          <a:xfrm>
            <a:off x="353142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g object 23"/>
          <p:cNvSpPr/>
          <p:nvPr/>
        </p:nvSpPr>
        <p:spPr>
          <a:xfrm>
            <a:off x="3607626" y="3251262"/>
            <a:ext cx="50800" cy="50800"/>
          </a:xfrm>
          <a:custGeom>
            <a:avLst/>
            <a:gdLst/>
            <a:ahLst/>
            <a:cxnLst/>
            <a:rect l="l" t="t" r="r" b="b"/>
            <a:pathLst>
              <a:path w="50800" h="50800">
                <a:moveTo>
                  <a:pt x="0" y="0"/>
                </a:moveTo>
                <a:lnTo>
                  <a:pt x="38100" y="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D6D6EF"/>
            </a:solidFill>
          </a:ln>
        </p:spPr>
        <p:txBody>
          <a:bodyPr wrap="square" lIns="0" tIns="0" rIns="0" bIns="0" rtlCol="0"/>
          <a:lstStyle/>
          <a:p>
            <a:endParaRPr/>
          </a:p>
        </p:txBody>
      </p:sp>
      <p:sp>
        <p:nvSpPr>
          <p:cNvPr id="24" name="bg object 24"/>
          <p:cNvSpPr/>
          <p:nvPr/>
        </p:nvSpPr>
        <p:spPr>
          <a:xfrm>
            <a:off x="3878593" y="3251262"/>
            <a:ext cx="50800" cy="25400"/>
          </a:xfrm>
          <a:custGeom>
            <a:avLst/>
            <a:gdLst/>
            <a:ahLst/>
            <a:cxnLst/>
            <a:rect l="l" t="t" r="r" b="b"/>
            <a:pathLst>
              <a:path w="50800" h="25400">
                <a:moveTo>
                  <a:pt x="0" y="0"/>
                </a:moveTo>
                <a:lnTo>
                  <a:pt x="38100" y="0"/>
                </a:lnTo>
              </a:path>
              <a:path w="50800" h="25400">
                <a:moveTo>
                  <a:pt x="12700" y="12700"/>
                </a:moveTo>
                <a:lnTo>
                  <a:pt x="50801" y="12700"/>
                </a:lnTo>
              </a:path>
              <a:path w="50800" h="25400">
                <a:moveTo>
                  <a:pt x="12700" y="25400"/>
                </a:moveTo>
                <a:lnTo>
                  <a:pt x="50801" y="25400"/>
                </a:lnTo>
              </a:path>
            </a:pathLst>
          </a:custGeom>
          <a:ln w="7591">
            <a:solidFill>
              <a:srgbClr val="ADADE0"/>
            </a:solidFill>
          </a:ln>
        </p:spPr>
        <p:txBody>
          <a:bodyPr wrap="square" lIns="0" tIns="0" rIns="0" bIns="0" rtlCol="0"/>
          <a:lstStyle/>
          <a:p>
            <a:endParaRPr/>
          </a:p>
        </p:txBody>
      </p:sp>
      <p:sp>
        <p:nvSpPr>
          <p:cNvPr id="25" name="bg object 25"/>
          <p:cNvSpPr/>
          <p:nvPr/>
        </p:nvSpPr>
        <p:spPr>
          <a:xfrm>
            <a:off x="3802393"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bg object 26"/>
          <p:cNvSpPr/>
          <p:nvPr/>
        </p:nvSpPr>
        <p:spPr>
          <a:xfrm>
            <a:off x="3878593" y="3289363"/>
            <a:ext cx="50800" cy="12700"/>
          </a:xfrm>
          <a:custGeom>
            <a:avLst/>
            <a:gdLst/>
            <a:ahLst/>
            <a:cxnLst/>
            <a:rect l="l" t="t" r="r" b="b"/>
            <a:pathLst>
              <a:path w="50800" h="12700">
                <a:moveTo>
                  <a:pt x="0" y="0"/>
                </a:moveTo>
                <a:lnTo>
                  <a:pt x="38100" y="0"/>
                </a:lnTo>
              </a:path>
              <a:path w="50800" h="12700">
                <a:moveTo>
                  <a:pt x="12700" y="12699"/>
                </a:moveTo>
                <a:lnTo>
                  <a:pt x="50801" y="12699"/>
                </a:lnTo>
              </a:path>
            </a:pathLst>
          </a:custGeom>
          <a:ln w="7591">
            <a:solidFill>
              <a:srgbClr val="D6D6EF"/>
            </a:solidFill>
          </a:ln>
        </p:spPr>
        <p:txBody>
          <a:bodyPr wrap="square" lIns="0" tIns="0" rIns="0" bIns="0" rtlCol="0"/>
          <a:lstStyle/>
          <a:p>
            <a:endParaRPr/>
          </a:p>
        </p:txBody>
      </p:sp>
      <p:sp>
        <p:nvSpPr>
          <p:cNvPr id="27" name="bg object 27"/>
          <p:cNvSpPr/>
          <p:nvPr/>
        </p:nvSpPr>
        <p:spPr>
          <a:xfrm>
            <a:off x="4149573" y="3251262"/>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p>
        </p:txBody>
      </p:sp>
      <p:sp>
        <p:nvSpPr>
          <p:cNvPr id="28" name="bg object 28"/>
          <p:cNvSpPr/>
          <p:nvPr/>
        </p:nvSpPr>
        <p:spPr>
          <a:xfrm>
            <a:off x="4451033" y="3281743"/>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29" name="bg object 29"/>
          <p:cNvSpPr/>
          <p:nvPr/>
        </p:nvSpPr>
        <p:spPr>
          <a:xfrm>
            <a:off x="4423969" y="3255248"/>
            <a:ext cx="30480" cy="30480"/>
          </a:xfrm>
          <a:custGeom>
            <a:avLst/>
            <a:gdLst/>
            <a:ahLst/>
            <a:cxn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p>
        </p:txBody>
      </p:sp>
      <p:sp>
        <p:nvSpPr>
          <p:cNvPr id="30" name="bg object 30"/>
          <p:cNvSpPr/>
          <p:nvPr/>
        </p:nvSpPr>
        <p:spPr>
          <a:xfrm>
            <a:off x="4329112" y="3251262"/>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31" name="bg object 31"/>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rgbClr val="D6D6EF"/>
          </a:solidFill>
        </p:spPr>
        <p:txBody>
          <a:bodyPr wrap="square" lIns="0" tIns="0" rIns="0" bIns="0" rtlCol="0"/>
          <a:lstStyle/>
          <a:p>
            <a:endParaRPr/>
          </a:p>
        </p:txBody>
      </p:sp>
      <p:sp>
        <p:nvSpPr>
          <p:cNvPr id="2" name="Holder 2"/>
          <p:cNvSpPr>
            <a:spLocks noGrp="1"/>
          </p:cNvSpPr>
          <p:nvPr>
            <p:ph type="ctrTitle"/>
          </p:nvPr>
        </p:nvSpPr>
        <p:spPr>
          <a:xfrm>
            <a:off x="95300" y="59878"/>
            <a:ext cx="4419498" cy="24447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5/1/2023</a:t>
            </a:fld>
            <a:endParaRPr lang="en-US"/>
          </a:p>
        </p:txBody>
      </p:sp>
      <p:sp>
        <p:nvSpPr>
          <p:cNvPr id="6" name="Holder 6"/>
          <p:cNvSpPr>
            <a:spLocks noGrp="1"/>
          </p:cNvSpPr>
          <p:nvPr>
            <p:ph type="sldNum" sz="quarter" idx="7"/>
          </p:nvPr>
        </p:nvSpPr>
        <p:spPr/>
        <p:txBody>
          <a:bodyPr lIns="0" tIns="0" rIns="0" bIns="0"/>
          <a:lstStyle>
            <a:lvl1pPr>
              <a:defRPr sz="600" b="0" i="0">
                <a:solidFill>
                  <a:schemeClr val="tx1"/>
                </a:solidFill>
                <a:latin typeface="LM Sans 8"/>
                <a:cs typeface="LM Sans 8"/>
              </a:defRPr>
            </a:lvl1pPr>
          </a:lstStyle>
          <a:p>
            <a:pPr marL="12700">
              <a:lnSpc>
                <a:spcPts val="675"/>
              </a:lnSpc>
            </a:pPr>
            <a:r>
              <a:rPr spc="-10"/>
              <a:t>May</a:t>
            </a:r>
            <a:r>
              <a:rPr spc="-20"/>
              <a:t> </a:t>
            </a:r>
            <a:r>
              <a:rPr spc="-5"/>
              <a:t>06,</a:t>
            </a:r>
            <a:r>
              <a:rPr spc="-20"/>
              <a:t> </a:t>
            </a:r>
            <a:fld id="{81D60167-4931-47E6-BA6A-407CBD079E47}" type="slidenum">
              <a:rPr spc="-5" dirty="0"/>
              <a:t>‹#›</a:t>
            </a:fld>
            <a:r>
              <a:rPr spc="-114"/>
              <a:t> </a:t>
            </a:r>
            <a:r>
              <a:rPr spc="-5"/>
              <a:t>/</a:t>
            </a:r>
            <a:r>
              <a:rPr spc="-120"/>
              <a:t> </a:t>
            </a:r>
            <a:r>
              <a:rPr spc="-5"/>
              <a:t>23</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chemeClr val="tx1"/>
                </a:solidFill>
                <a:latin typeface="LM Sans 10"/>
                <a:cs typeface="LM Sans 10"/>
              </a:defRPr>
            </a:lvl1pPr>
          </a:lstStyle>
          <a:p>
            <a:endParaRPr/>
          </a:p>
        </p:txBody>
      </p:sp>
      <p:sp>
        <p:nvSpPr>
          <p:cNvPr id="3" name="Holder 3"/>
          <p:cNvSpPr>
            <a:spLocks noGrp="1"/>
          </p:cNvSpPr>
          <p:nvPr>
            <p:ph type="body" idx="1"/>
          </p:nvPr>
        </p:nvSpPr>
        <p:spPr/>
        <p:txBody>
          <a:bodyPr lIns="0" tIns="0" rIns="0" bIns="0"/>
          <a:lstStyle>
            <a:lvl1pPr>
              <a:defRPr sz="1000" b="0" i="0">
                <a:solidFill>
                  <a:schemeClr val="tx1"/>
                </a:solidFill>
                <a:latin typeface="LM Sans 10"/>
                <a:cs typeface="LM Sans 10"/>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5/1/2023</a:t>
            </a:fld>
            <a:endParaRPr lang="en-US"/>
          </a:p>
        </p:txBody>
      </p:sp>
      <p:sp>
        <p:nvSpPr>
          <p:cNvPr id="6" name="Holder 6"/>
          <p:cNvSpPr>
            <a:spLocks noGrp="1"/>
          </p:cNvSpPr>
          <p:nvPr>
            <p:ph type="sldNum" sz="quarter" idx="7"/>
          </p:nvPr>
        </p:nvSpPr>
        <p:spPr/>
        <p:txBody>
          <a:bodyPr lIns="0" tIns="0" rIns="0" bIns="0"/>
          <a:lstStyle>
            <a:lvl1pPr>
              <a:defRPr sz="600" b="0" i="0">
                <a:solidFill>
                  <a:schemeClr val="tx1"/>
                </a:solidFill>
                <a:latin typeface="LM Sans 8"/>
                <a:cs typeface="LM Sans 8"/>
              </a:defRPr>
            </a:lvl1pPr>
          </a:lstStyle>
          <a:p>
            <a:pPr marL="12700">
              <a:lnSpc>
                <a:spcPts val="675"/>
              </a:lnSpc>
            </a:pPr>
            <a:r>
              <a:rPr spc="-10"/>
              <a:t>May</a:t>
            </a:r>
            <a:r>
              <a:rPr spc="-20"/>
              <a:t> </a:t>
            </a:r>
            <a:r>
              <a:rPr spc="-5"/>
              <a:t>06,</a:t>
            </a:r>
            <a:r>
              <a:rPr spc="-20"/>
              <a:t> </a:t>
            </a:r>
            <a:fld id="{81D60167-4931-47E6-BA6A-407CBD079E47}" type="slidenum">
              <a:rPr spc="-5" dirty="0"/>
              <a:t>‹#›</a:t>
            </a:fld>
            <a:r>
              <a:rPr spc="-114"/>
              <a:t> </a:t>
            </a:r>
            <a:r>
              <a:rPr spc="-5"/>
              <a:t>/</a:t>
            </a:r>
            <a:r>
              <a:rPr spc="-120"/>
              <a:t> </a:t>
            </a:r>
            <a:r>
              <a:rPr spc="-5"/>
              <a:t>23</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chemeClr val="tx1"/>
                </a:solidFill>
                <a:latin typeface="LM Sans 10"/>
                <a:cs typeface="LM Sans 10"/>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5/1/2023</a:t>
            </a:fld>
            <a:endParaRPr lang="en-US"/>
          </a:p>
        </p:txBody>
      </p:sp>
      <p:sp>
        <p:nvSpPr>
          <p:cNvPr id="7" name="Holder 7"/>
          <p:cNvSpPr>
            <a:spLocks noGrp="1"/>
          </p:cNvSpPr>
          <p:nvPr>
            <p:ph type="sldNum" sz="quarter" idx="7"/>
          </p:nvPr>
        </p:nvSpPr>
        <p:spPr/>
        <p:txBody>
          <a:bodyPr lIns="0" tIns="0" rIns="0" bIns="0"/>
          <a:lstStyle>
            <a:lvl1pPr>
              <a:defRPr sz="600" b="0" i="0">
                <a:solidFill>
                  <a:schemeClr val="tx1"/>
                </a:solidFill>
                <a:latin typeface="LM Sans 8"/>
                <a:cs typeface="LM Sans 8"/>
              </a:defRPr>
            </a:lvl1pPr>
          </a:lstStyle>
          <a:p>
            <a:pPr marL="12700">
              <a:lnSpc>
                <a:spcPts val="675"/>
              </a:lnSpc>
            </a:pPr>
            <a:r>
              <a:rPr spc="-10"/>
              <a:t>May</a:t>
            </a:r>
            <a:r>
              <a:rPr spc="-20"/>
              <a:t> </a:t>
            </a:r>
            <a:r>
              <a:rPr spc="-5"/>
              <a:t>06,</a:t>
            </a:r>
            <a:r>
              <a:rPr spc="-20"/>
              <a:t> </a:t>
            </a:r>
            <a:fld id="{81D60167-4931-47E6-BA6A-407CBD079E47}" type="slidenum">
              <a:rPr spc="-5" dirty="0"/>
              <a:t>‹#›</a:t>
            </a:fld>
            <a:r>
              <a:rPr spc="-114"/>
              <a:t> </a:t>
            </a:r>
            <a:r>
              <a:rPr spc="-5"/>
              <a:t>/</a:t>
            </a:r>
            <a:r>
              <a:rPr spc="-120"/>
              <a:t> </a:t>
            </a:r>
            <a:r>
              <a:rPr spc="-5"/>
              <a:t>23</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69083" y="3261575"/>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g object 17"/>
          <p:cNvSpPr/>
          <p:nvPr/>
        </p:nvSpPr>
        <p:spPr>
          <a:xfrm>
            <a:off x="2989465" y="3257613"/>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g object 18"/>
          <p:cNvSpPr/>
          <p:nvPr/>
        </p:nvSpPr>
        <p:spPr>
          <a:xfrm>
            <a:off x="3167268" y="3257613"/>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9" name="bg object 19"/>
          <p:cNvSpPr/>
          <p:nvPr/>
        </p:nvSpPr>
        <p:spPr>
          <a:xfrm>
            <a:off x="3323614" y="3251262"/>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3" y="0"/>
                </a:lnTo>
                <a:lnTo>
                  <a:pt x="63833" y="30480"/>
                </a:lnTo>
                <a:lnTo>
                  <a:pt x="53672" y="30480"/>
                </a:lnTo>
              </a:path>
            </a:pathLst>
          </a:custGeom>
          <a:ln w="5060">
            <a:solidFill>
              <a:srgbClr val="ADADE0"/>
            </a:solidFill>
          </a:ln>
        </p:spPr>
        <p:txBody>
          <a:bodyPr wrap="square" lIns="0" tIns="0" rIns="0" bIns="0" rtlCol="0"/>
          <a:lstStyle/>
          <a:p>
            <a:endParaRPr/>
          </a:p>
        </p:txBody>
      </p:sp>
      <p:sp>
        <p:nvSpPr>
          <p:cNvPr id="20" name="bg object 20"/>
          <p:cNvSpPr/>
          <p:nvPr/>
        </p:nvSpPr>
        <p:spPr>
          <a:xfrm>
            <a:off x="326044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bg object 21"/>
          <p:cNvSpPr/>
          <p:nvPr/>
        </p:nvSpPr>
        <p:spPr>
          <a:xfrm>
            <a:off x="3620326" y="3263963"/>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2" name="bg object 22"/>
          <p:cNvSpPr/>
          <p:nvPr/>
        </p:nvSpPr>
        <p:spPr>
          <a:xfrm>
            <a:off x="353142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g object 23"/>
          <p:cNvSpPr/>
          <p:nvPr/>
        </p:nvSpPr>
        <p:spPr>
          <a:xfrm>
            <a:off x="3607626" y="3251262"/>
            <a:ext cx="50800" cy="50800"/>
          </a:xfrm>
          <a:custGeom>
            <a:avLst/>
            <a:gdLst/>
            <a:ahLst/>
            <a:cxnLst/>
            <a:rect l="l" t="t" r="r" b="b"/>
            <a:pathLst>
              <a:path w="50800" h="50800">
                <a:moveTo>
                  <a:pt x="0" y="0"/>
                </a:moveTo>
                <a:lnTo>
                  <a:pt x="38100" y="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D6D6EF"/>
            </a:solidFill>
          </a:ln>
        </p:spPr>
        <p:txBody>
          <a:bodyPr wrap="square" lIns="0" tIns="0" rIns="0" bIns="0" rtlCol="0"/>
          <a:lstStyle/>
          <a:p>
            <a:endParaRPr/>
          </a:p>
        </p:txBody>
      </p:sp>
      <p:sp>
        <p:nvSpPr>
          <p:cNvPr id="24" name="bg object 24"/>
          <p:cNvSpPr/>
          <p:nvPr/>
        </p:nvSpPr>
        <p:spPr>
          <a:xfrm>
            <a:off x="3878593" y="3251262"/>
            <a:ext cx="50800" cy="25400"/>
          </a:xfrm>
          <a:custGeom>
            <a:avLst/>
            <a:gdLst/>
            <a:ahLst/>
            <a:cxnLst/>
            <a:rect l="l" t="t" r="r" b="b"/>
            <a:pathLst>
              <a:path w="50800" h="25400">
                <a:moveTo>
                  <a:pt x="0" y="0"/>
                </a:moveTo>
                <a:lnTo>
                  <a:pt x="38100" y="0"/>
                </a:lnTo>
              </a:path>
              <a:path w="50800" h="25400">
                <a:moveTo>
                  <a:pt x="12700" y="12700"/>
                </a:moveTo>
                <a:lnTo>
                  <a:pt x="50801" y="12700"/>
                </a:lnTo>
              </a:path>
              <a:path w="50800" h="25400">
                <a:moveTo>
                  <a:pt x="12700" y="25400"/>
                </a:moveTo>
                <a:lnTo>
                  <a:pt x="50801" y="25400"/>
                </a:lnTo>
              </a:path>
            </a:pathLst>
          </a:custGeom>
          <a:ln w="7591">
            <a:solidFill>
              <a:srgbClr val="ADADE0"/>
            </a:solidFill>
          </a:ln>
        </p:spPr>
        <p:txBody>
          <a:bodyPr wrap="square" lIns="0" tIns="0" rIns="0" bIns="0" rtlCol="0"/>
          <a:lstStyle/>
          <a:p>
            <a:endParaRPr/>
          </a:p>
        </p:txBody>
      </p:sp>
      <p:sp>
        <p:nvSpPr>
          <p:cNvPr id="25" name="bg object 25"/>
          <p:cNvSpPr/>
          <p:nvPr/>
        </p:nvSpPr>
        <p:spPr>
          <a:xfrm>
            <a:off x="3802393"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bg object 26"/>
          <p:cNvSpPr/>
          <p:nvPr/>
        </p:nvSpPr>
        <p:spPr>
          <a:xfrm>
            <a:off x="3878593" y="3289363"/>
            <a:ext cx="50800" cy="12700"/>
          </a:xfrm>
          <a:custGeom>
            <a:avLst/>
            <a:gdLst/>
            <a:ahLst/>
            <a:cxnLst/>
            <a:rect l="l" t="t" r="r" b="b"/>
            <a:pathLst>
              <a:path w="50800" h="12700">
                <a:moveTo>
                  <a:pt x="0" y="0"/>
                </a:moveTo>
                <a:lnTo>
                  <a:pt x="38100" y="0"/>
                </a:lnTo>
              </a:path>
              <a:path w="50800" h="12700">
                <a:moveTo>
                  <a:pt x="12700" y="12699"/>
                </a:moveTo>
                <a:lnTo>
                  <a:pt x="50801" y="12699"/>
                </a:lnTo>
              </a:path>
            </a:pathLst>
          </a:custGeom>
          <a:ln w="7591">
            <a:solidFill>
              <a:srgbClr val="D6D6EF"/>
            </a:solidFill>
          </a:ln>
        </p:spPr>
        <p:txBody>
          <a:bodyPr wrap="square" lIns="0" tIns="0" rIns="0" bIns="0" rtlCol="0"/>
          <a:lstStyle/>
          <a:p>
            <a:endParaRPr/>
          </a:p>
        </p:txBody>
      </p:sp>
      <p:sp>
        <p:nvSpPr>
          <p:cNvPr id="27" name="bg object 27"/>
          <p:cNvSpPr/>
          <p:nvPr/>
        </p:nvSpPr>
        <p:spPr>
          <a:xfrm>
            <a:off x="4149573" y="3251262"/>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p>
        </p:txBody>
      </p:sp>
      <p:sp>
        <p:nvSpPr>
          <p:cNvPr id="28" name="bg object 28"/>
          <p:cNvSpPr/>
          <p:nvPr/>
        </p:nvSpPr>
        <p:spPr>
          <a:xfrm>
            <a:off x="4451033" y="3281743"/>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29" name="bg object 29"/>
          <p:cNvSpPr/>
          <p:nvPr/>
        </p:nvSpPr>
        <p:spPr>
          <a:xfrm>
            <a:off x="4423969" y="3255248"/>
            <a:ext cx="30480" cy="30480"/>
          </a:xfrm>
          <a:custGeom>
            <a:avLst/>
            <a:gdLst/>
            <a:ahLst/>
            <a:cxn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p>
        </p:txBody>
      </p:sp>
      <p:sp>
        <p:nvSpPr>
          <p:cNvPr id="30" name="bg object 30"/>
          <p:cNvSpPr/>
          <p:nvPr/>
        </p:nvSpPr>
        <p:spPr>
          <a:xfrm>
            <a:off x="4329112" y="3251262"/>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31" name="bg object 31"/>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C1C1E8"/>
          </a:solidFill>
        </p:spPr>
        <p:txBody>
          <a:bodyPr wrap="square" lIns="0" tIns="0" rIns="0" bIns="0" rtlCol="0"/>
          <a:lstStyle/>
          <a:p>
            <a:endParaRPr/>
          </a:p>
        </p:txBody>
      </p:sp>
      <p:sp>
        <p:nvSpPr>
          <p:cNvPr id="32" name="bg object 32"/>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CCCCEB"/>
          </a:solidFill>
        </p:spPr>
        <p:txBody>
          <a:bodyPr wrap="square" lIns="0" tIns="0" rIns="0" bIns="0" rtlCol="0"/>
          <a:lstStyle/>
          <a:p>
            <a:endParaRPr/>
          </a:p>
        </p:txBody>
      </p:sp>
      <p:sp>
        <p:nvSpPr>
          <p:cNvPr id="33" name="bg object 33"/>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D6D6EF"/>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100" b="0" i="0">
                <a:solidFill>
                  <a:schemeClr val="tx1"/>
                </a:solidFill>
                <a:latin typeface="LM Sans 10"/>
                <a:cs typeface="LM Sans 10"/>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5/1/2023</a:t>
            </a:fld>
            <a:endParaRPr lang="en-US"/>
          </a:p>
        </p:txBody>
      </p:sp>
      <p:sp>
        <p:nvSpPr>
          <p:cNvPr id="5" name="Holder 5"/>
          <p:cNvSpPr>
            <a:spLocks noGrp="1"/>
          </p:cNvSpPr>
          <p:nvPr>
            <p:ph type="sldNum" sz="quarter" idx="7"/>
          </p:nvPr>
        </p:nvSpPr>
        <p:spPr/>
        <p:txBody>
          <a:bodyPr lIns="0" tIns="0" rIns="0" bIns="0"/>
          <a:lstStyle>
            <a:lvl1pPr>
              <a:defRPr sz="600" b="0" i="0">
                <a:solidFill>
                  <a:schemeClr val="tx1"/>
                </a:solidFill>
                <a:latin typeface="LM Sans 8"/>
                <a:cs typeface="LM Sans 8"/>
              </a:defRPr>
            </a:lvl1pPr>
          </a:lstStyle>
          <a:p>
            <a:pPr marL="12700">
              <a:lnSpc>
                <a:spcPts val="675"/>
              </a:lnSpc>
            </a:pPr>
            <a:r>
              <a:rPr spc="-10"/>
              <a:t>May</a:t>
            </a:r>
            <a:r>
              <a:rPr spc="-20"/>
              <a:t> </a:t>
            </a:r>
            <a:r>
              <a:rPr spc="-5"/>
              <a:t>06,</a:t>
            </a:r>
            <a:r>
              <a:rPr spc="-20"/>
              <a:t> </a:t>
            </a:r>
            <a:fld id="{81D60167-4931-47E6-BA6A-407CBD079E47}" type="slidenum">
              <a:rPr spc="-5" dirty="0"/>
              <a:t>‹#›</a:t>
            </a:fld>
            <a:r>
              <a:rPr spc="-114"/>
              <a:t> </a:t>
            </a:r>
            <a:r>
              <a:rPr spc="-5"/>
              <a:t>/</a:t>
            </a:r>
            <a:r>
              <a:rPr spc="-120"/>
              <a:t> </a:t>
            </a:r>
            <a:r>
              <a:rPr spc="-5"/>
              <a:t>23</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5/1/2023</a:t>
            </a:fld>
            <a:endParaRPr lang="en-US"/>
          </a:p>
        </p:txBody>
      </p:sp>
      <p:sp>
        <p:nvSpPr>
          <p:cNvPr id="4" name="Holder 4"/>
          <p:cNvSpPr>
            <a:spLocks noGrp="1"/>
          </p:cNvSpPr>
          <p:nvPr>
            <p:ph type="sldNum" sz="quarter" idx="7"/>
          </p:nvPr>
        </p:nvSpPr>
        <p:spPr/>
        <p:txBody>
          <a:bodyPr lIns="0" tIns="0" rIns="0" bIns="0"/>
          <a:lstStyle>
            <a:lvl1pPr>
              <a:defRPr sz="600" b="0" i="0">
                <a:solidFill>
                  <a:schemeClr val="tx1"/>
                </a:solidFill>
                <a:latin typeface="LM Sans 8"/>
                <a:cs typeface="LM Sans 8"/>
              </a:defRPr>
            </a:lvl1pPr>
          </a:lstStyle>
          <a:p>
            <a:pPr marL="12700">
              <a:lnSpc>
                <a:spcPts val="675"/>
              </a:lnSpc>
            </a:pPr>
            <a:r>
              <a:rPr spc="-10"/>
              <a:t>May</a:t>
            </a:r>
            <a:r>
              <a:rPr spc="-20"/>
              <a:t> </a:t>
            </a:r>
            <a:r>
              <a:rPr spc="-5"/>
              <a:t>06,</a:t>
            </a:r>
            <a:r>
              <a:rPr spc="-20"/>
              <a:t> </a:t>
            </a:r>
            <a:fld id="{81D60167-4931-47E6-BA6A-407CBD079E47}" type="slidenum">
              <a:rPr spc="-5" dirty="0"/>
              <a:t>‹#›</a:t>
            </a:fld>
            <a:r>
              <a:rPr spc="-114"/>
              <a:t> </a:t>
            </a:r>
            <a:r>
              <a:rPr spc="-5"/>
              <a:t>/</a:t>
            </a:r>
            <a:r>
              <a:rPr spc="-120"/>
              <a:t> </a:t>
            </a:r>
            <a:r>
              <a:rPr spc="-5"/>
              <a:t>23</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69083" y="3261575"/>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g object 17"/>
          <p:cNvSpPr/>
          <p:nvPr/>
        </p:nvSpPr>
        <p:spPr>
          <a:xfrm>
            <a:off x="2989465" y="3257613"/>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g object 18"/>
          <p:cNvSpPr/>
          <p:nvPr/>
        </p:nvSpPr>
        <p:spPr>
          <a:xfrm>
            <a:off x="3167268" y="3257613"/>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9" name="bg object 19"/>
          <p:cNvSpPr/>
          <p:nvPr/>
        </p:nvSpPr>
        <p:spPr>
          <a:xfrm>
            <a:off x="3323614" y="3251262"/>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3" y="0"/>
                </a:lnTo>
                <a:lnTo>
                  <a:pt x="63833" y="30480"/>
                </a:lnTo>
                <a:lnTo>
                  <a:pt x="53672" y="30480"/>
                </a:lnTo>
              </a:path>
            </a:pathLst>
          </a:custGeom>
          <a:ln w="5060">
            <a:solidFill>
              <a:srgbClr val="ADADE0"/>
            </a:solidFill>
          </a:ln>
        </p:spPr>
        <p:txBody>
          <a:bodyPr wrap="square" lIns="0" tIns="0" rIns="0" bIns="0" rtlCol="0"/>
          <a:lstStyle/>
          <a:p>
            <a:endParaRPr/>
          </a:p>
        </p:txBody>
      </p:sp>
      <p:sp>
        <p:nvSpPr>
          <p:cNvPr id="20" name="bg object 20"/>
          <p:cNvSpPr/>
          <p:nvPr/>
        </p:nvSpPr>
        <p:spPr>
          <a:xfrm>
            <a:off x="326044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bg object 21"/>
          <p:cNvSpPr/>
          <p:nvPr/>
        </p:nvSpPr>
        <p:spPr>
          <a:xfrm>
            <a:off x="3620326" y="3263963"/>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2" name="bg object 22"/>
          <p:cNvSpPr/>
          <p:nvPr/>
        </p:nvSpPr>
        <p:spPr>
          <a:xfrm>
            <a:off x="353142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g object 23"/>
          <p:cNvSpPr/>
          <p:nvPr/>
        </p:nvSpPr>
        <p:spPr>
          <a:xfrm>
            <a:off x="3607626" y="3251262"/>
            <a:ext cx="50800" cy="50800"/>
          </a:xfrm>
          <a:custGeom>
            <a:avLst/>
            <a:gdLst/>
            <a:ahLst/>
            <a:cxnLst/>
            <a:rect l="l" t="t" r="r" b="b"/>
            <a:pathLst>
              <a:path w="50800" h="50800">
                <a:moveTo>
                  <a:pt x="0" y="0"/>
                </a:moveTo>
                <a:lnTo>
                  <a:pt x="38100" y="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D6D6EF"/>
            </a:solidFill>
          </a:ln>
        </p:spPr>
        <p:txBody>
          <a:bodyPr wrap="square" lIns="0" tIns="0" rIns="0" bIns="0" rtlCol="0"/>
          <a:lstStyle/>
          <a:p>
            <a:endParaRPr/>
          </a:p>
        </p:txBody>
      </p:sp>
      <p:sp>
        <p:nvSpPr>
          <p:cNvPr id="24" name="bg object 24"/>
          <p:cNvSpPr/>
          <p:nvPr/>
        </p:nvSpPr>
        <p:spPr>
          <a:xfrm>
            <a:off x="3878593" y="3251262"/>
            <a:ext cx="50800" cy="25400"/>
          </a:xfrm>
          <a:custGeom>
            <a:avLst/>
            <a:gdLst/>
            <a:ahLst/>
            <a:cxnLst/>
            <a:rect l="l" t="t" r="r" b="b"/>
            <a:pathLst>
              <a:path w="50800" h="25400">
                <a:moveTo>
                  <a:pt x="0" y="0"/>
                </a:moveTo>
                <a:lnTo>
                  <a:pt x="38100" y="0"/>
                </a:lnTo>
              </a:path>
              <a:path w="50800" h="25400">
                <a:moveTo>
                  <a:pt x="12700" y="12700"/>
                </a:moveTo>
                <a:lnTo>
                  <a:pt x="50801" y="12700"/>
                </a:lnTo>
              </a:path>
              <a:path w="50800" h="25400">
                <a:moveTo>
                  <a:pt x="12700" y="25400"/>
                </a:moveTo>
                <a:lnTo>
                  <a:pt x="50801" y="25400"/>
                </a:lnTo>
              </a:path>
            </a:pathLst>
          </a:custGeom>
          <a:ln w="7591">
            <a:solidFill>
              <a:srgbClr val="ADADE0"/>
            </a:solidFill>
          </a:ln>
        </p:spPr>
        <p:txBody>
          <a:bodyPr wrap="square" lIns="0" tIns="0" rIns="0" bIns="0" rtlCol="0"/>
          <a:lstStyle/>
          <a:p>
            <a:endParaRPr/>
          </a:p>
        </p:txBody>
      </p:sp>
      <p:sp>
        <p:nvSpPr>
          <p:cNvPr id="25" name="bg object 25"/>
          <p:cNvSpPr/>
          <p:nvPr/>
        </p:nvSpPr>
        <p:spPr>
          <a:xfrm>
            <a:off x="3802393"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bg object 26"/>
          <p:cNvSpPr/>
          <p:nvPr/>
        </p:nvSpPr>
        <p:spPr>
          <a:xfrm>
            <a:off x="3878593" y="3289363"/>
            <a:ext cx="50800" cy="12700"/>
          </a:xfrm>
          <a:custGeom>
            <a:avLst/>
            <a:gdLst/>
            <a:ahLst/>
            <a:cxnLst/>
            <a:rect l="l" t="t" r="r" b="b"/>
            <a:pathLst>
              <a:path w="50800" h="12700">
                <a:moveTo>
                  <a:pt x="0" y="0"/>
                </a:moveTo>
                <a:lnTo>
                  <a:pt x="38100" y="0"/>
                </a:lnTo>
              </a:path>
              <a:path w="50800" h="12700">
                <a:moveTo>
                  <a:pt x="12700" y="12699"/>
                </a:moveTo>
                <a:lnTo>
                  <a:pt x="50801" y="12699"/>
                </a:lnTo>
              </a:path>
            </a:pathLst>
          </a:custGeom>
          <a:ln w="7591">
            <a:solidFill>
              <a:srgbClr val="D6D6EF"/>
            </a:solidFill>
          </a:ln>
        </p:spPr>
        <p:txBody>
          <a:bodyPr wrap="square" lIns="0" tIns="0" rIns="0" bIns="0" rtlCol="0"/>
          <a:lstStyle/>
          <a:p>
            <a:endParaRPr/>
          </a:p>
        </p:txBody>
      </p:sp>
      <p:sp>
        <p:nvSpPr>
          <p:cNvPr id="27" name="bg object 27"/>
          <p:cNvSpPr/>
          <p:nvPr/>
        </p:nvSpPr>
        <p:spPr>
          <a:xfrm>
            <a:off x="4149573" y="3251262"/>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p>
        </p:txBody>
      </p:sp>
      <p:sp>
        <p:nvSpPr>
          <p:cNvPr id="28" name="bg object 28"/>
          <p:cNvSpPr/>
          <p:nvPr/>
        </p:nvSpPr>
        <p:spPr>
          <a:xfrm>
            <a:off x="4451033" y="3281743"/>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29" name="bg object 29"/>
          <p:cNvSpPr/>
          <p:nvPr/>
        </p:nvSpPr>
        <p:spPr>
          <a:xfrm>
            <a:off x="4423969" y="3255248"/>
            <a:ext cx="30480" cy="30480"/>
          </a:xfrm>
          <a:custGeom>
            <a:avLst/>
            <a:gdLst/>
            <a:ahLst/>
            <a:cxn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p>
        </p:txBody>
      </p:sp>
      <p:sp>
        <p:nvSpPr>
          <p:cNvPr id="30" name="bg object 30"/>
          <p:cNvSpPr/>
          <p:nvPr/>
        </p:nvSpPr>
        <p:spPr>
          <a:xfrm>
            <a:off x="4329112" y="3251262"/>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2" name="Holder 2"/>
          <p:cNvSpPr>
            <a:spLocks noGrp="1"/>
          </p:cNvSpPr>
          <p:nvPr>
            <p:ph type="title"/>
          </p:nvPr>
        </p:nvSpPr>
        <p:spPr>
          <a:xfrm>
            <a:off x="183172" y="382853"/>
            <a:ext cx="4243755" cy="535940"/>
          </a:xfrm>
          <a:prstGeom prst="rect">
            <a:avLst/>
          </a:prstGeom>
        </p:spPr>
        <p:txBody>
          <a:bodyPr wrap="square" lIns="0" tIns="0" rIns="0" bIns="0">
            <a:spAutoFit/>
          </a:bodyPr>
          <a:lstStyle>
            <a:lvl1pPr>
              <a:defRPr sz="1100" b="0" i="0">
                <a:solidFill>
                  <a:schemeClr val="tx1"/>
                </a:solidFill>
                <a:latin typeface="LM Sans 10"/>
                <a:cs typeface="LM Sans 10"/>
              </a:defRPr>
            </a:lvl1pPr>
          </a:lstStyle>
          <a:p>
            <a:endParaRPr/>
          </a:p>
        </p:txBody>
      </p:sp>
      <p:sp>
        <p:nvSpPr>
          <p:cNvPr id="3" name="Holder 3"/>
          <p:cNvSpPr>
            <a:spLocks noGrp="1"/>
          </p:cNvSpPr>
          <p:nvPr>
            <p:ph type="body" idx="1"/>
          </p:nvPr>
        </p:nvSpPr>
        <p:spPr>
          <a:xfrm>
            <a:off x="680034" y="891138"/>
            <a:ext cx="3676015" cy="1999614"/>
          </a:xfrm>
          <a:prstGeom prst="rect">
            <a:avLst/>
          </a:prstGeom>
        </p:spPr>
        <p:txBody>
          <a:bodyPr wrap="square" lIns="0" tIns="0" rIns="0" bIns="0">
            <a:spAutoFit/>
          </a:bodyPr>
          <a:lstStyle>
            <a:lvl1pPr>
              <a:defRPr sz="1000" b="0" i="0">
                <a:solidFill>
                  <a:schemeClr val="tx1"/>
                </a:solidFill>
                <a:latin typeface="LM Sans 10"/>
                <a:cs typeface="LM Sans 10"/>
              </a:defRPr>
            </a:lvl1pPr>
          </a:lstStyle>
          <a:p>
            <a:endParaRPr/>
          </a:p>
        </p:txBody>
      </p:sp>
      <p:sp>
        <p:nvSpPr>
          <p:cNvPr id="4" name="Holder 4"/>
          <p:cNvSpPr>
            <a:spLocks noGrp="1"/>
          </p:cNvSpPr>
          <p:nvPr>
            <p:ph type="ftr" sz="quarter" idx="5"/>
          </p:nvPr>
        </p:nvSpPr>
        <p:spPr>
          <a:xfrm>
            <a:off x="1567434" y="3218497"/>
            <a:ext cx="1475232" cy="17303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5/1/2023</a:t>
            </a:fld>
            <a:endParaRPr lang="en-US"/>
          </a:p>
        </p:txBody>
      </p:sp>
      <p:sp>
        <p:nvSpPr>
          <p:cNvPr id="6" name="Holder 6"/>
          <p:cNvSpPr>
            <a:spLocks noGrp="1"/>
          </p:cNvSpPr>
          <p:nvPr>
            <p:ph type="sldNum" sz="quarter" idx="7"/>
          </p:nvPr>
        </p:nvSpPr>
        <p:spPr>
          <a:xfrm>
            <a:off x="3481857" y="3351784"/>
            <a:ext cx="716279" cy="102235"/>
          </a:xfrm>
          <a:prstGeom prst="rect">
            <a:avLst/>
          </a:prstGeom>
        </p:spPr>
        <p:txBody>
          <a:bodyPr wrap="square" lIns="0" tIns="0" rIns="0" bIns="0">
            <a:spAutoFit/>
          </a:bodyPr>
          <a:lstStyle>
            <a:lvl1pPr>
              <a:defRPr sz="600" b="0" i="0">
                <a:solidFill>
                  <a:schemeClr val="tx1"/>
                </a:solidFill>
                <a:latin typeface="LM Sans 8"/>
                <a:cs typeface="LM Sans 8"/>
              </a:defRPr>
            </a:lvl1pPr>
          </a:lstStyle>
          <a:p>
            <a:pPr marL="12700">
              <a:lnSpc>
                <a:spcPts val="675"/>
              </a:lnSpc>
            </a:pPr>
            <a:r>
              <a:rPr spc="-10"/>
              <a:t>May</a:t>
            </a:r>
            <a:r>
              <a:rPr spc="-20"/>
              <a:t> </a:t>
            </a:r>
            <a:r>
              <a:rPr spc="-5"/>
              <a:t>06,</a:t>
            </a:r>
            <a:r>
              <a:rPr spc="-20"/>
              <a:t> </a:t>
            </a:r>
            <a:fld id="{81D60167-4931-47E6-BA6A-407CBD079E47}" type="slidenum">
              <a:rPr spc="-5" dirty="0"/>
              <a:t>‹#›</a:t>
            </a:fld>
            <a:r>
              <a:rPr spc="-114"/>
              <a:t> </a:t>
            </a:r>
            <a:r>
              <a:rPr spc="-5"/>
              <a:t>/</a:t>
            </a:r>
            <a:r>
              <a:rPr spc="-120"/>
              <a:t> </a:t>
            </a:r>
            <a:r>
              <a:rPr spc="-5"/>
              <a:t>23</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B25E9C-DD23-E342-11D3-60C2CB2D9845}"/>
              </a:ext>
            </a:extLst>
          </p:cNvPr>
          <p:cNvSpPr txBox="1"/>
          <p:nvPr/>
        </p:nvSpPr>
        <p:spPr>
          <a:xfrm>
            <a:off x="689514" y="66854"/>
            <a:ext cx="34088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Sign language to text conversion</a:t>
            </a:r>
            <a:endParaRPr lang="en-US"/>
          </a:p>
        </p:txBody>
      </p:sp>
      <p:sp>
        <p:nvSpPr>
          <p:cNvPr id="3" name="TextBox 2">
            <a:extLst>
              <a:ext uri="{FF2B5EF4-FFF2-40B4-BE49-F238E27FC236}">
                <a16:creationId xmlns:a16="http://schemas.microsoft.com/office/drawing/2014/main" id="{7F6D9838-4AB2-169F-17E0-591BF59B6811}"/>
              </a:ext>
            </a:extLst>
          </p:cNvPr>
          <p:cNvSpPr txBox="1"/>
          <p:nvPr/>
        </p:nvSpPr>
        <p:spPr>
          <a:xfrm>
            <a:off x="1042602" y="418732"/>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                           by</a:t>
            </a:r>
          </a:p>
          <a:p>
            <a:r>
              <a:rPr lang="en-US" sz="1200" err="1">
                <a:cs typeface="Calibri"/>
              </a:rPr>
              <a:t>Konanki</a:t>
            </a:r>
            <a:r>
              <a:rPr lang="en-US" sz="1200">
                <a:cs typeface="Calibri"/>
              </a:rPr>
              <a:t> Rishitha Chowdary     421174</a:t>
            </a:r>
          </a:p>
          <a:p>
            <a:r>
              <a:rPr lang="en-US" sz="1200">
                <a:cs typeface="Calibri"/>
              </a:rPr>
              <a:t>Datla Krishna Karthik Varma     421132</a:t>
            </a:r>
          </a:p>
        </p:txBody>
      </p:sp>
      <p:sp>
        <p:nvSpPr>
          <p:cNvPr id="4" name="TextBox 3">
            <a:extLst>
              <a:ext uri="{FF2B5EF4-FFF2-40B4-BE49-F238E27FC236}">
                <a16:creationId xmlns:a16="http://schemas.microsoft.com/office/drawing/2014/main" id="{BDFF647A-4147-7455-2780-DF8FA04701AB}"/>
              </a:ext>
            </a:extLst>
          </p:cNvPr>
          <p:cNvSpPr txBox="1"/>
          <p:nvPr/>
        </p:nvSpPr>
        <p:spPr>
          <a:xfrm>
            <a:off x="1398694" y="1118723"/>
            <a:ext cx="2743199"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cs typeface="Calibri"/>
              </a:rPr>
              <a:t>   Under  the guidance of</a:t>
            </a:r>
          </a:p>
          <a:p>
            <a:r>
              <a:rPr lang="en-US" sz="1000" dirty="0">
                <a:cs typeface="Calibri"/>
              </a:rPr>
              <a:t>            </a:t>
            </a:r>
            <a:r>
              <a:rPr lang="en-US" sz="1100" dirty="0" err="1">
                <a:cs typeface="Calibri"/>
              </a:rPr>
              <a:t>Dr.Srilatha</a:t>
            </a:r>
            <a:r>
              <a:rPr lang="en-US" sz="1100" dirty="0">
                <a:cs typeface="Calibri"/>
              </a:rPr>
              <a:t> </a:t>
            </a:r>
          </a:p>
        </p:txBody>
      </p:sp>
      <p:pic>
        <p:nvPicPr>
          <p:cNvPr id="6" name="Picture 6" descr="Logo&#10;&#10;Description automatically generated">
            <a:extLst>
              <a:ext uri="{FF2B5EF4-FFF2-40B4-BE49-F238E27FC236}">
                <a16:creationId xmlns:a16="http://schemas.microsoft.com/office/drawing/2014/main" id="{425F5BF2-0324-642B-B88F-098B0F30A1BD}"/>
              </a:ext>
            </a:extLst>
          </p:cNvPr>
          <p:cNvPicPr>
            <a:picLocks noChangeAspect="1"/>
          </p:cNvPicPr>
          <p:nvPr/>
        </p:nvPicPr>
        <p:blipFill>
          <a:blip r:embed="rId2"/>
          <a:stretch>
            <a:fillRect/>
          </a:stretch>
        </p:blipFill>
        <p:spPr>
          <a:xfrm>
            <a:off x="1709247" y="1588911"/>
            <a:ext cx="960017" cy="954943"/>
          </a:xfrm>
          <a:prstGeom prst="rect">
            <a:avLst/>
          </a:prstGeom>
        </p:spPr>
      </p:pic>
      <p:sp>
        <p:nvSpPr>
          <p:cNvPr id="7" name="TextBox 6">
            <a:extLst>
              <a:ext uri="{FF2B5EF4-FFF2-40B4-BE49-F238E27FC236}">
                <a16:creationId xmlns:a16="http://schemas.microsoft.com/office/drawing/2014/main" id="{8B1D94D8-369F-692C-42A8-76D98444140E}"/>
              </a:ext>
            </a:extLst>
          </p:cNvPr>
          <p:cNvSpPr txBox="1"/>
          <p:nvPr/>
        </p:nvSpPr>
        <p:spPr>
          <a:xfrm>
            <a:off x="534866" y="2545227"/>
            <a:ext cx="3364453" cy="9387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cs typeface="Calibri"/>
              </a:rPr>
              <a:t>Department of Computer Science and Engineering</a:t>
            </a:r>
          </a:p>
          <a:p>
            <a:r>
              <a:rPr lang="en-US" sz="1100" dirty="0">
                <a:cs typeface="Calibri"/>
              </a:rPr>
              <a:t>National Institute of </a:t>
            </a:r>
            <a:r>
              <a:rPr lang="en-US" sz="1100" dirty="0" err="1">
                <a:cs typeface="Calibri"/>
              </a:rPr>
              <a:t>Technology,Andhra</a:t>
            </a:r>
            <a:r>
              <a:rPr lang="en-US" sz="1100" dirty="0">
                <a:cs typeface="Calibri"/>
              </a:rPr>
              <a:t> Pradesh</a:t>
            </a:r>
          </a:p>
          <a:p>
            <a:r>
              <a:rPr lang="en-US" sz="1100" dirty="0">
                <a:cs typeface="Calibri"/>
              </a:rPr>
              <a:t>                        Tadepalligudem-534102,India</a:t>
            </a:r>
          </a:p>
          <a:p>
            <a:r>
              <a:rPr lang="en-US" sz="1100" dirty="0">
                <a:cs typeface="Calibri"/>
              </a:rPr>
              <a:t>                                     April,2023</a:t>
            </a:r>
          </a:p>
          <a:p>
            <a:endParaRPr lang="en-US" sz="1100" dirty="0">
              <a:cs typeface="Calibri"/>
            </a:endParaRPr>
          </a:p>
        </p:txBody>
      </p:sp>
    </p:spTree>
    <p:extLst>
      <p:ext uri="{BB962C8B-B14F-4D97-AF65-F5344CB8AC3E}">
        <p14:creationId xmlns:p14="http://schemas.microsoft.com/office/powerpoint/2010/main" val="2572547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DD09B-3EE1-49C4-A1F0-2C48D0184AD1}"/>
              </a:ext>
            </a:extLst>
          </p:cNvPr>
          <p:cNvSpPr>
            <a:spLocks noGrp="1"/>
          </p:cNvSpPr>
          <p:nvPr>
            <p:ph type="title"/>
          </p:nvPr>
        </p:nvSpPr>
        <p:spPr>
          <a:xfrm>
            <a:off x="62219" y="140949"/>
            <a:ext cx="4243755" cy="184666"/>
          </a:xfrm>
        </p:spPr>
        <p:txBody>
          <a:bodyPr/>
          <a:lstStyle/>
          <a:p>
            <a:r>
              <a:rPr lang="en-US" sz="1200" b="1" dirty="0"/>
              <a:t>Experimental Procedure</a:t>
            </a:r>
            <a:endParaRPr lang="en-IN" sz="1200" b="1" dirty="0"/>
          </a:p>
        </p:txBody>
      </p:sp>
      <p:sp>
        <p:nvSpPr>
          <p:cNvPr id="3" name="Text Placeholder 2">
            <a:extLst>
              <a:ext uri="{FF2B5EF4-FFF2-40B4-BE49-F238E27FC236}">
                <a16:creationId xmlns:a16="http://schemas.microsoft.com/office/drawing/2014/main" id="{53A9732D-29D8-4C40-A2E4-D7DD4693814C}"/>
              </a:ext>
            </a:extLst>
          </p:cNvPr>
          <p:cNvSpPr>
            <a:spLocks noGrp="1"/>
          </p:cNvSpPr>
          <p:nvPr>
            <p:ph type="body" idx="1"/>
          </p:nvPr>
        </p:nvSpPr>
        <p:spPr>
          <a:xfrm>
            <a:off x="205900" y="508928"/>
            <a:ext cx="3676015" cy="2185214"/>
          </a:xfrm>
        </p:spPr>
        <p:txBody>
          <a:bodyPr/>
          <a:lstStyle/>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system is designed to use a camera to capture video of a person signing, and then use OpenCV algorithms to recognize the signs being made. They are trained using a large dataset of sign language images, which includes examples of a wide range of signs and gestures. The system uses a </a:t>
            </a:r>
            <a:r>
              <a:rPr lang="en-US" sz="1200" dirty="0" err="1">
                <a:latin typeface="Times New Roman" panose="02020603050405020304" pitchFamily="18" charset="0"/>
                <a:ea typeface="Calibri" panose="020F0502020204030204" pitchFamily="34" charset="0"/>
                <a:cs typeface="Times New Roman" panose="02020603050405020304" pitchFamily="18" charset="0"/>
              </a:rPr>
              <a:t>Sklearn</a:t>
            </a:r>
            <a:r>
              <a:rPr lang="en-US" sz="1200" dirty="0">
                <a:latin typeface="Times New Roman" panose="02020603050405020304" pitchFamily="18" charset="0"/>
                <a:ea typeface="Calibri" panose="020F0502020204030204" pitchFamily="34" charset="0"/>
                <a:cs typeface="Times New Roman" panose="02020603050405020304" pitchFamily="18" charset="0"/>
              </a:rPr>
              <a:t> based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model that is trained on images of sign language gestures. The model is trained to identify the signs being made in real-time video feeds. The system first detects the hand, then tracks the movement of the hand, and determines the sign being made. The system then outputs the corresponding text in real-time.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42158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A7A43-3288-4A73-AC62-0DC7E2F414EE}"/>
              </a:ext>
            </a:extLst>
          </p:cNvPr>
          <p:cNvSpPr>
            <a:spLocks noGrp="1"/>
          </p:cNvSpPr>
          <p:nvPr>
            <p:ph type="title"/>
          </p:nvPr>
        </p:nvSpPr>
        <p:spPr>
          <a:xfrm>
            <a:off x="105763" y="211113"/>
            <a:ext cx="4243755" cy="2939779"/>
          </a:xfrm>
        </p:spPr>
        <p:txBody>
          <a:bodyPr/>
          <a:lstStyle/>
          <a:p>
            <a:pPr>
              <a:lnSpc>
                <a:spcPct val="107000"/>
              </a:lnSpc>
              <a:spcAft>
                <a:spcPts val="800"/>
              </a:spcAft>
              <a:tabLst>
                <a:tab pos="1135380" algn="l"/>
              </a:tabLs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Data Collection:</a:t>
            </a:r>
            <a:br>
              <a:rPr lang="en-IN" sz="1200" dirty="0">
                <a:effectLst/>
                <a:latin typeface="Calibri" panose="020F0502020204030204" pitchFamily="34" charset="0"/>
                <a:ea typeface="Calibri" panose="020F0502020204030204" pitchFamily="34" charset="0"/>
                <a:cs typeface="Times New Roman" panose="02020603050405020304" pitchFamily="18" charset="0"/>
              </a:rPr>
            </a:br>
            <a:r>
              <a:rPr lang="en-US" sz="1200" dirty="0">
                <a:effectLst/>
                <a:latin typeface="Times New Roman" panose="02020603050405020304" pitchFamily="18" charset="0"/>
                <a:ea typeface="Calibri" panose="020F0502020204030204" pitchFamily="34" charset="0"/>
                <a:cs typeface="Arial" panose="020B0604020202020204" pitchFamily="34" charset="0"/>
              </a:rPr>
              <a:t>For collecting data, we first created a new directory called 'data' using the OS module in Python. Then we have set the no of classes and also the data set size. For every class, we have created a separate folder in the directory and have collected images equal to the data set size, and joined them to the folder. We should also make sure that we have given images in all possible orientations in order to train the model better.</a:t>
            </a:r>
            <a:br>
              <a:rPr lang="en-IN" sz="1200" dirty="0">
                <a:effectLst/>
                <a:latin typeface="Calibri" panose="020F0502020204030204" pitchFamily="34" charset="0"/>
                <a:ea typeface="Calibri" panose="020F0502020204030204" pitchFamily="34" charset="0"/>
                <a:cs typeface="Arial" panose="020B0604020202020204" pitchFamily="34" charset="0"/>
              </a:rPr>
            </a:b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1200" dirty="0">
                <a:effectLst/>
                <a:latin typeface="Calibri" panose="020F0502020204030204" pitchFamily="34" charset="0"/>
                <a:ea typeface="Calibri" panose="020F0502020204030204" pitchFamily="34" charset="0"/>
                <a:cs typeface="Times New Roman" panose="02020603050405020304" pitchFamily="18" charset="0"/>
              </a:rPr>
            </a:b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Data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Preprocessing</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1200" dirty="0">
                <a:effectLst/>
                <a:latin typeface="Calibri" panose="020F0502020204030204" pitchFamily="34" charset="0"/>
                <a:ea typeface="Calibri" panose="020F0502020204030204" pitchFamily="34" charset="0"/>
                <a:cs typeface="Times New Roman" panose="02020603050405020304" pitchFamily="18" charset="0"/>
              </a:rPr>
            </a:b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Preprocess</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the collected dataset by extracting individual sign gestures from the videos, normalizing the lighting conditions, and segmenting the signs based on the Image annotations.</a:t>
            </a:r>
            <a:br>
              <a:rPr lang="en-IN" sz="12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2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3905848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30B497-CFC5-4BA3-85F6-002381B1B2DB}"/>
              </a:ext>
            </a:extLst>
          </p:cNvPr>
          <p:cNvSpPr txBox="1"/>
          <p:nvPr/>
        </p:nvSpPr>
        <p:spPr>
          <a:xfrm>
            <a:off x="19050" y="53975"/>
            <a:ext cx="1415837" cy="369332"/>
          </a:xfrm>
          <a:prstGeom prst="rect">
            <a:avLst/>
          </a:prstGeom>
          <a:noFill/>
        </p:spPr>
        <p:txBody>
          <a:bodyPr wrap="none" rtlCol="0">
            <a:spAutoFit/>
          </a:bodyPr>
          <a:lstStyle/>
          <a:p>
            <a:r>
              <a:rPr lang="en-US"/>
              <a:t>Training Data</a:t>
            </a:r>
            <a:endParaRPr lang="en-IN"/>
          </a:p>
        </p:txBody>
      </p:sp>
      <p:sp>
        <p:nvSpPr>
          <p:cNvPr id="5" name="TextBox 4">
            <a:extLst>
              <a:ext uri="{FF2B5EF4-FFF2-40B4-BE49-F238E27FC236}">
                <a16:creationId xmlns:a16="http://schemas.microsoft.com/office/drawing/2014/main" id="{8AD46A20-EE75-460F-83DA-5C14CD73D6E5}"/>
              </a:ext>
            </a:extLst>
          </p:cNvPr>
          <p:cNvSpPr txBox="1"/>
          <p:nvPr/>
        </p:nvSpPr>
        <p:spPr>
          <a:xfrm>
            <a:off x="918114" y="3037443"/>
            <a:ext cx="317716" cy="369332"/>
          </a:xfrm>
          <a:prstGeom prst="rect">
            <a:avLst/>
          </a:prstGeom>
          <a:noFill/>
        </p:spPr>
        <p:txBody>
          <a:bodyPr wrap="none" rtlCol="0">
            <a:spAutoFit/>
          </a:bodyPr>
          <a:lstStyle/>
          <a:p>
            <a:r>
              <a:rPr lang="en-US"/>
              <a:t>A</a:t>
            </a:r>
            <a:endParaRPr lang="en-IN"/>
          </a:p>
        </p:txBody>
      </p:sp>
      <p:pic>
        <p:nvPicPr>
          <p:cNvPr id="4" name="Picture 3">
            <a:extLst>
              <a:ext uri="{FF2B5EF4-FFF2-40B4-BE49-F238E27FC236}">
                <a16:creationId xmlns:a16="http://schemas.microsoft.com/office/drawing/2014/main" id="{18DBAED0-1585-4A5B-830B-83D7FE015ACC}"/>
              </a:ext>
            </a:extLst>
          </p:cNvPr>
          <p:cNvPicPr>
            <a:picLocks noChangeAspect="1"/>
          </p:cNvPicPr>
          <p:nvPr/>
        </p:nvPicPr>
        <p:blipFill>
          <a:blip r:embed="rId2"/>
          <a:stretch>
            <a:fillRect/>
          </a:stretch>
        </p:blipFill>
        <p:spPr>
          <a:xfrm>
            <a:off x="297618" y="495905"/>
            <a:ext cx="1876425" cy="2343150"/>
          </a:xfrm>
          <a:prstGeom prst="rect">
            <a:avLst/>
          </a:prstGeom>
        </p:spPr>
      </p:pic>
      <p:pic>
        <p:nvPicPr>
          <p:cNvPr id="6" name="Picture 5">
            <a:extLst>
              <a:ext uri="{FF2B5EF4-FFF2-40B4-BE49-F238E27FC236}">
                <a16:creationId xmlns:a16="http://schemas.microsoft.com/office/drawing/2014/main" id="{2770010B-FF0E-4EAF-B154-6094C05C062C}"/>
              </a:ext>
            </a:extLst>
          </p:cNvPr>
          <p:cNvPicPr>
            <a:picLocks noChangeAspect="1"/>
          </p:cNvPicPr>
          <p:nvPr/>
        </p:nvPicPr>
        <p:blipFill>
          <a:blip r:embed="rId3"/>
          <a:stretch>
            <a:fillRect/>
          </a:stretch>
        </p:blipFill>
        <p:spPr>
          <a:xfrm>
            <a:off x="2564647" y="561219"/>
            <a:ext cx="1673762" cy="2210224"/>
          </a:xfrm>
          <a:prstGeom prst="rect">
            <a:avLst/>
          </a:prstGeom>
        </p:spPr>
      </p:pic>
      <p:sp>
        <p:nvSpPr>
          <p:cNvPr id="7" name="TextBox 6">
            <a:extLst>
              <a:ext uri="{FF2B5EF4-FFF2-40B4-BE49-F238E27FC236}">
                <a16:creationId xmlns:a16="http://schemas.microsoft.com/office/drawing/2014/main" id="{7A99734F-20FC-40C9-9711-7A12B9C8389B}"/>
              </a:ext>
            </a:extLst>
          </p:cNvPr>
          <p:cNvSpPr txBox="1"/>
          <p:nvPr/>
        </p:nvSpPr>
        <p:spPr>
          <a:xfrm>
            <a:off x="3135086" y="2991724"/>
            <a:ext cx="91924" cy="369332"/>
          </a:xfrm>
          <a:prstGeom prst="rect">
            <a:avLst/>
          </a:prstGeom>
          <a:noFill/>
        </p:spPr>
        <p:txBody>
          <a:bodyPr wrap="square" rtlCol="0">
            <a:spAutoFit/>
          </a:bodyPr>
          <a:lstStyle/>
          <a:p>
            <a:r>
              <a:rPr lang="en-US" dirty="0"/>
              <a:t>K</a:t>
            </a:r>
            <a:endParaRPr lang="en-IN" dirty="0"/>
          </a:p>
        </p:txBody>
      </p:sp>
    </p:spTree>
    <p:extLst>
      <p:ext uri="{BB962C8B-B14F-4D97-AF65-F5344CB8AC3E}">
        <p14:creationId xmlns:p14="http://schemas.microsoft.com/office/powerpoint/2010/main" val="2812014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D81706-8C0D-4113-86B5-8B6C0891B995}"/>
              </a:ext>
            </a:extLst>
          </p:cNvPr>
          <p:cNvSpPr txBox="1"/>
          <p:nvPr/>
        </p:nvSpPr>
        <p:spPr>
          <a:xfrm>
            <a:off x="1969105" y="638629"/>
            <a:ext cx="45719" cy="369332"/>
          </a:xfrm>
          <a:prstGeom prst="rect">
            <a:avLst/>
          </a:prstGeom>
          <a:noFill/>
        </p:spPr>
        <p:txBody>
          <a:bodyPr wrap="square" rtlCol="0">
            <a:spAutoFit/>
          </a:bodyPr>
          <a:lstStyle/>
          <a:p>
            <a:endParaRPr lang="en-IN" dirty="0"/>
          </a:p>
        </p:txBody>
      </p:sp>
      <p:pic>
        <p:nvPicPr>
          <p:cNvPr id="4" name="Picture 3">
            <a:extLst>
              <a:ext uri="{FF2B5EF4-FFF2-40B4-BE49-F238E27FC236}">
                <a16:creationId xmlns:a16="http://schemas.microsoft.com/office/drawing/2014/main" id="{6C94A349-4D46-4347-BC47-3EDA4A990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8241" y="170467"/>
            <a:ext cx="1647825" cy="2790825"/>
          </a:xfrm>
          <a:prstGeom prst="rect">
            <a:avLst/>
          </a:prstGeom>
        </p:spPr>
      </p:pic>
      <p:sp>
        <p:nvSpPr>
          <p:cNvPr id="5" name="TextBox 4">
            <a:extLst>
              <a:ext uri="{FF2B5EF4-FFF2-40B4-BE49-F238E27FC236}">
                <a16:creationId xmlns:a16="http://schemas.microsoft.com/office/drawing/2014/main" id="{E01F1481-C499-4EF9-BD15-F7555F7164E2}"/>
              </a:ext>
            </a:extLst>
          </p:cNvPr>
          <p:cNvSpPr txBox="1"/>
          <p:nvPr/>
        </p:nvSpPr>
        <p:spPr>
          <a:xfrm>
            <a:off x="2099733" y="3072190"/>
            <a:ext cx="45719" cy="369332"/>
          </a:xfrm>
          <a:prstGeom prst="rect">
            <a:avLst/>
          </a:prstGeom>
          <a:noFill/>
        </p:spPr>
        <p:txBody>
          <a:bodyPr wrap="square" rtlCol="0">
            <a:spAutoFit/>
          </a:bodyPr>
          <a:lstStyle/>
          <a:p>
            <a:r>
              <a:rPr lang="en-US" dirty="0"/>
              <a:t>U</a:t>
            </a:r>
            <a:endParaRPr lang="en-IN" dirty="0"/>
          </a:p>
        </p:txBody>
      </p:sp>
    </p:spTree>
    <p:extLst>
      <p:ext uri="{BB962C8B-B14F-4D97-AF65-F5344CB8AC3E}">
        <p14:creationId xmlns:p14="http://schemas.microsoft.com/office/powerpoint/2010/main" val="2522566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chemeClr val="bg1"/>
          </a:solidFill>
        </p:spPr>
        <p:txBody>
          <a:bodyPr wrap="square" lIns="0" tIns="0" rIns="0" bIns="0" rtlCol="0"/>
          <a:lstStyle/>
          <a:p>
            <a:endParaRPr/>
          </a:p>
        </p:txBody>
      </p:sp>
      <p:sp>
        <p:nvSpPr>
          <p:cNvPr id="3" name="object 3"/>
          <p:cNvSpPr txBox="1">
            <a:spLocks noGrp="1"/>
          </p:cNvSpPr>
          <p:nvPr>
            <p:ph type="title"/>
          </p:nvPr>
        </p:nvSpPr>
        <p:spPr>
          <a:xfrm>
            <a:off x="156527" y="175260"/>
            <a:ext cx="1223010" cy="232756"/>
          </a:xfrm>
          <a:prstGeom prst="rect">
            <a:avLst/>
          </a:prstGeom>
        </p:spPr>
        <p:txBody>
          <a:bodyPr vert="horz" wrap="square" lIns="0" tIns="17145" rIns="0" bIns="0" rtlCol="0">
            <a:spAutoFit/>
          </a:bodyPr>
          <a:lstStyle/>
          <a:p>
            <a:pPr marL="12700">
              <a:lnSpc>
                <a:spcPct val="100000"/>
              </a:lnSpc>
              <a:spcBef>
                <a:spcPts val="135"/>
              </a:spcBef>
            </a:pPr>
            <a:r>
              <a:rPr sz="1400" spc="-5" dirty="0">
                <a:latin typeface="LM Sans 12"/>
                <a:cs typeface="LM Sans 12"/>
              </a:rPr>
              <a:t>T</a:t>
            </a:r>
            <a:r>
              <a:rPr lang="en-US" sz="1400" spc="-5" dirty="0">
                <a:latin typeface="LM Sans 12"/>
                <a:cs typeface="LM Sans 12"/>
              </a:rPr>
              <a:t>esting </a:t>
            </a:r>
            <a:r>
              <a:rPr sz="1400" spc="-25" dirty="0">
                <a:latin typeface="LM Sans 12"/>
                <a:cs typeface="LM Sans 12"/>
              </a:rPr>
              <a:t> </a:t>
            </a:r>
            <a:r>
              <a:rPr lang="en-US" sz="1400" spc="10" dirty="0">
                <a:latin typeface="LM Sans 12"/>
                <a:cs typeface="LM Sans 12"/>
              </a:rPr>
              <a:t>Data</a:t>
            </a:r>
            <a:endParaRPr sz="1400" dirty="0">
              <a:latin typeface="LM Sans 12"/>
              <a:cs typeface="LM Sans 12"/>
            </a:endParaRPr>
          </a:p>
        </p:txBody>
      </p:sp>
      <p:pic>
        <p:nvPicPr>
          <p:cNvPr id="4" name="Picture 3">
            <a:extLst>
              <a:ext uri="{FF2B5EF4-FFF2-40B4-BE49-F238E27FC236}">
                <a16:creationId xmlns:a16="http://schemas.microsoft.com/office/drawing/2014/main" id="{E65302DE-273A-46EF-9465-367C1378E169}"/>
              </a:ext>
            </a:extLst>
          </p:cNvPr>
          <p:cNvPicPr>
            <a:picLocks noChangeAspect="1"/>
          </p:cNvPicPr>
          <p:nvPr/>
        </p:nvPicPr>
        <p:blipFill>
          <a:blip r:embed="rId2"/>
          <a:stretch>
            <a:fillRect/>
          </a:stretch>
        </p:blipFill>
        <p:spPr>
          <a:xfrm>
            <a:off x="265176" y="682171"/>
            <a:ext cx="1882938" cy="1994638"/>
          </a:xfrm>
          <a:prstGeom prst="rect">
            <a:avLst/>
          </a:prstGeom>
        </p:spPr>
      </p:pic>
      <p:pic>
        <p:nvPicPr>
          <p:cNvPr id="5" name="Picture 4">
            <a:extLst>
              <a:ext uri="{FF2B5EF4-FFF2-40B4-BE49-F238E27FC236}">
                <a16:creationId xmlns:a16="http://schemas.microsoft.com/office/drawing/2014/main" id="{06B61778-1635-4566-A156-51EC27EC5223}"/>
              </a:ext>
            </a:extLst>
          </p:cNvPr>
          <p:cNvPicPr>
            <a:picLocks noChangeAspect="1"/>
          </p:cNvPicPr>
          <p:nvPr/>
        </p:nvPicPr>
        <p:blipFill>
          <a:blip r:embed="rId3"/>
          <a:stretch>
            <a:fillRect/>
          </a:stretch>
        </p:blipFill>
        <p:spPr>
          <a:xfrm>
            <a:off x="2400691" y="733056"/>
            <a:ext cx="2126117" cy="1994638"/>
          </a:xfrm>
          <a:prstGeom prst="rect">
            <a:avLst/>
          </a:prstGeom>
        </p:spPr>
      </p:pic>
      <p:sp>
        <p:nvSpPr>
          <p:cNvPr id="6" name="TextBox 5">
            <a:extLst>
              <a:ext uri="{FF2B5EF4-FFF2-40B4-BE49-F238E27FC236}">
                <a16:creationId xmlns:a16="http://schemas.microsoft.com/office/drawing/2014/main" id="{4AFFAA99-DF6B-4DF8-80C5-CD6ED7F26C95}"/>
              </a:ext>
            </a:extLst>
          </p:cNvPr>
          <p:cNvSpPr txBox="1"/>
          <p:nvPr/>
        </p:nvSpPr>
        <p:spPr>
          <a:xfrm>
            <a:off x="998094" y="2916158"/>
            <a:ext cx="417102" cy="369332"/>
          </a:xfrm>
          <a:prstGeom prst="rect">
            <a:avLst/>
          </a:prstGeom>
          <a:noFill/>
        </p:spPr>
        <p:txBody>
          <a:bodyPr wrap="none" rtlCol="0">
            <a:spAutoFit/>
          </a:bodyPr>
          <a:lstStyle/>
          <a:p>
            <a:r>
              <a:rPr lang="en-US" dirty="0"/>
              <a:t>J   </a:t>
            </a:r>
            <a:endParaRPr lang="en-IN" dirty="0"/>
          </a:p>
        </p:txBody>
      </p:sp>
      <p:sp>
        <p:nvSpPr>
          <p:cNvPr id="7" name="TextBox 6">
            <a:extLst>
              <a:ext uri="{FF2B5EF4-FFF2-40B4-BE49-F238E27FC236}">
                <a16:creationId xmlns:a16="http://schemas.microsoft.com/office/drawing/2014/main" id="{9B01C43B-337D-4065-8EA3-6CD961739473}"/>
              </a:ext>
            </a:extLst>
          </p:cNvPr>
          <p:cNvSpPr txBox="1"/>
          <p:nvPr/>
        </p:nvSpPr>
        <p:spPr>
          <a:xfrm>
            <a:off x="3381829" y="2868991"/>
            <a:ext cx="45719" cy="369332"/>
          </a:xfrm>
          <a:prstGeom prst="rect">
            <a:avLst/>
          </a:prstGeom>
          <a:noFill/>
        </p:spPr>
        <p:txBody>
          <a:bodyPr wrap="square" rtlCol="0">
            <a:spAutoFit/>
          </a:bodyPr>
          <a:lstStyle/>
          <a:p>
            <a:r>
              <a:rPr lang="en-US" dirty="0"/>
              <a:t>Z</a:t>
            </a:r>
            <a:endParaRPr lang="en-IN" dirty="0"/>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C43B5F-15EB-4E6B-A87C-F198EC387604}"/>
              </a:ext>
            </a:extLst>
          </p:cNvPr>
          <p:cNvPicPr>
            <a:picLocks noChangeAspect="1"/>
          </p:cNvPicPr>
          <p:nvPr/>
        </p:nvPicPr>
        <p:blipFill>
          <a:blip r:embed="rId2"/>
          <a:stretch>
            <a:fillRect/>
          </a:stretch>
        </p:blipFill>
        <p:spPr>
          <a:xfrm>
            <a:off x="126045" y="362858"/>
            <a:ext cx="2179005" cy="2202617"/>
          </a:xfrm>
          <a:prstGeom prst="rect">
            <a:avLst/>
          </a:prstGeom>
        </p:spPr>
      </p:pic>
      <p:sp>
        <p:nvSpPr>
          <p:cNvPr id="5" name="TextBox 4">
            <a:extLst>
              <a:ext uri="{FF2B5EF4-FFF2-40B4-BE49-F238E27FC236}">
                <a16:creationId xmlns:a16="http://schemas.microsoft.com/office/drawing/2014/main" id="{91754FAE-BC3E-4781-8D15-29E03DDEBC32}"/>
              </a:ext>
            </a:extLst>
          </p:cNvPr>
          <p:cNvSpPr txBox="1"/>
          <p:nvPr/>
        </p:nvSpPr>
        <p:spPr>
          <a:xfrm>
            <a:off x="1054705" y="2907695"/>
            <a:ext cx="45719" cy="369332"/>
          </a:xfrm>
          <a:prstGeom prst="rect">
            <a:avLst/>
          </a:prstGeom>
          <a:noFill/>
        </p:spPr>
        <p:txBody>
          <a:bodyPr wrap="square" rtlCol="0">
            <a:spAutoFit/>
          </a:bodyPr>
          <a:lstStyle/>
          <a:p>
            <a:r>
              <a:rPr lang="en-US" dirty="0"/>
              <a:t>F</a:t>
            </a:r>
            <a:endParaRPr lang="en-IN" dirty="0"/>
          </a:p>
        </p:txBody>
      </p:sp>
      <p:pic>
        <p:nvPicPr>
          <p:cNvPr id="6" name="Picture 5">
            <a:extLst>
              <a:ext uri="{FF2B5EF4-FFF2-40B4-BE49-F238E27FC236}">
                <a16:creationId xmlns:a16="http://schemas.microsoft.com/office/drawing/2014/main" id="{F5DDF31E-B44D-4B32-82A6-1EBE78987B85}"/>
              </a:ext>
            </a:extLst>
          </p:cNvPr>
          <p:cNvPicPr>
            <a:picLocks noChangeAspect="1"/>
          </p:cNvPicPr>
          <p:nvPr/>
        </p:nvPicPr>
        <p:blipFill>
          <a:blip r:embed="rId3"/>
          <a:stretch>
            <a:fillRect/>
          </a:stretch>
        </p:blipFill>
        <p:spPr>
          <a:xfrm>
            <a:off x="2383909" y="406400"/>
            <a:ext cx="2106105" cy="2202616"/>
          </a:xfrm>
          <a:prstGeom prst="rect">
            <a:avLst/>
          </a:prstGeom>
        </p:spPr>
      </p:pic>
      <p:sp>
        <p:nvSpPr>
          <p:cNvPr id="7" name="TextBox 6">
            <a:extLst>
              <a:ext uri="{FF2B5EF4-FFF2-40B4-BE49-F238E27FC236}">
                <a16:creationId xmlns:a16="http://schemas.microsoft.com/office/drawing/2014/main" id="{E23BD224-7A56-4D94-A7B4-A3D7FB053728}"/>
              </a:ext>
            </a:extLst>
          </p:cNvPr>
          <p:cNvSpPr txBox="1"/>
          <p:nvPr/>
        </p:nvSpPr>
        <p:spPr>
          <a:xfrm>
            <a:off x="3497943" y="2907695"/>
            <a:ext cx="45719" cy="369332"/>
          </a:xfrm>
          <a:prstGeom prst="rect">
            <a:avLst/>
          </a:prstGeom>
          <a:noFill/>
        </p:spPr>
        <p:txBody>
          <a:bodyPr wrap="square" rtlCol="0">
            <a:spAutoFit/>
          </a:bodyPr>
          <a:lstStyle/>
          <a:p>
            <a:r>
              <a:rPr lang="en-US" dirty="0"/>
              <a:t>Q</a:t>
            </a:r>
            <a:endParaRPr lang="en-IN" dirty="0"/>
          </a:p>
        </p:txBody>
      </p:sp>
    </p:spTree>
    <p:extLst>
      <p:ext uri="{BB962C8B-B14F-4D97-AF65-F5344CB8AC3E}">
        <p14:creationId xmlns:p14="http://schemas.microsoft.com/office/powerpoint/2010/main" val="1015637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EDF4C4-FBB7-45E1-AC84-6D34069FFE00}"/>
              </a:ext>
            </a:extLst>
          </p:cNvPr>
          <p:cNvPicPr/>
          <p:nvPr/>
        </p:nvPicPr>
        <p:blipFill>
          <a:blip r:embed="rId2">
            <a:extLst>
              <a:ext uri="{28A0092B-C50C-407E-A947-70E740481C1C}">
                <a14:useLocalDpi xmlns:a14="http://schemas.microsoft.com/office/drawing/2010/main" val="0"/>
              </a:ext>
            </a:extLst>
          </a:blip>
          <a:stretch>
            <a:fillRect/>
          </a:stretch>
        </p:blipFill>
        <p:spPr>
          <a:xfrm>
            <a:off x="134741" y="269270"/>
            <a:ext cx="1940802" cy="2227187"/>
          </a:xfrm>
          <a:prstGeom prst="rect">
            <a:avLst/>
          </a:prstGeom>
        </p:spPr>
      </p:pic>
      <p:sp>
        <p:nvSpPr>
          <p:cNvPr id="5" name="TextBox 4">
            <a:extLst>
              <a:ext uri="{FF2B5EF4-FFF2-40B4-BE49-F238E27FC236}">
                <a16:creationId xmlns:a16="http://schemas.microsoft.com/office/drawing/2014/main" id="{976FA1AC-1B12-4063-8BB9-A5F5CB3E2FEA}"/>
              </a:ext>
            </a:extLst>
          </p:cNvPr>
          <p:cNvSpPr txBox="1"/>
          <p:nvPr/>
        </p:nvSpPr>
        <p:spPr>
          <a:xfrm>
            <a:off x="924076" y="2810933"/>
            <a:ext cx="45719" cy="369332"/>
          </a:xfrm>
          <a:prstGeom prst="rect">
            <a:avLst/>
          </a:prstGeom>
          <a:noFill/>
        </p:spPr>
        <p:txBody>
          <a:bodyPr wrap="square" rtlCol="0">
            <a:spAutoFit/>
          </a:bodyPr>
          <a:lstStyle/>
          <a:p>
            <a:r>
              <a:rPr lang="en-US" dirty="0"/>
              <a:t>C</a:t>
            </a:r>
            <a:endParaRPr lang="en-IN" dirty="0"/>
          </a:p>
        </p:txBody>
      </p:sp>
      <p:pic>
        <p:nvPicPr>
          <p:cNvPr id="6" name="Picture 5">
            <a:extLst>
              <a:ext uri="{FF2B5EF4-FFF2-40B4-BE49-F238E27FC236}">
                <a16:creationId xmlns:a16="http://schemas.microsoft.com/office/drawing/2014/main" id="{C32486DD-472A-44F3-98EE-C60A9D03DE37}"/>
              </a:ext>
            </a:extLst>
          </p:cNvPr>
          <p:cNvPicPr/>
          <p:nvPr/>
        </p:nvPicPr>
        <p:blipFill>
          <a:blip r:embed="rId3">
            <a:extLst>
              <a:ext uri="{28A0092B-C50C-407E-A947-70E740481C1C}">
                <a14:useLocalDpi xmlns:a14="http://schemas.microsoft.com/office/drawing/2010/main" val="0"/>
              </a:ext>
            </a:extLst>
          </a:blip>
          <a:stretch>
            <a:fillRect/>
          </a:stretch>
        </p:blipFill>
        <p:spPr>
          <a:xfrm>
            <a:off x="2150806" y="291796"/>
            <a:ext cx="2242185" cy="2227188"/>
          </a:xfrm>
          <a:prstGeom prst="rect">
            <a:avLst/>
          </a:prstGeom>
        </p:spPr>
      </p:pic>
      <p:sp>
        <p:nvSpPr>
          <p:cNvPr id="7" name="TextBox 6">
            <a:extLst>
              <a:ext uri="{FF2B5EF4-FFF2-40B4-BE49-F238E27FC236}">
                <a16:creationId xmlns:a16="http://schemas.microsoft.com/office/drawing/2014/main" id="{9B942468-ED6B-48C9-8E8C-DB493F606C1A}"/>
              </a:ext>
            </a:extLst>
          </p:cNvPr>
          <p:cNvSpPr txBox="1"/>
          <p:nvPr/>
        </p:nvSpPr>
        <p:spPr>
          <a:xfrm>
            <a:off x="3318933" y="2743200"/>
            <a:ext cx="45719" cy="369332"/>
          </a:xfrm>
          <a:prstGeom prst="rect">
            <a:avLst/>
          </a:prstGeom>
          <a:noFill/>
        </p:spPr>
        <p:txBody>
          <a:bodyPr wrap="square" rtlCol="0">
            <a:spAutoFit/>
          </a:bodyPr>
          <a:lstStyle/>
          <a:p>
            <a:r>
              <a:rPr lang="en-US" dirty="0"/>
              <a:t>A</a:t>
            </a:r>
            <a:endParaRPr lang="en-IN" dirty="0"/>
          </a:p>
        </p:txBody>
      </p:sp>
    </p:spTree>
    <p:extLst>
      <p:ext uri="{BB962C8B-B14F-4D97-AF65-F5344CB8AC3E}">
        <p14:creationId xmlns:p14="http://schemas.microsoft.com/office/powerpoint/2010/main" val="1932463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E50FB-22B1-4938-AE75-D61D8D14634C}"/>
              </a:ext>
            </a:extLst>
          </p:cNvPr>
          <p:cNvSpPr>
            <a:spLocks noGrp="1"/>
          </p:cNvSpPr>
          <p:nvPr>
            <p:ph type="title"/>
          </p:nvPr>
        </p:nvSpPr>
        <p:spPr>
          <a:xfrm>
            <a:off x="95250" y="130175"/>
            <a:ext cx="4243755" cy="492443"/>
          </a:xfrm>
        </p:spPr>
        <p:txBody>
          <a:bodyPr wrap="square" lIns="0" tIns="0" rIns="0" bIns="0" anchor="t">
            <a:spAutoFit/>
          </a:bodyPr>
          <a:lstStyle/>
          <a:p>
            <a:r>
              <a:rPr lang="en-US" sz="1600"/>
              <a:t>    </a:t>
            </a:r>
            <a:br>
              <a:rPr lang="en-US" sz="1600"/>
            </a:br>
            <a:r>
              <a:rPr lang="en-US" sz="1600"/>
              <a:t>     Problems faced</a:t>
            </a:r>
            <a:endParaRPr lang="en-IN" sz="1600"/>
          </a:p>
        </p:txBody>
      </p:sp>
      <p:sp>
        <p:nvSpPr>
          <p:cNvPr id="3" name="Text Placeholder 2">
            <a:extLst>
              <a:ext uri="{FF2B5EF4-FFF2-40B4-BE49-F238E27FC236}">
                <a16:creationId xmlns:a16="http://schemas.microsoft.com/office/drawing/2014/main" id="{2F21E605-A785-4E84-B03F-415B75B6D235}"/>
              </a:ext>
            </a:extLst>
          </p:cNvPr>
          <p:cNvSpPr>
            <a:spLocks noGrp="1"/>
          </p:cNvSpPr>
          <p:nvPr>
            <p:ph type="body" idx="1"/>
          </p:nvPr>
        </p:nvSpPr>
        <p:spPr>
          <a:xfrm>
            <a:off x="560141" y="621327"/>
            <a:ext cx="3661015" cy="1292662"/>
          </a:xfrm>
        </p:spPr>
        <p:txBody>
          <a:bodyPr wrap="square" lIns="0" tIns="0" rIns="0" bIns="0" anchor="t">
            <a:spAutoFit/>
          </a:bodyPr>
          <a:lstStyle/>
          <a:p>
            <a:pPr algn="l"/>
            <a:endParaRPr lang="en-IN" sz="1400" dirty="0"/>
          </a:p>
          <a:p>
            <a:r>
              <a:rPr lang="en-IN" sz="1400" dirty="0"/>
              <a:t>While training the signs, we encountered problems when two signs have nearly similar positions of nodes. And another problem was it is taking a lot of time while using </a:t>
            </a:r>
            <a:r>
              <a:rPr lang="en-IN" sz="1400" dirty="0" err="1"/>
              <a:t>Sklearn</a:t>
            </a:r>
            <a:r>
              <a:rPr lang="en-IN" sz="1400" dirty="0"/>
              <a:t> to train the data.</a:t>
            </a:r>
          </a:p>
        </p:txBody>
      </p:sp>
    </p:spTree>
    <p:extLst>
      <p:ext uri="{BB962C8B-B14F-4D97-AF65-F5344CB8AC3E}">
        <p14:creationId xmlns:p14="http://schemas.microsoft.com/office/powerpoint/2010/main" val="3017960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022CD-B877-4E7B-A5C7-6896B3663A37}"/>
              </a:ext>
            </a:extLst>
          </p:cNvPr>
          <p:cNvSpPr>
            <a:spLocks noGrp="1"/>
          </p:cNvSpPr>
          <p:nvPr>
            <p:ph type="title"/>
          </p:nvPr>
        </p:nvSpPr>
        <p:spPr>
          <a:xfrm>
            <a:off x="53220" y="73215"/>
            <a:ext cx="4426927" cy="215444"/>
          </a:xfrm>
        </p:spPr>
        <p:txBody>
          <a:bodyPr/>
          <a:lstStyle/>
          <a:p>
            <a:r>
              <a:rPr lang="en-US" sz="1400" b="1" dirty="0"/>
              <a:t>Future Scope</a:t>
            </a:r>
            <a:endParaRPr lang="en-IN" sz="1400" b="1" dirty="0"/>
          </a:p>
        </p:txBody>
      </p:sp>
      <p:sp>
        <p:nvSpPr>
          <p:cNvPr id="8" name="TextBox 7">
            <a:extLst>
              <a:ext uri="{FF2B5EF4-FFF2-40B4-BE49-F238E27FC236}">
                <a16:creationId xmlns:a16="http://schemas.microsoft.com/office/drawing/2014/main" id="{9D0638CA-E7FE-476C-B505-DB0A36A3AABA}"/>
              </a:ext>
            </a:extLst>
          </p:cNvPr>
          <p:cNvSpPr txBox="1"/>
          <p:nvPr/>
        </p:nvSpPr>
        <p:spPr>
          <a:xfrm>
            <a:off x="96761" y="328991"/>
            <a:ext cx="4102705" cy="3461589"/>
          </a:xfrm>
          <a:prstGeom prst="rect">
            <a:avLst/>
          </a:prstGeom>
          <a:noFill/>
        </p:spPr>
        <p:txBody>
          <a:bodyPr wrap="square" rtlCol="0">
            <a:spAutoFit/>
          </a:bodyPr>
          <a:lstStyle/>
          <a:p>
            <a:pPr>
              <a:lnSpc>
                <a:spcPct val="107000"/>
              </a:lnSpc>
              <a:spcAft>
                <a:spcPts val="800"/>
              </a:spcAft>
              <a:tabLst>
                <a:tab pos="1135380" algn="l"/>
              </a:tabLst>
            </a:pPr>
            <a:r>
              <a:rPr lang="en-IN" sz="1200" dirty="0">
                <a:effectLst/>
                <a:latin typeface="Times New Roman" panose="02020603050405020304" pitchFamily="18" charset="0"/>
                <a:ea typeface="Calibri" panose="020F0502020204030204" pitchFamily="34" charset="0"/>
                <a:cs typeface="Arial" panose="020B0604020202020204" pitchFamily="34" charset="0"/>
              </a:rPr>
              <a:t>Incorporating Facial Expressions and Body Language: </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tabLst>
                <a:tab pos="1135380" algn="l"/>
              </a:tabLst>
            </a:pPr>
            <a:r>
              <a:rPr lang="en-IN" sz="1200" dirty="0">
                <a:effectLst/>
                <a:latin typeface="Times New Roman" panose="02020603050405020304" pitchFamily="18" charset="0"/>
                <a:ea typeface="Calibri" panose="020F0502020204030204" pitchFamily="34" charset="0"/>
                <a:cs typeface="Arial" panose="020B0604020202020204" pitchFamily="34" charset="0"/>
              </a:rPr>
              <a:t>Sign language is not just about hand gestures; facial expressions and body language play an important role in conveying meaning. Future research could focus on developing computer vision techniques that can recognize and interpret facial expressions and body language in sign language videos.</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tabLst>
                <a:tab pos="1135380" algn="l"/>
              </a:tabLst>
            </a:pPr>
            <a:r>
              <a:rPr lang="en-IN" sz="1200" dirty="0">
                <a:effectLst/>
                <a:latin typeface="Times New Roman" panose="02020603050405020304" pitchFamily="18" charset="0"/>
                <a:ea typeface="Calibri" panose="020F0502020204030204" pitchFamily="34" charset="0"/>
                <a:cs typeface="Arial" panose="020B0604020202020204" pitchFamily="34" charset="0"/>
              </a:rPr>
              <a:t> </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tabLst>
                <a:tab pos="1135380" algn="l"/>
              </a:tabLst>
            </a:pPr>
            <a:r>
              <a:rPr lang="en-IN" sz="1200" dirty="0">
                <a:effectLst/>
                <a:latin typeface="Times New Roman" panose="02020603050405020304" pitchFamily="18" charset="0"/>
                <a:ea typeface="Calibri" panose="020F0502020204030204" pitchFamily="34" charset="0"/>
                <a:cs typeface="Arial" panose="020B0604020202020204" pitchFamily="34" charset="0"/>
              </a:rPr>
              <a:t>Developing Sign Language Translation Systems: </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tabLst>
                <a:tab pos="1135380" algn="l"/>
              </a:tabLst>
            </a:pPr>
            <a:r>
              <a:rPr lang="en-IN" sz="1200" dirty="0">
                <a:effectLst/>
                <a:latin typeface="Times New Roman" panose="02020603050405020304" pitchFamily="18" charset="0"/>
                <a:ea typeface="Calibri" panose="020F0502020204030204" pitchFamily="34" charset="0"/>
                <a:cs typeface="Arial" panose="020B0604020202020204" pitchFamily="34" charset="0"/>
              </a:rPr>
              <a:t>Sign language recognition systems are only one part of the puzzle. Future research could focus on developing sign language translation systems that can automatically translate sign language to spoken or written language in real-time.</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tabLst>
                <a:tab pos="1135380" algn="l"/>
              </a:tabLst>
            </a:pPr>
            <a:r>
              <a:rPr lang="en-IN" sz="1200" dirty="0">
                <a:effectLst/>
                <a:latin typeface="Times New Roman" panose="02020603050405020304" pitchFamily="18" charset="0"/>
                <a:ea typeface="Calibri" panose="020F0502020204030204" pitchFamily="34" charset="0"/>
                <a:cs typeface="Arial" panose="020B0604020202020204" pitchFamily="34" charset="0"/>
              </a:rPr>
              <a:t> </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endParaRPr lang="en-IN" sz="1200" dirty="0"/>
          </a:p>
        </p:txBody>
      </p:sp>
    </p:spTree>
    <p:extLst>
      <p:ext uri="{BB962C8B-B14F-4D97-AF65-F5344CB8AC3E}">
        <p14:creationId xmlns:p14="http://schemas.microsoft.com/office/powerpoint/2010/main" val="1761800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6926B08-0E2F-433F-98FA-9A3DC68E5D95}"/>
              </a:ext>
            </a:extLst>
          </p:cNvPr>
          <p:cNvSpPr>
            <a:spLocks noGrp="1"/>
          </p:cNvSpPr>
          <p:nvPr>
            <p:ph type="body" idx="1"/>
          </p:nvPr>
        </p:nvSpPr>
        <p:spPr>
          <a:xfrm>
            <a:off x="41405" y="150910"/>
            <a:ext cx="4428995" cy="2708690"/>
          </a:xfrm>
        </p:spPr>
        <p:txBody>
          <a:bodyPr/>
          <a:lstStyle/>
          <a:p>
            <a:pPr>
              <a:lnSpc>
                <a:spcPct val="107000"/>
              </a:lnSpc>
              <a:spcAft>
                <a:spcPts val="800"/>
              </a:spcAft>
              <a:tabLst>
                <a:tab pos="1135380" algn="l"/>
              </a:tabLst>
            </a:pPr>
            <a:r>
              <a:rPr lang="en-IN" sz="1000" dirty="0">
                <a:effectLst/>
                <a:latin typeface="Times New Roman" panose="02020603050405020304" pitchFamily="18" charset="0"/>
                <a:ea typeface="Calibri" panose="020F0502020204030204" pitchFamily="34" charset="0"/>
                <a:cs typeface="Arial" panose="020B0604020202020204" pitchFamily="34" charset="0"/>
              </a:rPr>
              <a:t>Integration with Augmented Reality: </a:t>
            </a:r>
            <a:endParaRPr lang="en-IN" sz="1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tabLst>
                <a:tab pos="1135380" algn="l"/>
              </a:tabLst>
            </a:pPr>
            <a:r>
              <a:rPr lang="en-IN" sz="1000" dirty="0">
                <a:effectLst/>
                <a:latin typeface="Times New Roman" panose="02020603050405020304" pitchFamily="18" charset="0"/>
                <a:ea typeface="Calibri" panose="020F0502020204030204" pitchFamily="34" charset="0"/>
                <a:cs typeface="Arial" panose="020B0604020202020204" pitchFamily="34" charset="0"/>
              </a:rPr>
              <a:t>Augmented reality (AR) technology can overlay virtual objects onto the real world, creating an immersive and interactive experience. Future research could focus on integrating sign language recognition systems with AR technology to create a more engaging and interactive communication experience for people who are deaf or hard of hearing.</a:t>
            </a:r>
          </a:p>
          <a:p>
            <a:pPr>
              <a:lnSpc>
                <a:spcPct val="107000"/>
              </a:lnSpc>
              <a:spcAft>
                <a:spcPts val="800"/>
              </a:spcAft>
              <a:tabLst>
                <a:tab pos="1135380" algn="l"/>
              </a:tabLst>
            </a:pPr>
            <a:r>
              <a:rPr lang="en-IN" sz="1200" dirty="0">
                <a:effectLst/>
                <a:latin typeface="Times New Roman" panose="02020603050405020304" pitchFamily="18" charset="0"/>
                <a:ea typeface="Calibri" panose="020F0502020204030204" pitchFamily="34" charset="0"/>
                <a:cs typeface="Arial" panose="020B0604020202020204" pitchFamily="34" charset="0"/>
              </a:rPr>
              <a:t>Expanding to Other Sign Languages:</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tabLst>
                <a:tab pos="1135380" algn="l"/>
              </a:tabLst>
            </a:pPr>
            <a:r>
              <a:rPr lang="en-IN" sz="1200" dirty="0">
                <a:effectLst/>
                <a:latin typeface="Times New Roman" panose="02020603050405020304" pitchFamily="18" charset="0"/>
                <a:ea typeface="Calibri" panose="020F0502020204030204" pitchFamily="34" charset="0"/>
                <a:cs typeface="Arial" panose="020B0604020202020204" pitchFamily="34" charset="0"/>
              </a:rPr>
              <a:t> </a:t>
            </a:r>
            <a:r>
              <a:rPr lang="en-IN" dirty="0">
                <a:effectLst/>
                <a:latin typeface="Times New Roman" panose="02020603050405020304" pitchFamily="18" charset="0"/>
                <a:ea typeface="Calibri" panose="020F0502020204030204" pitchFamily="34" charset="0"/>
                <a:cs typeface="Arial" panose="020B0604020202020204" pitchFamily="34" charset="0"/>
              </a:rPr>
              <a:t>Sign languages are not universal, and there are over 300 different sign languages in use worldwide. Future research could focus on developing sign language recognition systems for other sign languages, such as British Sign Language, French Sign Language, or Japanese Sign Language.</a:t>
            </a:r>
            <a:endParaRPr lang="en-IN"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tabLst>
                <a:tab pos="1135380" algn="l"/>
              </a:tabLst>
            </a:pPr>
            <a:endParaRPr lang="en-IN" sz="10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795974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7540" y="206375"/>
            <a:ext cx="4432935" cy="187960"/>
          </a:xfrm>
          <a:custGeom>
            <a:avLst/>
            <a:gdLst/>
            <a:ahLst/>
            <a:cxnLst/>
            <a:rect l="l" t="t" r="r" b="b"/>
            <a:pathLst>
              <a:path w="4432935" h="187959">
                <a:moveTo>
                  <a:pt x="4381767" y="0"/>
                </a:moveTo>
                <a:lnTo>
                  <a:pt x="50800" y="0"/>
                </a:lnTo>
                <a:lnTo>
                  <a:pt x="31075" y="4008"/>
                </a:lnTo>
                <a:lnTo>
                  <a:pt x="14922" y="14922"/>
                </a:lnTo>
                <a:lnTo>
                  <a:pt x="4008" y="31075"/>
                </a:lnTo>
                <a:lnTo>
                  <a:pt x="0" y="50800"/>
                </a:lnTo>
                <a:lnTo>
                  <a:pt x="0" y="187824"/>
                </a:lnTo>
                <a:lnTo>
                  <a:pt x="4432567" y="187824"/>
                </a:lnTo>
                <a:lnTo>
                  <a:pt x="4432567" y="50800"/>
                </a:lnTo>
                <a:lnTo>
                  <a:pt x="4428558" y="31075"/>
                </a:lnTo>
                <a:lnTo>
                  <a:pt x="4417644" y="14922"/>
                </a:lnTo>
                <a:lnTo>
                  <a:pt x="4401492" y="4008"/>
                </a:lnTo>
                <a:lnTo>
                  <a:pt x="4381767" y="0"/>
                </a:lnTo>
                <a:close/>
              </a:path>
            </a:pathLst>
          </a:custGeom>
          <a:solidFill>
            <a:schemeClr val="bg1"/>
          </a:solidFill>
        </p:spPr>
        <p:txBody>
          <a:bodyPr wrap="square" lIns="0" tIns="0" rIns="0" bIns="0" rtlCol="0" anchor="t"/>
          <a:lstStyle/>
          <a:p>
            <a:endParaRPr lang="en-US"/>
          </a:p>
          <a:p>
            <a:r>
              <a:rPr lang="en-US"/>
              <a:t>     Abstract</a:t>
            </a:r>
            <a:endParaRPr>
              <a:cs typeface="Calibri"/>
            </a:endParaRPr>
          </a:p>
        </p:txBody>
      </p:sp>
      <p:sp>
        <p:nvSpPr>
          <p:cNvPr id="12" name="object 12"/>
          <p:cNvSpPr txBox="1"/>
          <p:nvPr/>
        </p:nvSpPr>
        <p:spPr>
          <a:xfrm>
            <a:off x="402932" y="594905"/>
            <a:ext cx="3931285" cy="175113"/>
          </a:xfrm>
          <a:prstGeom prst="rect">
            <a:avLst/>
          </a:prstGeom>
        </p:spPr>
        <p:txBody>
          <a:bodyPr vert="horz" wrap="square" lIns="0" tIns="6985" rIns="0" bIns="0" rtlCol="0" anchor="t">
            <a:spAutoFit/>
          </a:bodyPr>
          <a:lstStyle/>
          <a:p>
            <a:pPr marL="12700" marR="173355">
              <a:lnSpc>
                <a:spcPct val="102699"/>
              </a:lnSpc>
              <a:spcBef>
                <a:spcPts val="55"/>
              </a:spcBef>
            </a:pPr>
            <a:endParaRPr lang="en-US" sz="1100" spc="-5">
              <a:latin typeface="LM Sans 10"/>
              <a:cs typeface="LM Sans 10"/>
            </a:endParaRPr>
          </a:p>
        </p:txBody>
      </p:sp>
      <p:sp>
        <p:nvSpPr>
          <p:cNvPr id="3" name="TextBox 2">
            <a:extLst>
              <a:ext uri="{FF2B5EF4-FFF2-40B4-BE49-F238E27FC236}">
                <a16:creationId xmlns:a16="http://schemas.microsoft.com/office/drawing/2014/main" id="{7CB93008-04DD-E997-29D0-698F930DD141}"/>
              </a:ext>
            </a:extLst>
          </p:cNvPr>
          <p:cNvSpPr txBox="1"/>
          <p:nvPr/>
        </p:nvSpPr>
        <p:spPr>
          <a:xfrm>
            <a:off x="493359" y="904677"/>
            <a:ext cx="3802870" cy="20261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07000"/>
              </a:lnSpc>
              <a:spcAft>
                <a:spcPts val="800"/>
              </a:spcAft>
            </a:pPr>
            <a:r>
              <a:rPr lang="en-US" sz="1000" dirty="0">
                <a:effectLst/>
                <a:latin typeface="Times New Roman" panose="02020603050405020304" pitchFamily="18" charset="0"/>
                <a:ea typeface="Calibri" panose="020F0502020204030204" pitchFamily="34" charset="0"/>
              </a:rPr>
              <a:t>We aim to build a model that could convert sign language to text, making communication between differently-abled people and normal people easy. Along with the alphabet, we will also involve some common usage words so there is no need to sign each letter. This model can also be modified to display an entire sentence through Some series of signs. The proposed project uses computer vision to develop a sign language-to-text conversion system. The system will be capable of detecting hand gestures and translating them into respective text, allowing individuals who do not know sign language to communicate effectively with those who rely on it.</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200" dirty="0">
              <a:cs typeface="Calibri"/>
            </a:endParaRP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37406" y="377508"/>
            <a:ext cx="4432935" cy="187960"/>
          </a:xfrm>
          <a:custGeom>
            <a:avLst/>
            <a:gdLst/>
            <a:ahLst/>
            <a:cxnLst/>
            <a:rect l="l" t="t" r="r" b="b"/>
            <a:pathLst>
              <a:path w="4432935" h="187959">
                <a:moveTo>
                  <a:pt x="4381767" y="0"/>
                </a:moveTo>
                <a:lnTo>
                  <a:pt x="50800" y="0"/>
                </a:lnTo>
                <a:lnTo>
                  <a:pt x="31075" y="4008"/>
                </a:lnTo>
                <a:lnTo>
                  <a:pt x="14922" y="14922"/>
                </a:lnTo>
                <a:lnTo>
                  <a:pt x="4008" y="31075"/>
                </a:lnTo>
                <a:lnTo>
                  <a:pt x="0" y="50800"/>
                </a:lnTo>
                <a:lnTo>
                  <a:pt x="0" y="187824"/>
                </a:lnTo>
                <a:lnTo>
                  <a:pt x="4432567" y="187824"/>
                </a:lnTo>
                <a:lnTo>
                  <a:pt x="4432567" y="50800"/>
                </a:lnTo>
                <a:lnTo>
                  <a:pt x="4428558" y="31075"/>
                </a:lnTo>
                <a:lnTo>
                  <a:pt x="4417644" y="14922"/>
                </a:lnTo>
                <a:lnTo>
                  <a:pt x="4401492" y="4008"/>
                </a:lnTo>
                <a:lnTo>
                  <a:pt x="4381767" y="0"/>
                </a:lnTo>
                <a:close/>
              </a:path>
            </a:pathLst>
          </a:custGeom>
          <a:solidFill>
            <a:schemeClr val="bg1"/>
          </a:solidFill>
        </p:spPr>
        <p:txBody>
          <a:bodyPr wrap="square" lIns="0" tIns="0" rIns="0" bIns="0" rtlCol="0"/>
          <a:lstStyle/>
          <a:p>
            <a:r>
              <a:rPr lang="en-US"/>
              <a:t>Conclusion</a:t>
            </a:r>
            <a:endParaRPr/>
          </a:p>
        </p:txBody>
      </p:sp>
      <p:sp>
        <p:nvSpPr>
          <p:cNvPr id="9" name="TextBox 8">
            <a:extLst>
              <a:ext uri="{FF2B5EF4-FFF2-40B4-BE49-F238E27FC236}">
                <a16:creationId xmlns:a16="http://schemas.microsoft.com/office/drawing/2014/main" id="{1D8230B4-F414-465D-AE5B-074B87818CE8}"/>
              </a:ext>
            </a:extLst>
          </p:cNvPr>
          <p:cNvSpPr txBox="1"/>
          <p:nvPr/>
        </p:nvSpPr>
        <p:spPr>
          <a:xfrm>
            <a:off x="272374" y="706052"/>
            <a:ext cx="4047927" cy="1938992"/>
          </a:xfrm>
          <a:prstGeom prst="rect">
            <a:avLst/>
          </a:prstGeom>
          <a:noFill/>
        </p:spPr>
        <p:txBody>
          <a:bodyPr wrap="square" lIns="91440" tIns="45720" rIns="91440" bIns="45720" anchor="t">
            <a:spAutoFit/>
          </a:bodyPr>
          <a:lstStyle/>
          <a:p>
            <a:r>
              <a:rPr lang="en-IN" sz="1200" dirty="0"/>
              <a:t>      The system for converting sign language into text is a promising technology that could help improve communication for deaf and dumb individuals. The system uses </a:t>
            </a:r>
            <a:r>
              <a:rPr lang="en-IN" sz="1200" dirty="0" err="1"/>
              <a:t>Opencv</a:t>
            </a:r>
            <a:r>
              <a:rPr lang="en-IN" sz="1200" dirty="0"/>
              <a:t> algorithms and a </a:t>
            </a:r>
            <a:r>
              <a:rPr lang="en-IN" sz="1200" dirty="0" err="1"/>
              <a:t>Sklearn</a:t>
            </a:r>
            <a:r>
              <a:rPr lang="en-IN" sz="1200" dirty="0"/>
              <a:t> based model to recognize signs being made in real-time video feeds. The system has been shown to have a medium level of accuracy when tested using American Sign Language. Further research and development are necessary to make the system more robust and accurate for use in a wide range of settings and languages.</a:t>
            </a:r>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1701" y="1129549"/>
            <a:ext cx="2064385" cy="403225"/>
          </a:xfrm>
          <a:prstGeom prst="rect">
            <a:avLst/>
          </a:prstGeom>
        </p:spPr>
        <p:txBody>
          <a:bodyPr vert="horz" wrap="square" lIns="0" tIns="15875" rIns="0" bIns="0" rtlCol="0">
            <a:spAutoFit/>
          </a:bodyPr>
          <a:lstStyle/>
          <a:p>
            <a:pPr marL="12700">
              <a:lnSpc>
                <a:spcPct val="100000"/>
              </a:lnSpc>
              <a:spcBef>
                <a:spcPts val="125"/>
              </a:spcBef>
            </a:pPr>
            <a:r>
              <a:rPr sz="2450" b="1" spc="20">
                <a:latin typeface="LM Sans 10"/>
                <a:cs typeface="LM Sans 10"/>
              </a:rPr>
              <a:t>THANK</a:t>
            </a:r>
            <a:r>
              <a:rPr sz="2450" b="1" spc="-70">
                <a:latin typeface="LM Sans 10"/>
                <a:cs typeface="LM Sans 10"/>
              </a:rPr>
              <a:t> </a:t>
            </a:r>
            <a:r>
              <a:rPr sz="2450" b="1" spc="20">
                <a:latin typeface="LM Sans 10"/>
                <a:cs typeface="LM Sans 10"/>
              </a:rPr>
              <a:t>YOU</a:t>
            </a:r>
            <a:endParaRPr sz="2450">
              <a:latin typeface="LM Sans 10"/>
              <a:cs typeface="LM Sans 10"/>
            </a:endParaRP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8582" y="211286"/>
            <a:ext cx="4432935" cy="187960"/>
          </a:xfrm>
          <a:custGeom>
            <a:avLst/>
            <a:gdLst/>
            <a:ahLst/>
            <a:cxnLst/>
            <a:rect l="l" t="t" r="r" b="b"/>
            <a:pathLst>
              <a:path w="4432935" h="187960">
                <a:moveTo>
                  <a:pt x="4381767" y="0"/>
                </a:moveTo>
                <a:lnTo>
                  <a:pt x="50800" y="0"/>
                </a:lnTo>
                <a:lnTo>
                  <a:pt x="31075" y="4008"/>
                </a:lnTo>
                <a:lnTo>
                  <a:pt x="14922" y="14922"/>
                </a:lnTo>
                <a:lnTo>
                  <a:pt x="4008" y="31075"/>
                </a:lnTo>
                <a:lnTo>
                  <a:pt x="0" y="50800"/>
                </a:lnTo>
                <a:lnTo>
                  <a:pt x="0" y="187824"/>
                </a:lnTo>
                <a:lnTo>
                  <a:pt x="4432567" y="187824"/>
                </a:lnTo>
                <a:lnTo>
                  <a:pt x="4432567" y="50800"/>
                </a:lnTo>
                <a:lnTo>
                  <a:pt x="4428558" y="31075"/>
                </a:lnTo>
                <a:lnTo>
                  <a:pt x="4417644" y="14922"/>
                </a:lnTo>
                <a:lnTo>
                  <a:pt x="4401492" y="4008"/>
                </a:lnTo>
                <a:lnTo>
                  <a:pt x="4381767" y="0"/>
                </a:lnTo>
                <a:close/>
              </a:path>
            </a:pathLst>
          </a:custGeom>
          <a:solidFill>
            <a:schemeClr val="bg1"/>
          </a:solidFill>
        </p:spPr>
        <p:txBody>
          <a:bodyPr wrap="square" lIns="0" tIns="0" rIns="0" bIns="0" rtlCol="0" anchor="t"/>
          <a:lstStyle/>
          <a:p>
            <a:r>
              <a:rPr lang="en-US"/>
              <a:t>   Introduction</a:t>
            </a:r>
            <a:endParaRPr/>
          </a:p>
        </p:txBody>
      </p:sp>
      <p:sp>
        <p:nvSpPr>
          <p:cNvPr id="21" name="object 21"/>
          <p:cNvSpPr txBox="1"/>
          <p:nvPr/>
        </p:nvSpPr>
        <p:spPr>
          <a:xfrm>
            <a:off x="534352" y="2944665"/>
            <a:ext cx="66040" cy="116839"/>
          </a:xfrm>
          <a:prstGeom prst="rect">
            <a:avLst/>
          </a:prstGeom>
        </p:spPr>
        <p:txBody>
          <a:bodyPr vert="horz" wrap="square" lIns="0" tIns="12065" rIns="0" bIns="0" rtlCol="0">
            <a:spAutoFit/>
          </a:bodyPr>
          <a:lstStyle/>
          <a:p>
            <a:pPr marL="12700">
              <a:lnSpc>
                <a:spcPct val="100000"/>
              </a:lnSpc>
              <a:spcBef>
                <a:spcPts val="95"/>
              </a:spcBef>
            </a:pPr>
            <a:r>
              <a:rPr sz="600" spc="-5">
                <a:solidFill>
                  <a:srgbClr val="FFFFFF"/>
                </a:solidFill>
                <a:latin typeface="LM Sans 8"/>
                <a:cs typeface="LM Sans 8"/>
              </a:rPr>
              <a:t>3</a:t>
            </a:r>
            <a:endParaRPr sz="600">
              <a:latin typeface="LM Sans 8"/>
              <a:cs typeface="LM Sans 8"/>
            </a:endParaRPr>
          </a:p>
        </p:txBody>
      </p:sp>
      <p:sp>
        <p:nvSpPr>
          <p:cNvPr id="3" name="TextBox 2">
            <a:extLst>
              <a:ext uri="{FF2B5EF4-FFF2-40B4-BE49-F238E27FC236}">
                <a16:creationId xmlns:a16="http://schemas.microsoft.com/office/drawing/2014/main" id="{B5FE0682-F99D-E290-5DC0-AAB91D1DB43E}"/>
              </a:ext>
            </a:extLst>
          </p:cNvPr>
          <p:cNvSpPr txBox="1"/>
          <p:nvPr/>
        </p:nvSpPr>
        <p:spPr>
          <a:xfrm>
            <a:off x="249064" y="632320"/>
            <a:ext cx="4018226" cy="20928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Sign language is a unique form of communication that is used by millions of people worldwide who are deaf or hard of hearing. However, for people who do not understand sign language, it can be challenging to communicate with individuals who use it. This is where computer vision can play a crucial role in bridging the communication gap between deaf and hearing communities.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848C55-A24E-4995-8124-C333B8ADF017}"/>
              </a:ext>
            </a:extLst>
          </p:cNvPr>
          <p:cNvSpPr>
            <a:spLocks noGrp="1"/>
          </p:cNvSpPr>
          <p:nvPr>
            <p:ph type="body" idx="1"/>
          </p:nvPr>
        </p:nvSpPr>
        <p:spPr>
          <a:xfrm>
            <a:off x="62895" y="344432"/>
            <a:ext cx="4610705" cy="1877437"/>
          </a:xfrm>
        </p:spPr>
        <p:txBody>
          <a:bodyPr/>
          <a:lstStyle/>
          <a:p>
            <a:r>
              <a:rPr lang="en-US" sz="1000" dirty="0"/>
              <a:t> </a:t>
            </a:r>
            <a:r>
              <a:rPr lang="en-US" sz="1400" dirty="0"/>
              <a:t>We have thought to walk through this project around all the alphabet  For this, we have used a hand tracking module to detect hands and then we have resized it to only the size of the hand. We have then saved these images into a folder. We have trained the symbols accordingly.</a:t>
            </a:r>
          </a:p>
          <a:p>
            <a:endParaRPr lang="en-US" sz="1400" dirty="0">
              <a:cs typeface="Calibri"/>
            </a:endParaRPr>
          </a:p>
          <a:p>
            <a:r>
              <a:rPr lang="en-US" sz="1400" dirty="0">
                <a:ea typeface="+mn-lt"/>
                <a:cs typeface="+mn-lt"/>
              </a:rPr>
              <a:t>Modules used:</a:t>
            </a:r>
            <a:endParaRPr lang="en-US" sz="1400" dirty="0"/>
          </a:p>
          <a:p>
            <a:r>
              <a:rPr lang="en-US" sz="1400" dirty="0">
                <a:ea typeface="+mn-lt"/>
                <a:cs typeface="+mn-lt"/>
              </a:rPr>
              <a:t>OpenCV, numpy, hand tracking module, </a:t>
            </a:r>
            <a:r>
              <a:rPr lang="en-US" sz="1400" dirty="0" err="1">
                <a:ea typeface="+mn-lt"/>
                <a:cs typeface="+mn-lt"/>
              </a:rPr>
              <a:t>Sklearn</a:t>
            </a:r>
            <a:r>
              <a:rPr lang="en-US" sz="1400" dirty="0">
                <a:ea typeface="+mn-lt"/>
                <a:cs typeface="+mn-lt"/>
              </a:rPr>
              <a:t>, media pipe  </a:t>
            </a:r>
            <a:endParaRPr lang="en-US" sz="1400" dirty="0"/>
          </a:p>
          <a:p>
            <a:endParaRPr lang="en-IN" dirty="0"/>
          </a:p>
        </p:txBody>
      </p:sp>
    </p:spTree>
    <p:extLst>
      <p:ext uri="{BB962C8B-B14F-4D97-AF65-F5344CB8AC3E}">
        <p14:creationId xmlns:p14="http://schemas.microsoft.com/office/powerpoint/2010/main" val="2989601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9AD96-43EB-4D68-8C66-AD72B41BEB2F}"/>
              </a:ext>
            </a:extLst>
          </p:cNvPr>
          <p:cNvSpPr>
            <a:spLocks noGrp="1"/>
          </p:cNvSpPr>
          <p:nvPr>
            <p:ph type="title"/>
          </p:nvPr>
        </p:nvSpPr>
        <p:spPr>
          <a:xfrm>
            <a:off x="67057" y="299431"/>
            <a:ext cx="4243755" cy="215444"/>
          </a:xfrm>
        </p:spPr>
        <p:txBody>
          <a:bodyPr/>
          <a:lstStyle/>
          <a:p>
            <a:r>
              <a:rPr lang="en-US" sz="1400" b="1" dirty="0"/>
              <a:t>Problem Statement</a:t>
            </a:r>
            <a:endParaRPr lang="en-IN" sz="1400" b="1" dirty="0"/>
          </a:p>
        </p:txBody>
      </p:sp>
      <p:sp>
        <p:nvSpPr>
          <p:cNvPr id="3" name="Text Placeholder 2">
            <a:extLst>
              <a:ext uri="{FF2B5EF4-FFF2-40B4-BE49-F238E27FC236}">
                <a16:creationId xmlns:a16="http://schemas.microsoft.com/office/drawing/2014/main" id="{370A0537-683D-44CE-B62E-B7D142848552}"/>
              </a:ext>
            </a:extLst>
          </p:cNvPr>
          <p:cNvSpPr>
            <a:spLocks noGrp="1"/>
          </p:cNvSpPr>
          <p:nvPr>
            <p:ph type="body" idx="1"/>
          </p:nvPr>
        </p:nvSpPr>
        <p:spPr>
          <a:xfrm>
            <a:off x="292986" y="520555"/>
            <a:ext cx="4100004" cy="2795894"/>
          </a:xfrm>
        </p:spPr>
        <p:txBody>
          <a:bodyPr/>
          <a:lstStyle/>
          <a:p>
            <a:pPr>
              <a:lnSpc>
                <a:spcPct val="107000"/>
              </a:lnSpc>
              <a:spcAft>
                <a:spcPts val="800"/>
              </a:spcAft>
              <a:tabLst>
                <a:tab pos="113538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13538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problem addressed by this project is the communication barrier faced by people who are deaf or hard of hearing when communicating with the hearing community. Sign language is the primary means of communication for many deaf individuals, but it is not always understood by those who do not know the language. This results in limited communication and can lead to social isolation and exclusion.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19677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86F2F-CFBA-459F-BB22-FF068B9BC3CE}"/>
              </a:ext>
            </a:extLst>
          </p:cNvPr>
          <p:cNvSpPr>
            <a:spLocks noGrp="1"/>
          </p:cNvSpPr>
          <p:nvPr>
            <p:ph type="title"/>
          </p:nvPr>
        </p:nvSpPr>
        <p:spPr>
          <a:xfrm>
            <a:off x="183172" y="508824"/>
            <a:ext cx="4243755" cy="246221"/>
          </a:xfrm>
        </p:spPr>
        <p:txBody>
          <a:bodyPr/>
          <a:lstStyle/>
          <a:p>
            <a:r>
              <a:rPr lang="en-US" sz="1600">
                <a:latin typeface="Calibri" panose="020F0502020204030204" pitchFamily="34" charset="0"/>
                <a:cs typeface="Calibri" panose="020F0502020204030204" pitchFamily="34" charset="0"/>
              </a:rPr>
              <a:t>    Motivation</a:t>
            </a:r>
            <a:endParaRPr lang="en-IN" sz="160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4C608CF8-B074-4FE7-8C84-EF1D49C988A0}"/>
              </a:ext>
            </a:extLst>
          </p:cNvPr>
          <p:cNvSpPr>
            <a:spLocks noGrp="1"/>
          </p:cNvSpPr>
          <p:nvPr>
            <p:ph type="body" idx="1"/>
          </p:nvPr>
        </p:nvSpPr>
        <p:spPr>
          <a:xfrm>
            <a:off x="400050" y="1044575"/>
            <a:ext cx="3676015" cy="1676400"/>
          </a:xfrm>
        </p:spPr>
        <p:txBody>
          <a:bodyPr/>
          <a:lstStyle/>
          <a:p>
            <a:r>
              <a:rPr lang="en-US"/>
              <a:t>             We communicate with each other by speaking, but when a dumb person wants to talk or a deaf person wants to listen traditional conversation is not possible. So, then there arises a need for sign language. Although this sign language acts as a boon to these challenged people, this on the other hand causes difficulty for normal people to understand. So, the main motivation behind choosing this project is to implement a model which could convert sign language to text.</a:t>
            </a:r>
            <a:endParaRPr lang="en-IN"/>
          </a:p>
        </p:txBody>
      </p:sp>
    </p:spTree>
    <p:extLst>
      <p:ext uri="{BB962C8B-B14F-4D97-AF65-F5344CB8AC3E}">
        <p14:creationId xmlns:p14="http://schemas.microsoft.com/office/powerpoint/2010/main" val="2307056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EBA30-3CF1-4B39-822F-AB252755F8DA}"/>
              </a:ext>
            </a:extLst>
          </p:cNvPr>
          <p:cNvSpPr>
            <a:spLocks noGrp="1"/>
          </p:cNvSpPr>
          <p:nvPr>
            <p:ph type="title"/>
          </p:nvPr>
        </p:nvSpPr>
        <p:spPr>
          <a:xfrm>
            <a:off x="247173" y="355017"/>
            <a:ext cx="4243755" cy="276999"/>
          </a:xfrm>
        </p:spPr>
        <p:txBody>
          <a:bodyPr/>
          <a:lstStyle/>
          <a:p>
            <a:r>
              <a:rPr lang="en-US" sz="1800"/>
              <a:t>Methodology</a:t>
            </a:r>
            <a:endParaRPr lang="en-IN" sz="1800"/>
          </a:p>
        </p:txBody>
      </p:sp>
      <p:sp>
        <p:nvSpPr>
          <p:cNvPr id="3" name="Text Placeholder 2">
            <a:extLst>
              <a:ext uri="{FF2B5EF4-FFF2-40B4-BE49-F238E27FC236}">
                <a16:creationId xmlns:a16="http://schemas.microsoft.com/office/drawing/2014/main" id="{A091370B-392D-4BB0-BED8-4D0FE10AB99A}"/>
              </a:ext>
            </a:extLst>
          </p:cNvPr>
          <p:cNvSpPr>
            <a:spLocks noGrp="1"/>
          </p:cNvSpPr>
          <p:nvPr>
            <p:ph type="body" idx="1"/>
          </p:nvPr>
        </p:nvSpPr>
        <p:spPr>
          <a:xfrm>
            <a:off x="400050" y="815975"/>
            <a:ext cx="3676015" cy="1384995"/>
          </a:xfrm>
        </p:spPr>
        <p:txBody>
          <a:bodyPr wrap="square" lIns="0" tIns="0" rIns="0" bIns="0" anchor="t">
            <a:spAutoFit/>
          </a:bodyPr>
          <a:lstStyle/>
          <a:p>
            <a:r>
              <a:rPr lang="en-US" dirty="0"/>
              <a:t>The system is designed to use a camera to capture video of a person signing, and then use </a:t>
            </a:r>
            <a:r>
              <a:rPr lang="en-US" dirty="0" err="1"/>
              <a:t>opencv</a:t>
            </a:r>
            <a:r>
              <a:rPr lang="en-US" dirty="0"/>
              <a:t> algorithms to recognize the signs being made. The they  are trained using a large dataset of sign language images, which includes examples of a wide range of signs and gestures. The system uses a </a:t>
            </a:r>
            <a:r>
              <a:rPr lang="en-US" dirty="0" err="1"/>
              <a:t>Sklearn</a:t>
            </a:r>
            <a:r>
              <a:rPr lang="en-US" dirty="0"/>
              <a:t> based  model that is trained on images of sign language gestures. The model is trained to identify the signs being made in real-time video feeds. The system first detects the hand, then tracks the movement of the hand and determines the sign being made. The system then outputs the corresponding text in real-time.</a:t>
            </a:r>
            <a:endParaRPr lang="en-IN" dirty="0"/>
          </a:p>
        </p:txBody>
      </p:sp>
    </p:spTree>
    <p:extLst>
      <p:ext uri="{BB962C8B-B14F-4D97-AF65-F5344CB8AC3E}">
        <p14:creationId xmlns:p14="http://schemas.microsoft.com/office/powerpoint/2010/main" val="2275613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295" y="422274"/>
            <a:ext cx="1893444" cy="232756"/>
          </a:xfrm>
          <a:prstGeom prst="rect">
            <a:avLst/>
          </a:prstGeom>
        </p:spPr>
        <p:txBody>
          <a:bodyPr vert="horz" wrap="square" lIns="0" tIns="17145" rIns="0" bIns="0" rtlCol="0" anchor="t">
            <a:spAutoFit/>
          </a:bodyPr>
          <a:lstStyle/>
          <a:p>
            <a:pPr marL="12700">
              <a:spcBef>
                <a:spcPts val="135"/>
              </a:spcBef>
            </a:pPr>
            <a:r>
              <a:rPr lang="en-US" sz="1400" spc="10">
                <a:latin typeface="LM Sans 12"/>
                <a:cs typeface="LM Sans 12"/>
              </a:rPr>
              <a:t>Preliminary Result:</a:t>
            </a:r>
          </a:p>
        </p:txBody>
      </p:sp>
      <p:sp>
        <p:nvSpPr>
          <p:cNvPr id="4" name="object 4"/>
          <p:cNvSpPr/>
          <p:nvPr/>
        </p:nvSpPr>
        <p:spPr>
          <a:xfrm>
            <a:off x="173506" y="771795"/>
            <a:ext cx="4432935" cy="187960"/>
          </a:xfrm>
          <a:custGeom>
            <a:avLst/>
            <a:gdLst/>
            <a:ahLst/>
            <a:cxnLst/>
            <a:rect l="l" t="t" r="r" b="b"/>
            <a:pathLst>
              <a:path w="4432935" h="187959">
                <a:moveTo>
                  <a:pt x="4381767" y="0"/>
                </a:moveTo>
                <a:lnTo>
                  <a:pt x="50800" y="0"/>
                </a:lnTo>
                <a:lnTo>
                  <a:pt x="31075" y="4008"/>
                </a:lnTo>
                <a:lnTo>
                  <a:pt x="14922" y="14922"/>
                </a:lnTo>
                <a:lnTo>
                  <a:pt x="4008" y="31075"/>
                </a:lnTo>
                <a:lnTo>
                  <a:pt x="0" y="50800"/>
                </a:lnTo>
                <a:lnTo>
                  <a:pt x="0" y="187824"/>
                </a:lnTo>
                <a:lnTo>
                  <a:pt x="4432567" y="187824"/>
                </a:lnTo>
                <a:lnTo>
                  <a:pt x="4432567" y="50800"/>
                </a:lnTo>
                <a:lnTo>
                  <a:pt x="4428558" y="31075"/>
                </a:lnTo>
                <a:lnTo>
                  <a:pt x="4417644" y="14922"/>
                </a:lnTo>
                <a:lnTo>
                  <a:pt x="4401492" y="4008"/>
                </a:lnTo>
                <a:lnTo>
                  <a:pt x="4381767" y="0"/>
                </a:lnTo>
                <a:close/>
              </a:path>
            </a:pathLst>
          </a:custGeom>
          <a:solidFill>
            <a:schemeClr val="bg1"/>
          </a:solidFill>
        </p:spPr>
        <p:txBody>
          <a:bodyPr wrap="square" lIns="0" tIns="0" rIns="0" bIns="0" rtlCol="0"/>
          <a:lstStyle/>
          <a:p>
            <a:r>
              <a:rPr lang="en-US" sz="1600"/>
              <a:t>Datase</a:t>
            </a:r>
            <a:r>
              <a:rPr lang="en-US" sz="1400" spc="10">
                <a:latin typeface="LM Sans 12"/>
                <a:ea typeface="+mj-ea"/>
              </a:rPr>
              <a:t>t</a:t>
            </a:r>
            <a:endParaRPr sz="1400" spc="10">
              <a:latin typeface="LM Sans 12"/>
              <a:ea typeface="+mj-ea"/>
            </a:endParaRPr>
          </a:p>
        </p:txBody>
      </p:sp>
      <p:sp>
        <p:nvSpPr>
          <p:cNvPr id="13" name="object 13"/>
          <p:cNvSpPr txBox="1"/>
          <p:nvPr/>
        </p:nvSpPr>
        <p:spPr>
          <a:xfrm>
            <a:off x="138544" y="1960346"/>
            <a:ext cx="441325" cy="153670"/>
          </a:xfrm>
          <a:prstGeom prst="rect">
            <a:avLst/>
          </a:prstGeom>
        </p:spPr>
        <p:txBody>
          <a:bodyPr vert="horz" wrap="square" lIns="0" tIns="0" rIns="0" bIns="0" rtlCol="0">
            <a:spAutoFit/>
          </a:bodyPr>
          <a:lstStyle/>
          <a:p>
            <a:pPr>
              <a:lnSpc>
                <a:spcPts val="1145"/>
              </a:lnSpc>
            </a:pPr>
            <a:r>
              <a:rPr sz="1200" spc="-40">
                <a:solidFill>
                  <a:srgbClr val="FFFFFF"/>
                </a:solidFill>
                <a:latin typeface="LM Sans 12"/>
                <a:cs typeface="LM Sans 12"/>
              </a:rPr>
              <a:t>V</a:t>
            </a:r>
            <a:r>
              <a:rPr sz="1200" spc="-10">
                <a:solidFill>
                  <a:srgbClr val="FFFFFF"/>
                </a:solidFill>
                <a:latin typeface="LM Sans 12"/>
                <a:cs typeface="LM Sans 12"/>
              </a:rPr>
              <a:t>GG16</a:t>
            </a:r>
            <a:endParaRPr sz="1200">
              <a:latin typeface="LM Sans 12"/>
              <a:cs typeface="LM Sans 12"/>
            </a:endParaRPr>
          </a:p>
        </p:txBody>
      </p:sp>
      <p:sp>
        <p:nvSpPr>
          <p:cNvPr id="22" name="object 22"/>
          <p:cNvSpPr txBox="1"/>
          <p:nvPr/>
        </p:nvSpPr>
        <p:spPr>
          <a:xfrm>
            <a:off x="173318" y="1169690"/>
            <a:ext cx="4028440" cy="872483"/>
          </a:xfrm>
          <a:prstGeom prst="rect">
            <a:avLst/>
          </a:prstGeom>
        </p:spPr>
        <p:txBody>
          <a:bodyPr vert="horz" wrap="square" lIns="0" tIns="6985" rIns="0" bIns="0" rtlCol="0" anchor="t">
            <a:spAutoFit/>
          </a:bodyPr>
          <a:lstStyle/>
          <a:p>
            <a:pPr marL="12700" marR="5080">
              <a:lnSpc>
                <a:spcPct val="102600"/>
              </a:lnSpc>
              <a:spcBef>
                <a:spcPts val="55"/>
              </a:spcBef>
            </a:pPr>
            <a:r>
              <a:rPr lang="en-US" sz="1100" spc="-5" dirty="0">
                <a:latin typeface="LM Sans 10"/>
                <a:cs typeface="LM Sans 10"/>
              </a:rPr>
              <a:t>      We created our dataset by taking images from a laptop web camera and then converting them to grayscale images. We have then resized them to the same frame size and stored them in respective folders. We have taken 250 images for each sign and stored them in respective folders.   </a:t>
            </a:r>
            <a:endParaRPr sz="1100" dirty="0">
              <a:latin typeface="LM Sans 10"/>
              <a:cs typeface="LM Sans 10"/>
            </a:endParaRP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0E199-BA49-4EAB-B939-DCCFC972D9E1}"/>
              </a:ext>
            </a:extLst>
          </p:cNvPr>
          <p:cNvSpPr>
            <a:spLocks noGrp="1"/>
          </p:cNvSpPr>
          <p:nvPr>
            <p:ph type="title"/>
          </p:nvPr>
        </p:nvSpPr>
        <p:spPr>
          <a:xfrm>
            <a:off x="52543" y="121596"/>
            <a:ext cx="4243755" cy="215444"/>
          </a:xfrm>
        </p:spPr>
        <p:txBody>
          <a:bodyPr/>
          <a:lstStyle/>
          <a:p>
            <a:r>
              <a:rPr lang="en-US" sz="1400" b="1" dirty="0"/>
              <a:t>Signs Used</a:t>
            </a:r>
            <a:endParaRPr lang="en-IN" sz="1400" b="1" dirty="0"/>
          </a:p>
        </p:txBody>
      </p:sp>
      <p:sp>
        <p:nvSpPr>
          <p:cNvPr id="3" name="Text Placeholder 2">
            <a:extLst>
              <a:ext uri="{FF2B5EF4-FFF2-40B4-BE49-F238E27FC236}">
                <a16:creationId xmlns:a16="http://schemas.microsoft.com/office/drawing/2014/main" id="{313B58E0-2CB3-4080-9FEA-74AE77B6674A}"/>
              </a:ext>
            </a:extLst>
          </p:cNvPr>
          <p:cNvSpPr>
            <a:spLocks noGrp="1"/>
          </p:cNvSpPr>
          <p:nvPr>
            <p:ph type="body" idx="1"/>
          </p:nvPr>
        </p:nvSpPr>
        <p:spPr/>
        <p:txBody>
          <a:bodyPr/>
          <a:lstStyle/>
          <a:p>
            <a:endParaRPr lang="en-IN" dirty="0"/>
          </a:p>
        </p:txBody>
      </p:sp>
      <p:pic>
        <p:nvPicPr>
          <p:cNvPr id="4" name="Picture 3">
            <a:extLst>
              <a:ext uri="{FF2B5EF4-FFF2-40B4-BE49-F238E27FC236}">
                <a16:creationId xmlns:a16="http://schemas.microsoft.com/office/drawing/2014/main" id="{D0B7AA4E-0750-497C-B3BB-F6EA3FB78B4A}"/>
              </a:ext>
            </a:extLst>
          </p:cNvPr>
          <p:cNvPicPr/>
          <p:nvPr/>
        </p:nvPicPr>
        <p:blipFill>
          <a:blip r:embed="rId2">
            <a:extLst>
              <a:ext uri="{28A0092B-C50C-407E-A947-70E740481C1C}">
                <a14:useLocalDpi xmlns:a14="http://schemas.microsoft.com/office/drawing/2010/main" val="0"/>
              </a:ext>
            </a:extLst>
          </a:blip>
          <a:stretch>
            <a:fillRect/>
          </a:stretch>
        </p:blipFill>
        <p:spPr>
          <a:xfrm>
            <a:off x="379842" y="425002"/>
            <a:ext cx="4042247" cy="2931886"/>
          </a:xfrm>
          <a:prstGeom prst="rect">
            <a:avLst/>
          </a:prstGeom>
        </p:spPr>
      </p:pic>
    </p:spTree>
    <p:extLst>
      <p:ext uri="{BB962C8B-B14F-4D97-AF65-F5344CB8AC3E}">
        <p14:creationId xmlns:p14="http://schemas.microsoft.com/office/powerpoint/2010/main" val="2188217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TotalTime>
  <Words>1379</Words>
  <Application>Microsoft Office PowerPoint</Application>
  <PresentationFormat>Custom</PresentationFormat>
  <Paragraphs>63</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LM Sans 10</vt:lpstr>
      <vt:lpstr>LM Sans 12</vt:lpstr>
      <vt:lpstr>LM Sans 8</vt:lpstr>
      <vt:lpstr>Times New Roman</vt:lpstr>
      <vt:lpstr>Office Theme</vt:lpstr>
      <vt:lpstr>PowerPoint Presentation</vt:lpstr>
      <vt:lpstr>PowerPoint Presentation</vt:lpstr>
      <vt:lpstr>PowerPoint Presentation</vt:lpstr>
      <vt:lpstr>PowerPoint Presentation</vt:lpstr>
      <vt:lpstr>Problem Statement</vt:lpstr>
      <vt:lpstr>    Motivation</vt:lpstr>
      <vt:lpstr>Methodology</vt:lpstr>
      <vt:lpstr>Preliminary Result:</vt:lpstr>
      <vt:lpstr>Signs Used</vt:lpstr>
      <vt:lpstr>Experimental Procedure</vt:lpstr>
      <vt:lpstr>Data Collection: For collecting data, we first created a new directory called 'data' using the OS module in Python. Then we have set the no of classes and also the data set size. For every class, we have created a separate folder in the directory and have collected images equal to the data set size, and joined them to the folder. We should also make sure that we have given images in all possible orientations in order to train the model better.   Data Preprocessing:  Preprocess the collected dataset by extracting individual sign gestures from the videos, normalizing the lighting conditions, and segmenting the signs based on the Image annotations.  </vt:lpstr>
      <vt:lpstr>PowerPoint Presentation</vt:lpstr>
      <vt:lpstr>PowerPoint Presentation</vt:lpstr>
      <vt:lpstr>Testing  Data</vt:lpstr>
      <vt:lpstr>PowerPoint Presentation</vt:lpstr>
      <vt:lpstr>PowerPoint Presentation</vt:lpstr>
      <vt:lpstr>          Problems faced</vt:lpstr>
      <vt:lpstr>Future Scope</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AI2100 PROJECT PRESENTATION</dc:title>
  <dc:creator>SMART</dc:creator>
  <cp:lastModifiedBy>karthik varma</cp:lastModifiedBy>
  <cp:revision>10</cp:revision>
  <dcterms:created xsi:type="dcterms:W3CDTF">2023-03-22T09:00:59Z</dcterms:created>
  <dcterms:modified xsi:type="dcterms:W3CDTF">2023-05-01T22:15:53Z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2022-05-05T00:00:00Z</vt:filetime>
  </property>
  <property fmtid="{D5CDD505-2E9C-101B-9397-08002B2CF9AE}" pid="3" name="Creator">
    <vt:lpwstr>LaTeX with Beamer class</vt:lpwstr>
  </property>
  <property fmtid="{D5CDD505-2E9C-101B-9397-08002B2CF9AE}" pid="4" name="LastSaved">
    <vt:filetime>2023-03-22T00:00:00Z</vt:filetime>
  </property>
</Properties>
</file>