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9ceff666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9ceff666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9cbe7087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9cbe7087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9cbe70872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9cbe70872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9cbe70872f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9cbe70872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9cbe70872f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9cbe70872f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9cbe70872f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9cbe70872f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9cbe70872f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9cbe70872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9cbe70872f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9cbe70872f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9cbe70872f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9cbe70872f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Thermodynamic Manifold Inference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Karthik Srinivasan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Dimensionality reduction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Matrix Factorisation methods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Examples: PCA, SVD, NMF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is represented as a product of multiple simpler matrices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Allows for </a:t>
            </a:r>
            <a:r>
              <a:rPr i="1" lang="en"/>
              <a:t>approximate </a:t>
            </a:r>
            <a:r>
              <a:rPr lang="en"/>
              <a:t>reconstruction of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not tell us anything about the manifold</a:t>
            </a:r>
            <a:endParaRPr/>
          </a:p>
        </p:txBody>
      </p:sp>
      <p:sp>
        <p:nvSpPr>
          <p:cNvPr id="94" name="Google Shape;94;p14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Manifold learning methods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Examples: diffusion maps, Isomaps, tSNE, UMAP, Laplacian Eigenmaps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Assumes that the data lies on a much lower dimensional embedded manifold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Uses kernel based </a:t>
            </a:r>
            <a:r>
              <a:rPr lang="en"/>
              <a:t>approaches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Allows inference of manifold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not represent the data using approximate reconstruction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Thermodynamic manifold inference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Based on statistical physics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Offers physically interpretable solution to dimensionality reduction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Assumes that the data can be represented by a Gibbs-Boltzmann distribution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It has modeled probabilities in a variety of complex systems such as  such as ensembles of protein sequences, signal networking, collective firing of neurons, collective motion of birds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163" y="2130950"/>
            <a:ext cx="3559123" cy="85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1611" y="3245520"/>
            <a:ext cx="3676240" cy="865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</a:t>
            </a:r>
            <a:r>
              <a:rPr lang="en"/>
              <a:t>descent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902412"/>
            <a:ext cx="3013199" cy="90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1100" y="2283275"/>
            <a:ext cx="3426975" cy="214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0663" y="1853850"/>
            <a:ext cx="5565984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Results</a:t>
            </a: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1040025" y="2242775"/>
            <a:ext cx="111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580500"/>
            <a:ext cx="3377150" cy="187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4511" y="2694175"/>
            <a:ext cx="3435165" cy="187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/>
          <p:nvPr/>
        </p:nvSpPr>
        <p:spPr>
          <a:xfrm>
            <a:off x="865225" y="2017075"/>
            <a:ext cx="324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Data reconstruction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4744500" y="2005550"/>
            <a:ext cx="350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Physical interpretation of Y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Intensive and Extensive variables</a:t>
            </a:r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0938" y="1318650"/>
            <a:ext cx="2898584" cy="298485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entry of the matrix q conveys how much the data point represents a 6 and 9 respectively.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entry of Y conveys the intensity of each feature for each class.</a:t>
            </a:r>
            <a:endParaRPr/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8349" y="1318650"/>
            <a:ext cx="2961177" cy="3060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Riemannian distance metric metric</a:t>
            </a:r>
            <a:endParaRPr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Defined on the space of intensive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metric on the space of intensive variables defines a notion of distance between the distributions as well as the “number of points” in any given volume element</a:t>
            </a:r>
            <a:endParaRPr/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1850" y="2173830"/>
            <a:ext cx="3300900" cy="1208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3428950"/>
            <a:ext cx="4011143" cy="95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results</a:t>
            </a:r>
            <a:endParaRPr/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800" y="1853850"/>
            <a:ext cx="7688401" cy="252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